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5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75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2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8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5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8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63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0EE4-D67E-45DF-9521-1AC4DADEABAA}" type="datetimeFigureOut">
              <a:rPr lang="fr-FR" smtClean="0"/>
              <a:t>29/01/2017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0E68-757A-4221-A7EE-A9EA6BBDA4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34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8225" y="628650"/>
            <a:ext cx="9858375" cy="5324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Article pour un site spécialisé dans les V.T.T.</a:t>
            </a:r>
            <a:endParaRPr lang="fr-FR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820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6322" t="29072" r="24781" b="16562"/>
          <a:stretch/>
        </p:blipFill>
        <p:spPr>
          <a:xfrm>
            <a:off x="1067609" y="353683"/>
            <a:ext cx="10138103" cy="63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9032" t="25073" r="37785" b="11441"/>
          <a:stretch/>
        </p:blipFill>
        <p:spPr>
          <a:xfrm flipH="1">
            <a:off x="1354347" y="189348"/>
            <a:ext cx="9540815" cy="64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5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1938" t="22095" r="18647" b="13704"/>
          <a:stretch/>
        </p:blipFill>
        <p:spPr>
          <a:xfrm>
            <a:off x="862641" y="474453"/>
            <a:ext cx="10015268" cy="608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8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3" t="14504" r="27064" b="6454"/>
          <a:stretch/>
        </p:blipFill>
        <p:spPr>
          <a:xfrm>
            <a:off x="638355" y="60386"/>
            <a:ext cx="11022095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5.storage.canalblog.com/58/86/1079252/8264713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92" y="276224"/>
            <a:ext cx="10053797" cy="630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979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3338" t="25154" r="24475" b="18732"/>
          <a:stretch/>
        </p:blipFill>
        <p:spPr>
          <a:xfrm>
            <a:off x="405432" y="0"/>
            <a:ext cx="11352362" cy="68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3620" t="16221" r="24853" b="24570"/>
          <a:stretch/>
        </p:blipFill>
        <p:spPr>
          <a:xfrm>
            <a:off x="733215" y="0"/>
            <a:ext cx="10644996" cy="6880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5299" y="517586"/>
            <a:ext cx="594719" cy="944770"/>
          </a:xfrm>
          <a:custGeom>
            <a:avLst/>
            <a:gdLst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594719"/>
              <a:gd name="connsiteY0" fmla="*/ 0 h 905773"/>
              <a:gd name="connsiteX1" fmla="*/ 457200 w 594719"/>
              <a:gd name="connsiteY1" fmla="*/ 0 h 905773"/>
              <a:gd name="connsiteX2" fmla="*/ 457200 w 594719"/>
              <a:gd name="connsiteY2" fmla="*/ 905773 h 905773"/>
              <a:gd name="connsiteX3" fmla="*/ 0 w 594719"/>
              <a:gd name="connsiteY3" fmla="*/ 905773 h 905773"/>
              <a:gd name="connsiteX4" fmla="*/ 0 w 594719"/>
              <a:gd name="connsiteY4" fmla="*/ 0 h 905773"/>
              <a:gd name="connsiteX0" fmla="*/ 0 w 594719"/>
              <a:gd name="connsiteY0" fmla="*/ 0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0 w 594719"/>
              <a:gd name="connsiteY4" fmla="*/ 0 h 9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719" h="944770">
                <a:moveTo>
                  <a:pt x="0" y="0"/>
                </a:moveTo>
                <a:lnTo>
                  <a:pt x="457200" y="0"/>
                </a:lnTo>
                <a:cubicBezTo>
                  <a:pt x="457200" y="301924"/>
                  <a:pt x="766619" y="834758"/>
                  <a:pt x="457200" y="905773"/>
                </a:cubicBezTo>
                <a:cubicBezTo>
                  <a:pt x="381000" y="993518"/>
                  <a:pt x="152400" y="905773"/>
                  <a:pt x="0" y="90577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3"/>
          <p:cNvSpPr/>
          <p:nvPr/>
        </p:nvSpPr>
        <p:spPr>
          <a:xfrm rot="9332906">
            <a:off x="7193381" y="2509921"/>
            <a:ext cx="591622" cy="1248538"/>
          </a:xfrm>
          <a:custGeom>
            <a:avLst/>
            <a:gdLst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594719"/>
              <a:gd name="connsiteY0" fmla="*/ 0 h 905773"/>
              <a:gd name="connsiteX1" fmla="*/ 457200 w 594719"/>
              <a:gd name="connsiteY1" fmla="*/ 0 h 905773"/>
              <a:gd name="connsiteX2" fmla="*/ 457200 w 594719"/>
              <a:gd name="connsiteY2" fmla="*/ 905773 h 905773"/>
              <a:gd name="connsiteX3" fmla="*/ 0 w 594719"/>
              <a:gd name="connsiteY3" fmla="*/ 905773 h 905773"/>
              <a:gd name="connsiteX4" fmla="*/ 0 w 594719"/>
              <a:gd name="connsiteY4" fmla="*/ 0 h 905773"/>
              <a:gd name="connsiteX0" fmla="*/ 0 w 594719"/>
              <a:gd name="connsiteY0" fmla="*/ 0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0 w 594719"/>
              <a:gd name="connsiteY4" fmla="*/ 0 h 944770"/>
              <a:gd name="connsiteX0" fmla="*/ 14520 w 594719"/>
              <a:gd name="connsiteY0" fmla="*/ 24359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14520 w 594719"/>
              <a:gd name="connsiteY4" fmla="*/ 24359 h 944770"/>
              <a:gd name="connsiteX0" fmla="*/ 14520 w 591622"/>
              <a:gd name="connsiteY0" fmla="*/ 112932 h 1033343"/>
              <a:gd name="connsiteX1" fmla="*/ 444983 w 591622"/>
              <a:gd name="connsiteY1" fmla="*/ 0 h 1033343"/>
              <a:gd name="connsiteX2" fmla="*/ 457200 w 591622"/>
              <a:gd name="connsiteY2" fmla="*/ 994346 h 1033343"/>
              <a:gd name="connsiteX3" fmla="*/ 0 w 591622"/>
              <a:gd name="connsiteY3" fmla="*/ 994346 h 1033343"/>
              <a:gd name="connsiteX4" fmla="*/ 14520 w 591622"/>
              <a:gd name="connsiteY4" fmla="*/ 112932 h 10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22" h="1033343">
                <a:moveTo>
                  <a:pt x="14520" y="112932"/>
                </a:moveTo>
                <a:lnTo>
                  <a:pt x="444983" y="0"/>
                </a:lnTo>
                <a:cubicBezTo>
                  <a:pt x="444983" y="301924"/>
                  <a:pt x="766619" y="923331"/>
                  <a:pt x="457200" y="994346"/>
                </a:cubicBezTo>
                <a:cubicBezTo>
                  <a:pt x="381000" y="1082091"/>
                  <a:pt x="152400" y="994346"/>
                  <a:pt x="0" y="994346"/>
                </a:cubicBezTo>
                <a:lnTo>
                  <a:pt x="14520" y="1129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3"/>
          <p:cNvSpPr/>
          <p:nvPr/>
        </p:nvSpPr>
        <p:spPr>
          <a:xfrm>
            <a:off x="6591844" y="2886091"/>
            <a:ext cx="920905" cy="1454853"/>
          </a:xfrm>
          <a:custGeom>
            <a:avLst/>
            <a:gdLst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594719"/>
              <a:gd name="connsiteY0" fmla="*/ 0 h 905773"/>
              <a:gd name="connsiteX1" fmla="*/ 457200 w 594719"/>
              <a:gd name="connsiteY1" fmla="*/ 0 h 905773"/>
              <a:gd name="connsiteX2" fmla="*/ 457200 w 594719"/>
              <a:gd name="connsiteY2" fmla="*/ 905773 h 905773"/>
              <a:gd name="connsiteX3" fmla="*/ 0 w 594719"/>
              <a:gd name="connsiteY3" fmla="*/ 905773 h 905773"/>
              <a:gd name="connsiteX4" fmla="*/ 0 w 594719"/>
              <a:gd name="connsiteY4" fmla="*/ 0 h 905773"/>
              <a:gd name="connsiteX0" fmla="*/ 0 w 594719"/>
              <a:gd name="connsiteY0" fmla="*/ 0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0 w 594719"/>
              <a:gd name="connsiteY4" fmla="*/ 0 h 944770"/>
              <a:gd name="connsiteX0" fmla="*/ 0 w 509318"/>
              <a:gd name="connsiteY0" fmla="*/ 0 h 972086"/>
              <a:gd name="connsiteX1" fmla="*/ 457200 w 509318"/>
              <a:gd name="connsiteY1" fmla="*/ 0 h 972086"/>
              <a:gd name="connsiteX2" fmla="*/ 327891 w 509318"/>
              <a:gd name="connsiteY2" fmla="*/ 940409 h 972086"/>
              <a:gd name="connsiteX3" fmla="*/ 0 w 509318"/>
              <a:gd name="connsiteY3" fmla="*/ 905773 h 972086"/>
              <a:gd name="connsiteX4" fmla="*/ 0 w 509318"/>
              <a:gd name="connsiteY4" fmla="*/ 0 h 972086"/>
              <a:gd name="connsiteX0" fmla="*/ 0 w 750400"/>
              <a:gd name="connsiteY0" fmla="*/ 0 h 972086"/>
              <a:gd name="connsiteX1" fmla="*/ 457200 w 750400"/>
              <a:gd name="connsiteY1" fmla="*/ 0 h 972086"/>
              <a:gd name="connsiteX2" fmla="*/ 327891 w 750400"/>
              <a:gd name="connsiteY2" fmla="*/ 940409 h 972086"/>
              <a:gd name="connsiteX3" fmla="*/ 0 w 750400"/>
              <a:gd name="connsiteY3" fmla="*/ 905773 h 972086"/>
              <a:gd name="connsiteX4" fmla="*/ 0 w 750400"/>
              <a:gd name="connsiteY4" fmla="*/ 0 h 972086"/>
              <a:gd name="connsiteX0" fmla="*/ 0 w 750400"/>
              <a:gd name="connsiteY0" fmla="*/ 0 h 992112"/>
              <a:gd name="connsiteX1" fmla="*/ 457200 w 750400"/>
              <a:gd name="connsiteY1" fmla="*/ 0 h 992112"/>
              <a:gd name="connsiteX2" fmla="*/ 327891 w 750400"/>
              <a:gd name="connsiteY2" fmla="*/ 940409 h 992112"/>
              <a:gd name="connsiteX3" fmla="*/ 0 w 750400"/>
              <a:gd name="connsiteY3" fmla="*/ 905773 h 992112"/>
              <a:gd name="connsiteX4" fmla="*/ 0 w 750400"/>
              <a:gd name="connsiteY4" fmla="*/ 0 h 992112"/>
              <a:gd name="connsiteX0" fmla="*/ 0 w 763230"/>
              <a:gd name="connsiteY0" fmla="*/ 0 h 988417"/>
              <a:gd name="connsiteX1" fmla="*/ 457200 w 763230"/>
              <a:gd name="connsiteY1" fmla="*/ 0 h 988417"/>
              <a:gd name="connsiteX2" fmla="*/ 346364 w 763230"/>
              <a:gd name="connsiteY2" fmla="*/ 935791 h 988417"/>
              <a:gd name="connsiteX3" fmla="*/ 0 w 763230"/>
              <a:gd name="connsiteY3" fmla="*/ 905773 h 988417"/>
              <a:gd name="connsiteX4" fmla="*/ 0 w 763230"/>
              <a:gd name="connsiteY4" fmla="*/ 0 h 988417"/>
              <a:gd name="connsiteX0" fmla="*/ 0 w 669395"/>
              <a:gd name="connsiteY0" fmla="*/ 466436 h 1454853"/>
              <a:gd name="connsiteX1" fmla="*/ 57727 w 669395"/>
              <a:gd name="connsiteY1" fmla="*/ 0 h 1454853"/>
              <a:gd name="connsiteX2" fmla="*/ 346364 w 669395"/>
              <a:gd name="connsiteY2" fmla="*/ 1402227 h 1454853"/>
              <a:gd name="connsiteX3" fmla="*/ 0 w 669395"/>
              <a:gd name="connsiteY3" fmla="*/ 1372209 h 1454853"/>
              <a:gd name="connsiteX4" fmla="*/ 0 w 669395"/>
              <a:gd name="connsiteY4" fmla="*/ 466436 h 1454853"/>
              <a:gd name="connsiteX0" fmla="*/ 0 w 803322"/>
              <a:gd name="connsiteY0" fmla="*/ 309418 h 1454853"/>
              <a:gd name="connsiteX1" fmla="*/ 191654 w 803322"/>
              <a:gd name="connsiteY1" fmla="*/ 0 h 1454853"/>
              <a:gd name="connsiteX2" fmla="*/ 480291 w 803322"/>
              <a:gd name="connsiteY2" fmla="*/ 1402227 h 1454853"/>
              <a:gd name="connsiteX3" fmla="*/ 133927 w 803322"/>
              <a:gd name="connsiteY3" fmla="*/ 1372209 h 1454853"/>
              <a:gd name="connsiteX4" fmla="*/ 0 w 803322"/>
              <a:gd name="connsiteY4" fmla="*/ 309418 h 1454853"/>
              <a:gd name="connsiteX0" fmla="*/ 0 w 920905"/>
              <a:gd name="connsiteY0" fmla="*/ 309418 h 1454853"/>
              <a:gd name="connsiteX1" fmla="*/ 191654 w 920905"/>
              <a:gd name="connsiteY1" fmla="*/ 0 h 1454853"/>
              <a:gd name="connsiteX2" fmla="*/ 480291 w 920905"/>
              <a:gd name="connsiteY2" fmla="*/ 1402227 h 1454853"/>
              <a:gd name="connsiteX3" fmla="*/ 133927 w 920905"/>
              <a:gd name="connsiteY3" fmla="*/ 1372209 h 1454853"/>
              <a:gd name="connsiteX4" fmla="*/ 0 w 920905"/>
              <a:gd name="connsiteY4" fmla="*/ 309418 h 145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05" h="1454853">
                <a:moveTo>
                  <a:pt x="0" y="309418"/>
                </a:moveTo>
                <a:lnTo>
                  <a:pt x="191654" y="0"/>
                </a:lnTo>
                <a:cubicBezTo>
                  <a:pt x="191654" y="301924"/>
                  <a:pt x="1618674" y="509175"/>
                  <a:pt x="480291" y="1402227"/>
                </a:cubicBezTo>
                <a:cubicBezTo>
                  <a:pt x="297872" y="1536154"/>
                  <a:pt x="286327" y="1372209"/>
                  <a:pt x="133927" y="1372209"/>
                </a:cubicBezTo>
                <a:lnTo>
                  <a:pt x="0" y="3094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3"/>
          <p:cNvSpPr/>
          <p:nvPr/>
        </p:nvSpPr>
        <p:spPr>
          <a:xfrm rot="2765927">
            <a:off x="7411116" y="3741047"/>
            <a:ext cx="1908208" cy="1568699"/>
          </a:xfrm>
          <a:custGeom>
            <a:avLst/>
            <a:gdLst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457200"/>
              <a:gd name="connsiteY0" fmla="*/ 0 h 905773"/>
              <a:gd name="connsiteX1" fmla="*/ 457200 w 457200"/>
              <a:gd name="connsiteY1" fmla="*/ 0 h 905773"/>
              <a:gd name="connsiteX2" fmla="*/ 457200 w 457200"/>
              <a:gd name="connsiteY2" fmla="*/ 905773 h 905773"/>
              <a:gd name="connsiteX3" fmla="*/ 0 w 457200"/>
              <a:gd name="connsiteY3" fmla="*/ 905773 h 905773"/>
              <a:gd name="connsiteX4" fmla="*/ 0 w 457200"/>
              <a:gd name="connsiteY4" fmla="*/ 0 h 905773"/>
              <a:gd name="connsiteX0" fmla="*/ 0 w 594719"/>
              <a:gd name="connsiteY0" fmla="*/ 0 h 905773"/>
              <a:gd name="connsiteX1" fmla="*/ 457200 w 594719"/>
              <a:gd name="connsiteY1" fmla="*/ 0 h 905773"/>
              <a:gd name="connsiteX2" fmla="*/ 457200 w 594719"/>
              <a:gd name="connsiteY2" fmla="*/ 905773 h 905773"/>
              <a:gd name="connsiteX3" fmla="*/ 0 w 594719"/>
              <a:gd name="connsiteY3" fmla="*/ 905773 h 905773"/>
              <a:gd name="connsiteX4" fmla="*/ 0 w 594719"/>
              <a:gd name="connsiteY4" fmla="*/ 0 h 905773"/>
              <a:gd name="connsiteX0" fmla="*/ 0 w 594719"/>
              <a:gd name="connsiteY0" fmla="*/ 0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0 w 594719"/>
              <a:gd name="connsiteY4" fmla="*/ 0 h 944770"/>
              <a:gd name="connsiteX0" fmla="*/ 2780 w 594719"/>
              <a:gd name="connsiteY0" fmla="*/ 22509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2780 w 594719"/>
              <a:gd name="connsiteY4" fmla="*/ 22509 h 944770"/>
              <a:gd name="connsiteX0" fmla="*/ 2780 w 594719"/>
              <a:gd name="connsiteY0" fmla="*/ 22509 h 944770"/>
              <a:gd name="connsiteX1" fmla="*/ 457200 w 594719"/>
              <a:gd name="connsiteY1" fmla="*/ 0 h 944770"/>
              <a:gd name="connsiteX2" fmla="*/ 457200 w 594719"/>
              <a:gd name="connsiteY2" fmla="*/ 905773 h 944770"/>
              <a:gd name="connsiteX3" fmla="*/ 0 w 594719"/>
              <a:gd name="connsiteY3" fmla="*/ 905773 h 944770"/>
              <a:gd name="connsiteX4" fmla="*/ 2780 w 594719"/>
              <a:gd name="connsiteY4" fmla="*/ 22509 h 944770"/>
              <a:gd name="connsiteX0" fmla="*/ 5325 w 597264"/>
              <a:gd name="connsiteY0" fmla="*/ 22509 h 944378"/>
              <a:gd name="connsiteX1" fmla="*/ 459745 w 597264"/>
              <a:gd name="connsiteY1" fmla="*/ 0 h 944378"/>
              <a:gd name="connsiteX2" fmla="*/ 459745 w 597264"/>
              <a:gd name="connsiteY2" fmla="*/ 905773 h 944378"/>
              <a:gd name="connsiteX3" fmla="*/ 0 w 597264"/>
              <a:gd name="connsiteY3" fmla="*/ 904245 h 944378"/>
              <a:gd name="connsiteX4" fmla="*/ 5325 w 597264"/>
              <a:gd name="connsiteY4" fmla="*/ 22509 h 94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264" h="944378">
                <a:moveTo>
                  <a:pt x="5325" y="22509"/>
                </a:moveTo>
                <a:lnTo>
                  <a:pt x="459745" y="0"/>
                </a:lnTo>
                <a:cubicBezTo>
                  <a:pt x="459745" y="301924"/>
                  <a:pt x="769164" y="834758"/>
                  <a:pt x="459745" y="905773"/>
                </a:cubicBezTo>
                <a:cubicBezTo>
                  <a:pt x="383545" y="993518"/>
                  <a:pt x="152400" y="904245"/>
                  <a:pt x="0" y="904245"/>
                </a:cubicBezTo>
                <a:cubicBezTo>
                  <a:pt x="927" y="609824"/>
                  <a:pt x="4398" y="316930"/>
                  <a:pt x="5325" y="225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rot="18845519">
            <a:off x="7083496" y="4029790"/>
            <a:ext cx="587118" cy="117452"/>
          </a:xfrm>
          <a:custGeom>
            <a:avLst/>
            <a:gdLst>
              <a:gd name="connsiteX0" fmla="*/ 0 w 334503"/>
              <a:gd name="connsiteY0" fmla="*/ 0 h 118437"/>
              <a:gd name="connsiteX1" fmla="*/ 334503 w 334503"/>
              <a:gd name="connsiteY1" fmla="*/ 0 h 118437"/>
              <a:gd name="connsiteX2" fmla="*/ 334503 w 334503"/>
              <a:gd name="connsiteY2" fmla="*/ 118437 h 118437"/>
              <a:gd name="connsiteX3" fmla="*/ 0 w 334503"/>
              <a:gd name="connsiteY3" fmla="*/ 118437 h 118437"/>
              <a:gd name="connsiteX4" fmla="*/ 0 w 334503"/>
              <a:gd name="connsiteY4" fmla="*/ 0 h 118437"/>
              <a:gd name="connsiteX0" fmla="*/ 0 w 464958"/>
              <a:gd name="connsiteY0" fmla="*/ 0 h 118437"/>
              <a:gd name="connsiteX1" fmla="*/ 464958 w 464958"/>
              <a:gd name="connsiteY1" fmla="*/ 14192 h 118437"/>
              <a:gd name="connsiteX2" fmla="*/ 334503 w 464958"/>
              <a:gd name="connsiteY2" fmla="*/ 118437 h 118437"/>
              <a:gd name="connsiteX3" fmla="*/ 0 w 464958"/>
              <a:gd name="connsiteY3" fmla="*/ 118437 h 118437"/>
              <a:gd name="connsiteX4" fmla="*/ 0 w 464958"/>
              <a:gd name="connsiteY4" fmla="*/ 0 h 118437"/>
              <a:gd name="connsiteX0" fmla="*/ 122160 w 587118"/>
              <a:gd name="connsiteY0" fmla="*/ 0 h 118437"/>
              <a:gd name="connsiteX1" fmla="*/ 587118 w 587118"/>
              <a:gd name="connsiteY1" fmla="*/ 14192 h 118437"/>
              <a:gd name="connsiteX2" fmla="*/ 456663 w 587118"/>
              <a:gd name="connsiteY2" fmla="*/ 118437 h 118437"/>
              <a:gd name="connsiteX3" fmla="*/ 0 w 587118"/>
              <a:gd name="connsiteY3" fmla="*/ 90904 h 118437"/>
              <a:gd name="connsiteX4" fmla="*/ 122160 w 587118"/>
              <a:gd name="connsiteY4" fmla="*/ 0 h 118437"/>
              <a:gd name="connsiteX0" fmla="*/ 122160 w 587118"/>
              <a:gd name="connsiteY0" fmla="*/ 0 h 117452"/>
              <a:gd name="connsiteX1" fmla="*/ 587118 w 587118"/>
              <a:gd name="connsiteY1" fmla="*/ 14192 h 117452"/>
              <a:gd name="connsiteX2" fmla="*/ 564455 w 587118"/>
              <a:gd name="connsiteY2" fmla="*/ 117452 h 117452"/>
              <a:gd name="connsiteX3" fmla="*/ 0 w 587118"/>
              <a:gd name="connsiteY3" fmla="*/ 90904 h 117452"/>
              <a:gd name="connsiteX4" fmla="*/ 122160 w 587118"/>
              <a:gd name="connsiteY4" fmla="*/ 0 h 117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118" h="117452">
                <a:moveTo>
                  <a:pt x="122160" y="0"/>
                </a:moveTo>
                <a:lnTo>
                  <a:pt x="587118" y="14192"/>
                </a:lnTo>
                <a:lnTo>
                  <a:pt x="564455" y="117452"/>
                </a:lnTo>
                <a:lnTo>
                  <a:pt x="0" y="90904"/>
                </a:lnTo>
                <a:lnTo>
                  <a:pt x="122160" y="0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9371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9737</TotalTime>
  <Words>9</Words>
  <Application>Microsoft Office PowerPoint</Application>
  <PresentationFormat>Grand écran</PresentationFormat>
  <Paragraphs>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FICHOT</dc:creator>
  <cp:lastModifiedBy>Dominique FICHOT</cp:lastModifiedBy>
  <cp:revision>7</cp:revision>
  <dcterms:created xsi:type="dcterms:W3CDTF">2017-01-29T15:10:42Z</dcterms:created>
  <dcterms:modified xsi:type="dcterms:W3CDTF">2017-02-05T09:28:39Z</dcterms:modified>
</cp:coreProperties>
</file>