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6" r:id="rId13"/>
    <p:sldId id="267" r:id="rId14"/>
    <p:sldId id="271" r:id="rId15"/>
    <p:sldId id="272" r:id="rId16"/>
    <p:sldId id="268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71" autoAdjust="0"/>
  </p:normalViewPr>
  <p:slideViewPr>
    <p:cSldViewPr snapToGrid="0">
      <p:cViewPr varScale="1">
        <p:scale>
          <a:sx n="101" d="100"/>
          <a:sy n="101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A8811-855E-46B6-B1FC-61168C34BA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2645E2E-CCA8-472A-93CF-76CA622350F0}">
      <dgm:prSet phldrT="[Texte]"/>
      <dgm:spPr/>
      <dgm:t>
        <a:bodyPr/>
        <a:lstStyle/>
        <a:p>
          <a:r>
            <a:rPr lang="fr-FR" dirty="0"/>
            <a:t>Devenir pro-</a:t>
          </a:r>
          <a:r>
            <a:rPr lang="fr-FR" dirty="0" err="1"/>
            <a:t>gamer</a:t>
          </a:r>
          <a:r>
            <a:rPr lang="fr-FR" dirty="0"/>
            <a:t> :</a:t>
          </a:r>
        </a:p>
      </dgm:t>
    </dgm:pt>
    <dgm:pt modelId="{25B344F9-F001-4C42-9D06-FB33DB1FA6BD}" type="parTrans" cxnId="{98F41D4B-84B6-4AB8-8431-13441485416F}">
      <dgm:prSet/>
      <dgm:spPr/>
      <dgm:t>
        <a:bodyPr/>
        <a:lstStyle/>
        <a:p>
          <a:endParaRPr lang="fr-FR"/>
        </a:p>
      </dgm:t>
    </dgm:pt>
    <dgm:pt modelId="{E7086BBA-BEDD-460D-B18B-603D0A012F63}" type="sibTrans" cxnId="{98F41D4B-84B6-4AB8-8431-13441485416F}">
      <dgm:prSet/>
      <dgm:spPr/>
      <dgm:t>
        <a:bodyPr/>
        <a:lstStyle/>
        <a:p>
          <a:endParaRPr lang="fr-FR"/>
        </a:p>
      </dgm:t>
    </dgm:pt>
    <dgm:pt modelId="{2BC7B944-F2A4-41A2-A262-CD7848D63AF7}">
      <dgm:prSet phldrT="[Texte]"/>
      <dgm:spPr/>
      <dgm:t>
        <a:bodyPr/>
        <a:lstStyle/>
        <a:p>
          <a:endParaRPr lang="fr-FR" dirty="0"/>
        </a:p>
      </dgm:t>
    </dgm:pt>
    <dgm:pt modelId="{03F95F54-AE6C-40FE-9BCA-A2B1493A00A3}" type="parTrans" cxnId="{E7F019B1-923B-4D93-822A-7F2E89550962}">
      <dgm:prSet/>
      <dgm:spPr/>
      <dgm:t>
        <a:bodyPr/>
        <a:lstStyle/>
        <a:p>
          <a:endParaRPr lang="fr-FR"/>
        </a:p>
      </dgm:t>
    </dgm:pt>
    <dgm:pt modelId="{849FD119-877F-413C-8E86-63B1A3C9D591}" type="sibTrans" cxnId="{E7F019B1-923B-4D93-822A-7F2E89550962}">
      <dgm:prSet/>
      <dgm:spPr/>
      <dgm:t>
        <a:bodyPr/>
        <a:lstStyle/>
        <a:p>
          <a:endParaRPr lang="fr-FR"/>
        </a:p>
      </dgm:t>
    </dgm:pt>
    <dgm:pt modelId="{624D047A-DD92-46C0-9D54-A1BE54892467}" type="pres">
      <dgm:prSet presAssocID="{BBBA8811-855E-46B6-B1FC-61168C34BAF5}" presName="linear" presStyleCnt="0">
        <dgm:presLayoutVars>
          <dgm:animLvl val="lvl"/>
          <dgm:resizeHandles val="exact"/>
        </dgm:presLayoutVars>
      </dgm:prSet>
      <dgm:spPr/>
    </dgm:pt>
    <dgm:pt modelId="{4824B474-E7CC-4364-A117-5B957C8D5F78}" type="pres">
      <dgm:prSet presAssocID="{B2645E2E-CCA8-472A-93CF-76CA622350F0}" presName="parentText" presStyleLbl="node1" presStyleIdx="0" presStyleCnt="1" custLinFactNeighborX="95" custLinFactNeighborY="-20653">
        <dgm:presLayoutVars>
          <dgm:chMax val="0"/>
          <dgm:bulletEnabled val="1"/>
        </dgm:presLayoutVars>
      </dgm:prSet>
      <dgm:spPr/>
    </dgm:pt>
    <dgm:pt modelId="{2C3469C0-41DB-4593-A232-7047F92FEEFE}" type="pres">
      <dgm:prSet presAssocID="{B2645E2E-CCA8-472A-93CF-76CA622350F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459DF64-CBC0-4BB7-A742-0C4498068B4D}" type="presOf" srcId="{B2645E2E-CCA8-472A-93CF-76CA622350F0}" destId="{4824B474-E7CC-4364-A117-5B957C8D5F78}" srcOrd="0" destOrd="0" presId="urn:microsoft.com/office/officeart/2005/8/layout/vList2"/>
    <dgm:cxn modelId="{98F41D4B-84B6-4AB8-8431-13441485416F}" srcId="{BBBA8811-855E-46B6-B1FC-61168C34BAF5}" destId="{B2645E2E-CCA8-472A-93CF-76CA622350F0}" srcOrd="0" destOrd="0" parTransId="{25B344F9-F001-4C42-9D06-FB33DB1FA6BD}" sibTransId="{E7086BBA-BEDD-460D-B18B-603D0A012F63}"/>
    <dgm:cxn modelId="{663C1EA1-2A94-46BD-9E5B-7CB6A8241801}" type="presOf" srcId="{2BC7B944-F2A4-41A2-A262-CD7848D63AF7}" destId="{2C3469C0-41DB-4593-A232-7047F92FEEFE}" srcOrd="0" destOrd="0" presId="urn:microsoft.com/office/officeart/2005/8/layout/vList2"/>
    <dgm:cxn modelId="{E7F019B1-923B-4D93-822A-7F2E89550962}" srcId="{B2645E2E-CCA8-472A-93CF-76CA622350F0}" destId="{2BC7B944-F2A4-41A2-A262-CD7848D63AF7}" srcOrd="0" destOrd="0" parTransId="{03F95F54-AE6C-40FE-9BCA-A2B1493A00A3}" sibTransId="{849FD119-877F-413C-8E86-63B1A3C9D591}"/>
    <dgm:cxn modelId="{4477CAD9-9375-41F9-B9D0-5F459ADD20FD}" type="presOf" srcId="{BBBA8811-855E-46B6-B1FC-61168C34BAF5}" destId="{624D047A-DD92-46C0-9D54-A1BE54892467}" srcOrd="0" destOrd="0" presId="urn:microsoft.com/office/officeart/2005/8/layout/vList2"/>
    <dgm:cxn modelId="{0902D620-8B9C-4157-B377-7A79008C2A77}" type="presParOf" srcId="{624D047A-DD92-46C0-9D54-A1BE54892467}" destId="{4824B474-E7CC-4364-A117-5B957C8D5F78}" srcOrd="0" destOrd="0" presId="urn:microsoft.com/office/officeart/2005/8/layout/vList2"/>
    <dgm:cxn modelId="{63EE1D85-5447-4191-A6CE-EEEB298A8569}" type="presParOf" srcId="{624D047A-DD92-46C0-9D54-A1BE54892467}" destId="{2C3469C0-41DB-4593-A232-7047F92FEEF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4B474-E7CC-4364-A117-5B957C8D5F78}">
      <dsp:nvSpPr>
        <dsp:cNvPr id="0" name=""/>
        <dsp:cNvSpPr/>
      </dsp:nvSpPr>
      <dsp:spPr>
        <a:xfrm>
          <a:off x="0" y="0"/>
          <a:ext cx="11921066" cy="1055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/>
            <a:t>Devenir pro-</a:t>
          </a:r>
          <a:r>
            <a:rPr lang="fr-FR" sz="4400" kern="1200" dirty="0" err="1"/>
            <a:t>gamer</a:t>
          </a:r>
          <a:r>
            <a:rPr lang="fr-FR" sz="4400" kern="1200" dirty="0"/>
            <a:t> :</a:t>
          </a:r>
        </a:p>
      </dsp:txBody>
      <dsp:txXfrm>
        <a:off x="51517" y="51517"/>
        <a:ext cx="11818032" cy="952306"/>
      </dsp:txXfrm>
    </dsp:sp>
    <dsp:sp modelId="{2C3469C0-41DB-4593-A232-7047F92FEEFE}">
      <dsp:nvSpPr>
        <dsp:cNvPr id="0" name=""/>
        <dsp:cNvSpPr/>
      </dsp:nvSpPr>
      <dsp:spPr>
        <a:xfrm>
          <a:off x="0" y="1072105"/>
          <a:ext cx="11921066" cy="728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494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3400" kern="1200" dirty="0"/>
        </a:p>
      </dsp:txBody>
      <dsp:txXfrm>
        <a:off x="0" y="1072105"/>
        <a:ext cx="11921066" cy="728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2D635-9508-4DAA-AB52-26F2FA9ECE1D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61C70-7E46-4610-8C93-E08B848530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27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point : Mince, pas possible pour des lycéens ! BIM</a:t>
            </a:r>
          </a:p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point : On va regarder ensemble comment choisir un pc et faire le lien avec nos cours programmation.</a:t>
            </a:r>
          </a:p>
          <a:p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point : Comment est constitué un réseau.</a:t>
            </a:r>
          </a:p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point : trouver son jeu favoris, où l’on est meilleur.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57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512 Go – prix seul 360 €</a:t>
            </a:r>
          </a:p>
          <a:p>
            <a:r>
              <a:rPr lang="fr-FR" dirty="0"/>
              <a:t>2 To – prix seul : 800 à 1000 €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649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seul : 800 €</a:t>
            </a:r>
          </a:p>
          <a:p>
            <a:r>
              <a:rPr lang="fr-FR" dirty="0" err="1"/>
              <a:t>Fps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926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30€/ mois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NVIDIA GeForce GTX 1070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 XEON 6 threads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dédiés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Go RAM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256 Go SSD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 10 Home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Téléchargerment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BF1 – 40Go – 10 minutes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Début datacenter : 1:30 à 6:50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21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Ok, on va regarder l’ordinateur le plus cher sur un site de vente en ligne</a:t>
            </a:r>
          </a:p>
          <a:p>
            <a:r>
              <a:rPr lang="fr-FR" dirty="0"/>
              <a:t>Qui a </a:t>
            </a:r>
            <a:r>
              <a:rPr lang="fr-FR" dirty="0" err="1"/>
              <a:t>dejà</a:t>
            </a:r>
            <a:r>
              <a:rPr lang="fr-FR" dirty="0"/>
              <a:t> acheter un ordinateur en ligne pour lui ou sa famille. Ou vos parents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7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MICROPROCESSEUR</a:t>
            </a:r>
          </a:p>
          <a:p>
            <a:r>
              <a:rPr lang="fr-FR" dirty="0"/>
              <a:t>MÉMOIRE DE DONNEES</a:t>
            </a:r>
          </a:p>
          <a:p>
            <a:r>
              <a:rPr lang="fr-FR" dirty="0"/>
              <a:t>CARTE GRAPH</a:t>
            </a:r>
          </a:p>
          <a:p>
            <a:r>
              <a:rPr lang="fr-FR" dirty="0"/>
              <a:t>OS</a:t>
            </a:r>
          </a:p>
          <a:p>
            <a:r>
              <a:rPr lang="fr-FR" dirty="0"/>
              <a:t>ROM : MÉMOIRE DE PROGRAMME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51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mère : assure la liaison entre composants et périphériques</a:t>
            </a:r>
          </a:p>
          <a:p>
            <a:r>
              <a:rPr lang="fr-FR" dirty="0"/>
              <a:t>Elle peut </a:t>
            </a:r>
            <a:r>
              <a:rPr lang="fr-FR" dirty="0" err="1"/>
              <a:t>etre</a:t>
            </a:r>
            <a:r>
              <a:rPr lang="fr-FR" dirty="0"/>
              <a:t> doté d’une carte graph intégré.</a:t>
            </a:r>
          </a:p>
          <a:p>
            <a:r>
              <a:rPr lang="fr-FR" dirty="0"/>
              <a:t>Juste vérifier compatibilité</a:t>
            </a:r>
          </a:p>
          <a:p>
            <a:r>
              <a:rPr lang="fr-FR" dirty="0"/>
              <a:t>Prix seul 330 euros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98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seul : 1700€</a:t>
            </a:r>
          </a:p>
          <a:p>
            <a:r>
              <a:rPr lang="fr-FR" dirty="0"/>
              <a:t>3 GHz = 3.10^9 = 3 000 000 000 opération / action par seconde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351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1Go – 2Go – 4Go – 8Go – 16Go</a:t>
            </a:r>
          </a:p>
          <a:p>
            <a:r>
              <a:rPr lang="fr-FR" dirty="0"/>
              <a:t>8Go DDR4 3000MHz – prix seul : 100 euros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627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seul : 660euros</a:t>
            </a:r>
          </a:p>
          <a:p>
            <a:r>
              <a:rPr lang="fr-FR" dirty="0"/>
              <a:t>Génération Pascal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80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Performance moyenne</a:t>
            </a:r>
          </a:p>
          <a:p>
            <a:r>
              <a:rPr lang="fr-FR" dirty="0"/>
              <a:t>Prix seul : 660euros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156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Windows seul : 135 €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61C70-7E46-4610-8C93-E08B848530F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37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ssociation , axelle lemaire , esport , numérique , spo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46" y="5103982"/>
            <a:ext cx="2884310" cy="21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ek, Nerd, Computer, Enough Internet, Gamer, Gaming, Internet, South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861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WESOME 2013 PC Gaming Setup!!! 5760 X 1080 3 Monitors w nvidi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3291461"/>
            <a:ext cx="4775200" cy="356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uía de todos los festejos de gol en el FIFA 17 | Estadio Deport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9" y="1545991"/>
            <a:ext cx="4572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hy I love Overwatch&amp;#39;s Play of the Game • Eurogamer.ne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673793"/>
            <a:ext cx="4665664" cy="25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 flipV="1">
            <a:off x="0" y="2673793"/>
            <a:ext cx="3476625" cy="6123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cxnSpLocks/>
          </p:cNvCxnSpPr>
          <p:nvPr/>
        </p:nvCxnSpPr>
        <p:spPr>
          <a:xfrm flipV="1">
            <a:off x="6841067" y="1545991"/>
            <a:ext cx="1289404" cy="1125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cxnSpLocks/>
          </p:cNvCxnSpPr>
          <p:nvPr/>
        </p:nvCxnSpPr>
        <p:spPr>
          <a:xfrm flipV="1">
            <a:off x="8130471" y="14714"/>
            <a:ext cx="4061529" cy="1534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 flipV="1">
            <a:off x="0" y="1378058"/>
            <a:ext cx="3476625" cy="19134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cxnSpLocks/>
          </p:cNvCxnSpPr>
          <p:nvPr/>
        </p:nvCxnSpPr>
        <p:spPr>
          <a:xfrm flipH="1" flipV="1">
            <a:off x="7100711" y="0"/>
            <a:ext cx="5065891" cy="1518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</p:cNvCxnSpPr>
          <p:nvPr/>
        </p:nvCxnSpPr>
        <p:spPr>
          <a:xfrm flipH="1" flipV="1">
            <a:off x="-5909" y="2334069"/>
            <a:ext cx="8142290" cy="321611"/>
          </a:xfrm>
          <a:prstGeom prst="line">
            <a:avLst/>
          </a:prstGeom>
          <a:ln w="3810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 flipV="1">
            <a:off x="0" y="0"/>
            <a:ext cx="1738312" cy="329146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cxnSpLocks/>
            <a:stCxn id="1034" idx="0"/>
          </p:cNvCxnSpPr>
          <p:nvPr/>
        </p:nvCxnSpPr>
        <p:spPr>
          <a:xfrm flipH="1" flipV="1">
            <a:off x="9419875" y="-3072"/>
            <a:ext cx="1008414" cy="154906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cxnSpLocks/>
          </p:cNvCxnSpPr>
          <p:nvPr/>
        </p:nvCxnSpPr>
        <p:spPr>
          <a:xfrm>
            <a:off x="-17727" y="-21267"/>
            <a:ext cx="8160016" cy="154017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cxnSpLocks/>
          </p:cNvCxnSpPr>
          <p:nvPr/>
        </p:nvCxnSpPr>
        <p:spPr>
          <a:xfrm flipH="1">
            <a:off x="0" y="0"/>
            <a:ext cx="12174273" cy="1181885"/>
          </a:xfrm>
          <a:prstGeom prst="line">
            <a:avLst/>
          </a:prstGeom>
          <a:ln w="3810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>
            <a:cxnSpLocks/>
          </p:cNvCxnSpPr>
          <p:nvPr/>
        </p:nvCxnSpPr>
        <p:spPr>
          <a:xfrm flipV="1">
            <a:off x="3494352" y="-13788"/>
            <a:ext cx="611807" cy="269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28121" y="242430"/>
            <a:ext cx="12192000" cy="2421464"/>
          </a:xfrm>
        </p:spPr>
        <p:txBody>
          <a:bodyPr>
            <a:noAutofit/>
          </a:bodyPr>
          <a:lstStyle/>
          <a:p>
            <a:pPr algn="ctr"/>
            <a:r>
              <a:rPr lang="fr-FR" sz="9000" b="1" dirty="0">
                <a:ln w="38100" cmpd="sng">
                  <a:solidFill>
                    <a:schemeClr val="accent5">
                      <a:lumMod val="50000"/>
                    </a:schemeClr>
                  </a:solidFill>
                </a:ln>
              </a:rPr>
              <a:t>Comment devenir              pro-</a:t>
            </a:r>
            <a:r>
              <a:rPr lang="fr-FR" sz="9000" b="1" dirty="0" err="1">
                <a:ln w="38100" cmpd="sng">
                  <a:solidFill>
                    <a:schemeClr val="accent5">
                      <a:lumMod val="50000"/>
                    </a:schemeClr>
                  </a:solidFill>
                </a:ln>
              </a:rPr>
              <a:t>gamer</a:t>
            </a:r>
            <a:r>
              <a:rPr lang="fr-FR" sz="9000" b="1" dirty="0">
                <a:ln w="38100" cmpd="sng">
                  <a:solidFill>
                    <a:schemeClr val="accent5">
                      <a:lumMod val="50000"/>
                    </a:schemeClr>
                  </a:solidFill>
                </a:ln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2248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23330"/>
            <a:ext cx="5897880" cy="8990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Le système d’exploitation (OS)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457" y="3422151"/>
            <a:ext cx="2124298" cy="31413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948951"/>
            <a:ext cx="3636986" cy="2788355"/>
          </a:xfrm>
          <a:prstGeom prst="rect">
            <a:avLst/>
          </a:prstGeom>
        </p:spPr>
      </p:pic>
      <p:pic>
        <p:nvPicPr>
          <p:cNvPr id="7269" name="Picture 101" descr="https://upload.wikimedia.org/wikipedia/commons/thumb/e/e2/Syst%C3%A8me-exploitation_%28relations%29.gif/1024px-Syst%C3%A8me-exploitation_%28relations%2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51" y="923330"/>
            <a:ext cx="5781212" cy="564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9" name="Picture 3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3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3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3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3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4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1" name="Picture 4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4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3" name="Picture 4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4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9" name="Picture 5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5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1" name="Picture 5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5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3" name="Picture 5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4" name="Picture 5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5" name="Picture 5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2" name="Picture 6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3" name="Picture 6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4" name="Picture 6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5" name="Picture 6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6" name="Picture 6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7" name="Picture 6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8" name="Picture 7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9" name="Picture 7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0" name="Picture 7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1" name="Picture 7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2" name="Picture 7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3" name="Picture 7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4" name="Picture 7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5" name="Picture 7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6" name="Picture 7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7" name="Picture 7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8" name="Picture 8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9" name="Picture 8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0" name="Picture 8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1" name="Picture 8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2" name="Picture 8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3" name="Picture 8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4" name="Picture 8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5" name="Picture 8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6" name="Picture 8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7" name="Picture 89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8" name="Picture 90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59" name="Picture 91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" name="Picture 92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1" name="Picture 93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2" name="Picture 94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3" name="Picture 95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4" name="Picture 96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5" name="Picture 97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6" name="Picture 98" descr="o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725" y="0"/>
            <a:ext cx="9339716" cy="33531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25" y="3437468"/>
            <a:ext cx="9339716" cy="34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5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La mémoire de programme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4" y="923330"/>
            <a:ext cx="6138716" cy="2658969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6482264" y="923330"/>
            <a:ext cx="5520265" cy="3681974"/>
            <a:chOff x="6482264" y="923330"/>
            <a:chExt cx="5520265" cy="3681974"/>
          </a:xfrm>
        </p:grpSpPr>
        <p:pic>
          <p:nvPicPr>
            <p:cNvPr id="9220" name="Picture 4" descr="SSD nedir? Harddisk´ten Farkı Nedir? Avantajları/ Dezavantajları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264" y="923330"/>
              <a:ext cx="5520265" cy="368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482264" y="923330"/>
              <a:ext cx="5520265" cy="368197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33778" y="4866914"/>
            <a:ext cx="1091635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sng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Mémoire de programme :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Pour un fonctionnement souhaité, elle contient de manière permanente le programme correspondant. Elle est aussi appelée ROM ou mémoire morte.</a:t>
            </a:r>
            <a:endParaRPr kumimoji="0" lang="fr-FR" altLang="fr-FR" sz="4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edia.ldlc.com/ld/products/00/03/74/82/LD0003748257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43" y="2243666"/>
            <a:ext cx="4715933" cy="47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vidia Gtx 1080 - Carte Graphique au mar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11" y="0"/>
            <a:ext cx="3770489" cy="37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engeance LPX 8 Go (1 x 8 Go) memoire_DDR4 CORS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80279"/>
            <a:ext cx="3747910" cy="20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tel’s Broadwell-E Core i7-6950X, Core i7-6900K and Core i7-6850K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09851" cy="38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SD nedir? Harddisk´ten Farkı Nedir? Avantajları/ Dezavantajları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82" y="4333956"/>
            <a:ext cx="3784218" cy="252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mages-na.ssl-images-amazon.com/images/I/91v9LQMinBL._SL15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29" y="-256490"/>
            <a:ext cx="3277972" cy="27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8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704850"/>
            <a:ext cx="117538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72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28" y="0"/>
            <a:ext cx="11051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91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edia.ldlc.com/ld/products/00/03/42/61/LD0003426162_2_00034266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55" y="958376"/>
            <a:ext cx="3451578" cy="34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L’écran d’ordinateur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112" y="4154311"/>
            <a:ext cx="8833640" cy="24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99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922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b="1" dirty="0"/>
              <a:t>Shadow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221"/>
            <a:ext cx="12192000" cy="59687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93C89D0-F51C-4BE5-A59E-7D3603D7E929}"/>
              </a:ext>
            </a:extLst>
          </p:cNvPr>
          <p:cNvSpPr txBox="1"/>
          <p:nvPr/>
        </p:nvSpPr>
        <p:spPr>
          <a:xfrm>
            <a:off x="152399" y="6229350"/>
            <a:ext cx="376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Parrainage : FRAGYJNJ</a:t>
            </a:r>
          </a:p>
        </p:txBody>
      </p:sp>
    </p:spTree>
    <p:extLst>
      <p:ext uri="{BB962C8B-B14F-4D97-AF65-F5344CB8AC3E}">
        <p14:creationId xmlns:p14="http://schemas.microsoft.com/office/powerpoint/2010/main" val="713180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732B0-4B85-464F-87F3-001E9AD7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524BE8-8BFE-4FE7-85F7-2C77A0AB5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224755-6C9D-43F5-8222-BE929A8C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93" y="240268"/>
            <a:ext cx="9317040" cy="6248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2F8A87-DD81-4761-A428-8A48F2AE48E3}"/>
              </a:ext>
            </a:extLst>
          </p:cNvPr>
          <p:cNvSpPr txBox="1"/>
          <p:nvPr/>
        </p:nvSpPr>
        <p:spPr>
          <a:xfrm>
            <a:off x="0" y="6488668"/>
            <a:ext cx="376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Parrainage : FRAGYJNJ</a:t>
            </a:r>
          </a:p>
        </p:txBody>
      </p:sp>
    </p:spTree>
    <p:extLst>
      <p:ext uri="{BB962C8B-B14F-4D97-AF65-F5344CB8AC3E}">
        <p14:creationId xmlns:p14="http://schemas.microsoft.com/office/powerpoint/2010/main" val="75223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425818584"/>
              </p:ext>
            </p:extLst>
          </p:nvPr>
        </p:nvGraphicFramePr>
        <p:xfrm>
          <a:off x="112890" y="191913"/>
          <a:ext cx="11921066" cy="1817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70030" y="1606218"/>
            <a:ext cx="10882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800" dirty="0"/>
              <a:t>Avoir beaucoup de temps (6-8h par jour)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460" y="2589299"/>
            <a:ext cx="6464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800" dirty="0"/>
              <a:t>Avoir un bon ordinateur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460" y="3696005"/>
            <a:ext cx="11763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800" dirty="0"/>
              <a:t>Avoir un bonne connexion au réseau Internet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030" y="4802711"/>
            <a:ext cx="10690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FFFF00"/>
                </a:solidFill>
              </a:rPr>
              <a:t>Et surtout AVOIR DU SKILL</a:t>
            </a:r>
          </a:p>
        </p:txBody>
      </p:sp>
    </p:spTree>
    <p:extLst>
      <p:ext uri="{BB962C8B-B14F-4D97-AF65-F5344CB8AC3E}">
        <p14:creationId xmlns:p14="http://schemas.microsoft.com/office/powerpoint/2010/main" val="310820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24B474-E7CC-4364-A117-5B957C8D5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824B474-E7CC-4364-A117-5B957C8D5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246" y="1885244"/>
            <a:ext cx="11698109" cy="2686756"/>
          </a:xfrm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6600" b="1" dirty="0"/>
              <a:t>Qu’est-ce qu’un bon ordinateur ?</a:t>
            </a:r>
          </a:p>
        </p:txBody>
      </p:sp>
    </p:spTree>
    <p:extLst>
      <p:ext uri="{BB962C8B-B14F-4D97-AF65-F5344CB8AC3E}">
        <p14:creationId xmlns:p14="http://schemas.microsoft.com/office/powerpoint/2010/main" val="56138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8" y="99645"/>
            <a:ext cx="11843604" cy="5548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76300"/>
            <a:ext cx="12192000" cy="598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418" y="2657171"/>
            <a:ext cx="6104936" cy="9306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7" y="997317"/>
            <a:ext cx="9848937" cy="1460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6" y="2838332"/>
            <a:ext cx="5767073" cy="17582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417" y="4026396"/>
            <a:ext cx="6124065" cy="26526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45" y="4997145"/>
            <a:ext cx="5746074" cy="14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4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La carte mère </a:t>
            </a:r>
          </a:p>
        </p:txBody>
      </p:sp>
      <p:pic>
        <p:nvPicPr>
          <p:cNvPr id="2056" name="Picture 8" descr="https://images-na.ssl-images-amazon.com/images/I/91v9LQMinBL._SL1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02" y="1013233"/>
            <a:ext cx="7313084" cy="565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902" y="1013232"/>
            <a:ext cx="7313084" cy="56529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02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Le microprocesseur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7" y="923330"/>
            <a:ext cx="12003570" cy="1779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34577" y="1186671"/>
            <a:ext cx="2246489" cy="417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354710" y="1579264"/>
            <a:ext cx="180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HORLOGE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8147" y="2851054"/>
            <a:ext cx="3650709" cy="3832578"/>
            <a:chOff x="78147" y="2851054"/>
            <a:chExt cx="3650709" cy="3832578"/>
          </a:xfrm>
        </p:grpSpPr>
        <p:pic>
          <p:nvPicPr>
            <p:cNvPr id="3074" name="Picture 2" descr="Intel’s Broadwell-E Core i7-6950X, Core i7-6900K and Core i7-6850K ..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7" y="2851054"/>
              <a:ext cx="3650708" cy="383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8148" y="2851054"/>
              <a:ext cx="3650708" cy="3832578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88177" y="3095673"/>
            <a:ext cx="74187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b="1" u="sng" spc="75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Microprocesseur :</a:t>
            </a:r>
            <a:r>
              <a:rPr lang="fr-FR" sz="2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Cerveau du système, il exécute les opérations et les prises de décision au cours du fonctionnement.</a:t>
            </a:r>
            <a:endParaRPr lang="fr-FR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88176" y="4767343"/>
            <a:ext cx="741879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b="1" u="sng" spc="75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Horloge :</a:t>
            </a:r>
            <a:r>
              <a:rPr lang="fr-FR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Elément qui donne le rythme de fonctionnement et est pour une grande part responsable de la vitesse d’exécution du système.</a:t>
            </a:r>
            <a:endParaRPr lang="fr-FR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270" y="3290481"/>
            <a:ext cx="730221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u="sng" spc="75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Mémoire de données :</a:t>
            </a:r>
            <a:r>
              <a:rPr lang="fr-FR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contient temporairement les informations au cours du fonctionnement. Elle est aussi appelée RAM ou mémoire vive.</a:t>
            </a:r>
            <a:endParaRPr lang="fr-FR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La mémoire de données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70" y="923330"/>
            <a:ext cx="7302211" cy="2226271"/>
          </a:xfrm>
          <a:prstGeom prst="rect">
            <a:avLst/>
          </a:prstGeom>
        </p:spPr>
      </p:pic>
      <p:pic>
        <p:nvPicPr>
          <p:cNvPr id="4098" name="Picture 2" descr="http://cdn.wccftech.com/wp-content/uploads/2014/04/dd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51" y="923330"/>
            <a:ext cx="4341778" cy="57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855156" y="4845510"/>
            <a:ext cx="3471333" cy="1861502"/>
            <a:chOff x="3855156" y="4845510"/>
            <a:chExt cx="3471333" cy="1861502"/>
          </a:xfrm>
        </p:grpSpPr>
        <p:pic>
          <p:nvPicPr>
            <p:cNvPr id="4100" name="Picture 4" descr="Barrette mémoire RAM DDR4 8192 Mo (8 Go) Crucial PC17066 (2133 Mhz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156" y="4845510"/>
              <a:ext cx="3471333" cy="1861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55156" y="4845510"/>
              <a:ext cx="3471332" cy="186150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609600" y="5280558"/>
            <a:ext cx="2544055" cy="1426454"/>
            <a:chOff x="609600" y="5280558"/>
            <a:chExt cx="2544055" cy="1426454"/>
          </a:xfrm>
        </p:grpSpPr>
        <p:pic>
          <p:nvPicPr>
            <p:cNvPr id="4104" name="Picture 8" descr="Vengeance LPX 8 Go (1 x 8 Go) memoire_DDR4 CORSAI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5280558"/>
              <a:ext cx="2544055" cy="142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" y="5280558"/>
              <a:ext cx="2544055" cy="142645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0752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La carte graphique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9" y="990620"/>
            <a:ext cx="7033537" cy="1787477"/>
          </a:xfrm>
          <a:prstGeom prst="rect">
            <a:avLst/>
          </a:prstGeom>
        </p:spPr>
      </p:pic>
      <p:pic>
        <p:nvPicPr>
          <p:cNvPr id="5122" name="Picture 2" descr="Nvidia Gtx 1080 - Carte Graphique au mar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600219"/>
            <a:ext cx="4526845" cy="45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16799" y="1600219"/>
            <a:ext cx="4526845" cy="452684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4" name="Picture 4" descr="NVIDIA Pascal - GeForce GTX 1080 - Consom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7" y="2845387"/>
            <a:ext cx="6367812" cy="38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u="sng" dirty="0"/>
              <a:t>La carte graphique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9" y="990620"/>
            <a:ext cx="7033537" cy="1787477"/>
          </a:xfrm>
          <a:prstGeom prst="rect">
            <a:avLst/>
          </a:prstGeom>
        </p:spPr>
      </p:pic>
      <p:pic>
        <p:nvPicPr>
          <p:cNvPr id="5122" name="Picture 2" descr="Nvidia Gtx 1080 - Carte Graphique au mar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600219"/>
            <a:ext cx="4526845" cy="45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16799" y="1600219"/>
            <a:ext cx="4526845" cy="452684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 descr="NVIDIA Pascal - GeForce GTX 1080 - Dirt Ral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7" y="2845387"/>
            <a:ext cx="59817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74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TM03457452[[fn=Céleste]]</Template>
  <TotalTime>2897</TotalTime>
  <Words>419</Words>
  <Application>Microsoft Office PowerPoint</Application>
  <PresentationFormat>Grand écran</PresentationFormat>
  <Paragraphs>73</Paragraphs>
  <Slides>18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Céleste</vt:lpstr>
      <vt:lpstr>Comment devenir              pro-gamer ?</vt:lpstr>
      <vt:lpstr>Présentation PowerPoint</vt:lpstr>
      <vt:lpstr>Qu’est-ce qu’un bon ordinateur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Shadow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Meunier</dc:creator>
  <cp:lastModifiedBy>François Meunier</cp:lastModifiedBy>
  <cp:revision>56</cp:revision>
  <dcterms:created xsi:type="dcterms:W3CDTF">2017-03-02T12:35:22Z</dcterms:created>
  <dcterms:modified xsi:type="dcterms:W3CDTF">2020-01-29T08:05:54Z</dcterms:modified>
</cp:coreProperties>
</file>