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725" r:id="rId4"/>
  </p:sldMasterIdLst>
  <p:notesMasterIdLst>
    <p:notesMasterId r:id="rId13"/>
  </p:notesMasterIdLst>
  <p:handoutMasterIdLst>
    <p:handoutMasterId r:id="rId14"/>
  </p:handoutMasterIdLst>
  <p:sldIdLst>
    <p:sldId id="256" r:id="rId5"/>
    <p:sldId id="298" r:id="rId6"/>
    <p:sldId id="261" r:id="rId7"/>
    <p:sldId id="299" r:id="rId8"/>
    <p:sldId id="306" r:id="rId9"/>
    <p:sldId id="307" r:id="rId10"/>
    <p:sldId id="308" r:id="rId11"/>
    <p:sldId id="302" r:id="rId12"/>
  </p:sldIdLst>
  <p:sldSz cx="12192000" cy="6858000"/>
  <p:notesSz cx="6858000" cy="9144000"/>
  <p:defaultTextStyle>
    <a:defPPr rtl="0">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eu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449" autoAdjust="0"/>
  </p:normalViewPr>
  <p:slideViewPr>
    <p:cSldViewPr snapToGrid="0" showGuides="1">
      <p:cViewPr varScale="1">
        <p:scale>
          <a:sx n="117" d="100"/>
          <a:sy n="117" d="100"/>
        </p:scale>
        <p:origin x="294" y="102"/>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5" d="100"/>
          <a:sy n="85" d="100"/>
        </p:scale>
        <p:origin x="387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2" Type="http://schemas.openxmlformats.org/officeDocument/2006/relationships/image" Target="../media/image14.svg"/><Relationship Id="rId1"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2" Type="http://schemas.openxmlformats.org/officeDocument/2006/relationships/image" Target="../media/image14.svg"/><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F07F19-1F50-4B42-A7A0-278DF9D25BB1}" type="doc">
      <dgm:prSet loTypeId="urn:microsoft.com/office/officeart/2018/2/layout/IconVerticalSolidList" loCatId="icon" qsTypeId="urn:microsoft.com/office/officeart/2005/8/quickstyle/simple1" qsCatId="simple" csTypeId="urn:microsoft.com/office/officeart/2005/8/colors/accent2_2" csCatId="accent2" phldr="1"/>
      <dgm:spPr/>
      <dgm:t>
        <a:bodyPr rtlCol="0"/>
        <a:lstStyle>
          <a:defPPr>
            <a:defRPr lang="fr-FR"/>
          </a:defPPr>
        </a:lstStyle>
        <a:p>
          <a:pPr rtl="0"/>
          <a:endParaRPr lang="fr-FR"/>
        </a:p>
      </dgm:t>
    </dgm:pt>
    <dgm:pt modelId="{2EE95FC5-CD6B-4A50-9262-DC414E16C3EA}">
      <dgm:prSet/>
      <dgm:spPr/>
      <dgm:t>
        <a:bodyPr rtlCol="0"/>
        <a:lstStyle>
          <a:defPPr>
            <a:defRPr lang="fr-FR"/>
          </a:defPPr>
        </a:lstStyle>
        <a:p>
          <a:pPr>
            <a:lnSpc>
              <a:spcPct val="100000"/>
            </a:lnSpc>
          </a:pPr>
          <a:r>
            <a:rPr lang="fr-FR" dirty="0">
              <a:solidFill>
                <a:schemeClr val="accent1">
                  <a:lumMod val="50000"/>
                </a:schemeClr>
              </a:solidFill>
            </a:rPr>
            <a:t>Fonctionnement de l’année</a:t>
          </a:r>
          <a:endParaRPr lang="fr-FR" dirty="0">
            <a:solidFill>
              <a:schemeClr val="tx1">
                <a:alpha val="60000"/>
              </a:schemeClr>
            </a:solidFill>
          </a:endParaRPr>
        </a:p>
      </dgm:t>
    </dgm:pt>
    <dgm:pt modelId="{75374347-884B-4721-8CFF-DF080F5B1C79}" type="parTrans" cxnId="{B3F19EC2-A372-4EC3-BFE0-C62FFDFE3DF6}">
      <dgm:prSet/>
      <dgm:spPr/>
      <dgm:t>
        <a:bodyPr rtlCol="0"/>
        <a:lstStyle>
          <a:defPPr>
            <a:defRPr lang="fr-FR"/>
          </a:defPPr>
        </a:lstStyle>
        <a:p>
          <a:pPr rtl="0"/>
          <a:endParaRPr lang="fr-FR"/>
        </a:p>
      </dgm:t>
    </dgm:pt>
    <dgm:pt modelId="{C99EBBB1-E916-471C-83C9-ABE85B42AC26}" type="sibTrans" cxnId="{B3F19EC2-A372-4EC3-BFE0-C62FFDFE3DF6}">
      <dgm:prSet/>
      <dgm:spPr/>
      <dgm:t>
        <a:bodyPr rtlCol="0"/>
        <a:lstStyle>
          <a:defPPr>
            <a:defRPr lang="fr-FR"/>
          </a:defPPr>
        </a:lstStyle>
        <a:p>
          <a:pPr rtl="0"/>
          <a:endParaRPr lang="fr-FR"/>
        </a:p>
      </dgm:t>
    </dgm:pt>
    <dgm:pt modelId="{F05611F0-8256-4954-B6CB-ED6B4F2DD397}">
      <dgm:prSet/>
      <dgm:spPr/>
      <dgm:t>
        <a:bodyPr rtlCol="0"/>
        <a:lstStyle>
          <a:defPPr>
            <a:defRPr lang="fr-FR"/>
          </a:defPPr>
        </a:lstStyle>
        <a:p>
          <a:pPr>
            <a:lnSpc>
              <a:spcPct val="100000"/>
            </a:lnSpc>
          </a:pPr>
          <a:r>
            <a:rPr lang="fr-FR" dirty="0">
              <a:solidFill>
                <a:schemeClr val="accent1">
                  <a:lumMod val="50000"/>
                </a:schemeClr>
              </a:solidFill>
            </a:rPr>
            <a:t>Comment enseigner ?</a:t>
          </a:r>
          <a:endParaRPr lang="fr-FR" dirty="0">
            <a:solidFill>
              <a:schemeClr val="tx1">
                <a:alpha val="60000"/>
              </a:schemeClr>
            </a:solidFill>
          </a:endParaRPr>
        </a:p>
      </dgm:t>
    </dgm:pt>
    <dgm:pt modelId="{CD7328D6-9FAE-4506-9BDB-E06A571EC1D4}" type="parTrans" cxnId="{914FACD2-336A-4471-9E99-312B3F8EAB04}">
      <dgm:prSet/>
      <dgm:spPr/>
      <dgm:t>
        <a:bodyPr rtlCol="0"/>
        <a:lstStyle>
          <a:defPPr>
            <a:defRPr lang="fr-FR"/>
          </a:defPPr>
        </a:lstStyle>
        <a:p>
          <a:pPr rtl="0"/>
          <a:endParaRPr lang="fr-FR"/>
        </a:p>
      </dgm:t>
    </dgm:pt>
    <dgm:pt modelId="{6BD5265A-8333-420D-BDB2-65F10B3EBD76}" type="sibTrans" cxnId="{914FACD2-336A-4471-9E99-312B3F8EAB04}">
      <dgm:prSet/>
      <dgm:spPr/>
      <dgm:t>
        <a:bodyPr rtlCol="0"/>
        <a:lstStyle>
          <a:defPPr>
            <a:defRPr lang="fr-FR"/>
          </a:defPPr>
        </a:lstStyle>
        <a:p>
          <a:pPr rtl="0"/>
          <a:endParaRPr lang="fr-FR"/>
        </a:p>
      </dgm:t>
    </dgm:pt>
    <dgm:pt modelId="{22625139-F93A-4F3F-A7AA-4923A01AEDF3}">
      <dgm:prSet/>
      <dgm:spPr/>
      <dgm:t>
        <a:bodyPr rtlCol="0"/>
        <a:lstStyle>
          <a:defPPr>
            <a:defRPr lang="fr-FR"/>
          </a:defPPr>
        </a:lstStyle>
        <a:p>
          <a:pPr>
            <a:lnSpc>
              <a:spcPct val="100000"/>
            </a:lnSpc>
          </a:pPr>
          <a:r>
            <a:rPr lang="fr-FR" dirty="0">
              <a:solidFill>
                <a:schemeClr val="accent1">
                  <a:lumMod val="50000"/>
                </a:schemeClr>
              </a:solidFill>
            </a:rPr>
            <a:t>Répartition des contenus</a:t>
          </a:r>
          <a:endParaRPr lang="fr-FR" dirty="0">
            <a:solidFill>
              <a:schemeClr val="tx1">
                <a:alpha val="60000"/>
              </a:schemeClr>
            </a:solidFill>
          </a:endParaRPr>
        </a:p>
      </dgm:t>
    </dgm:pt>
    <dgm:pt modelId="{F549A0EB-6BE9-4749-8336-B02A279AE302}" type="parTrans" cxnId="{FC7721F0-429B-4CE7-BE98-C2F3C41FE9C7}">
      <dgm:prSet/>
      <dgm:spPr/>
      <dgm:t>
        <a:bodyPr rtlCol="0"/>
        <a:lstStyle>
          <a:defPPr>
            <a:defRPr lang="fr-FR"/>
          </a:defPPr>
        </a:lstStyle>
        <a:p>
          <a:pPr rtl="0"/>
          <a:endParaRPr lang="fr-FR"/>
        </a:p>
      </dgm:t>
    </dgm:pt>
    <dgm:pt modelId="{A8E2FA08-4DD4-4654-A85D-9A99162D6201}" type="sibTrans" cxnId="{FC7721F0-429B-4CE7-BE98-C2F3C41FE9C7}">
      <dgm:prSet/>
      <dgm:spPr/>
      <dgm:t>
        <a:bodyPr rtlCol="0"/>
        <a:lstStyle>
          <a:defPPr>
            <a:defRPr lang="fr-FR"/>
          </a:defPPr>
        </a:lstStyle>
        <a:p>
          <a:pPr rtl="0"/>
          <a:endParaRPr lang="fr-FR"/>
        </a:p>
      </dgm:t>
    </dgm:pt>
    <dgm:pt modelId="{539F0B2D-763D-4639-B4AA-CC4EE0B8029F}" type="pres">
      <dgm:prSet presAssocID="{D0F07F19-1F50-4B42-A7A0-278DF9D25BB1}" presName="root" presStyleCnt="0">
        <dgm:presLayoutVars>
          <dgm:dir/>
          <dgm:resizeHandles val="exact"/>
        </dgm:presLayoutVars>
      </dgm:prSet>
      <dgm:spPr/>
    </dgm:pt>
    <dgm:pt modelId="{7C57C5FD-BC94-4852-B3EC-3A72C51988CA}" type="pres">
      <dgm:prSet presAssocID="{2EE95FC5-CD6B-4A50-9262-DC414E16C3EA}" presName="compNode" presStyleCnt="0"/>
      <dgm:spPr/>
    </dgm:pt>
    <dgm:pt modelId="{8D5BCCB0-FE2C-4B39-92FA-86E015360BFE}" type="pres">
      <dgm:prSet presAssocID="{2EE95FC5-CD6B-4A50-9262-DC414E16C3EA}" presName="bgRect" presStyleLbl="bgShp" presStyleIdx="0" presStyleCnt="3"/>
      <dgm:spPr>
        <a:prstGeom prst="rect">
          <a:avLst/>
        </a:prstGeom>
        <a:solidFill>
          <a:schemeClr val="accent1">
            <a:lumMod val="40000"/>
            <a:lumOff val="60000"/>
            <a:alpha val="50000"/>
          </a:schemeClr>
        </a:solidFill>
      </dgm:spPr>
    </dgm:pt>
    <dgm:pt modelId="{B970FC54-593D-4FE9-AFCD-C77EE53A4F01}" type="pres">
      <dgm:prSet presAssocID="{2EE95FC5-CD6B-4A50-9262-DC414E16C3EA}" presName="iconRect" presStyleLbl="node1" presStyleIdx="0" presStyleCnt="3"/>
      <dgm:spPr>
        <a:blipFill dpi="0" rotWithShape="1">
          <a:blip xmlns:r="http://schemas.openxmlformats.org/officeDocument/2006/relationships" r:embed="rId1">
            <a:alphaModFix amt="50000"/>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Pencil"/>
        </a:ext>
      </dgm:extLst>
    </dgm:pt>
    <dgm:pt modelId="{8B0477A4-6C5F-46E6-8910-A51FA1F661B5}" type="pres">
      <dgm:prSet presAssocID="{2EE95FC5-CD6B-4A50-9262-DC414E16C3EA}" presName="spaceRect" presStyleCnt="0"/>
      <dgm:spPr/>
    </dgm:pt>
    <dgm:pt modelId="{1002F504-21FD-4710-AB54-6DD4AE8B1DEB}" type="pres">
      <dgm:prSet presAssocID="{2EE95FC5-CD6B-4A50-9262-DC414E16C3EA}" presName="parTx" presStyleLbl="revTx" presStyleIdx="0" presStyleCnt="3" custLinFactNeighborX="-2848">
        <dgm:presLayoutVars>
          <dgm:chMax val="0"/>
          <dgm:chPref val="0"/>
        </dgm:presLayoutVars>
      </dgm:prSet>
      <dgm:spPr/>
    </dgm:pt>
    <dgm:pt modelId="{C5D2D154-D04C-4060-B371-4FA5C99B7538}" type="pres">
      <dgm:prSet presAssocID="{C99EBBB1-E916-471C-83C9-ABE85B42AC26}" presName="sibTrans" presStyleCnt="0"/>
      <dgm:spPr/>
    </dgm:pt>
    <dgm:pt modelId="{0E0B23C8-D5E1-4B41-BDA7-2CE57755BE6A}" type="pres">
      <dgm:prSet presAssocID="{F05611F0-8256-4954-B6CB-ED6B4F2DD397}" presName="compNode" presStyleCnt="0"/>
      <dgm:spPr/>
    </dgm:pt>
    <dgm:pt modelId="{CD05AFB1-E184-456B-B0D2-9C36C4272D02}" type="pres">
      <dgm:prSet presAssocID="{F05611F0-8256-4954-B6CB-ED6B4F2DD397}" presName="bgRect" presStyleLbl="bgShp" presStyleIdx="1" presStyleCnt="3" custLinFactNeighborX="10019" custLinFactNeighborY="5892"/>
      <dgm:spPr>
        <a:prstGeom prst="rect">
          <a:avLst/>
        </a:prstGeom>
        <a:solidFill>
          <a:schemeClr val="accent1">
            <a:lumMod val="40000"/>
            <a:lumOff val="60000"/>
            <a:alpha val="50000"/>
          </a:schemeClr>
        </a:solidFill>
      </dgm:spPr>
    </dgm:pt>
    <dgm:pt modelId="{74FDC127-8DFD-4460-AE93-0411105DEB60}" type="pres">
      <dgm:prSet presAssocID="{F05611F0-8256-4954-B6CB-ED6B4F2DD397}" presName="iconRect" presStyleLbl="node1" presStyleIdx="1" presStyleCnt="3"/>
      <dgm:spPr>
        <a:blipFill dpi="0" rotWithShape="1">
          <a:blip xmlns:r="http://schemas.openxmlformats.org/officeDocument/2006/relationships" r:embed="rId3">
            <a:alphaModFix amt="5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eaker"/>
        </a:ext>
      </dgm:extLst>
    </dgm:pt>
    <dgm:pt modelId="{58414D7F-A9B2-47FB-8B18-5EF591AE26CC}" type="pres">
      <dgm:prSet presAssocID="{F05611F0-8256-4954-B6CB-ED6B4F2DD397}" presName="spaceRect" presStyleCnt="0"/>
      <dgm:spPr/>
    </dgm:pt>
    <dgm:pt modelId="{1A91019B-6FF6-4E88-A622-AA77E19BE965}" type="pres">
      <dgm:prSet presAssocID="{F05611F0-8256-4954-B6CB-ED6B4F2DD397}" presName="parTx" presStyleLbl="revTx" presStyleIdx="1" presStyleCnt="3" custLinFactNeighborX="-2848">
        <dgm:presLayoutVars>
          <dgm:chMax val="0"/>
          <dgm:chPref val="0"/>
        </dgm:presLayoutVars>
      </dgm:prSet>
      <dgm:spPr/>
    </dgm:pt>
    <dgm:pt modelId="{7016EE3B-7F4A-42C5-A09F-919C1401C4BC}" type="pres">
      <dgm:prSet presAssocID="{6BD5265A-8333-420D-BDB2-65F10B3EBD76}" presName="sibTrans" presStyleCnt="0"/>
      <dgm:spPr/>
    </dgm:pt>
    <dgm:pt modelId="{815AA52A-6D18-4177-AE6D-E0559FAFDE78}" type="pres">
      <dgm:prSet presAssocID="{22625139-F93A-4F3F-A7AA-4923A01AEDF3}" presName="compNode" presStyleCnt="0"/>
      <dgm:spPr/>
    </dgm:pt>
    <dgm:pt modelId="{A8176E5D-B119-4234-91AB-EFE9C2CF80B7}" type="pres">
      <dgm:prSet presAssocID="{22625139-F93A-4F3F-A7AA-4923A01AEDF3}" presName="bgRect" presStyleLbl="bgShp" presStyleIdx="2" presStyleCnt="3"/>
      <dgm:spPr>
        <a:prstGeom prst="rect">
          <a:avLst/>
        </a:prstGeom>
        <a:solidFill>
          <a:schemeClr val="accent1">
            <a:lumMod val="40000"/>
            <a:lumOff val="60000"/>
            <a:alpha val="50000"/>
          </a:schemeClr>
        </a:solidFill>
      </dgm:spPr>
    </dgm:pt>
    <dgm:pt modelId="{DB85AE0A-C466-4604-9C2E-87F8EA52DD0F}" type="pres">
      <dgm:prSet presAssocID="{22625139-F93A-4F3F-A7AA-4923A01AEDF3}" presName="iconRect" presStyleLbl="node1" presStyleIdx="2" presStyleCnt="3"/>
      <dgm:spPr>
        <a:blipFill dpi="0" rotWithShape="1">
          <a:blip xmlns:r="http://schemas.openxmlformats.org/officeDocument/2006/relationships" r:embed="rId5">
            <a:alphaModFix amt="50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Open Book"/>
        </a:ext>
      </dgm:extLst>
    </dgm:pt>
    <dgm:pt modelId="{A8722341-C6F1-4D89-89A6-4EF02F8B76E1}" type="pres">
      <dgm:prSet presAssocID="{22625139-F93A-4F3F-A7AA-4923A01AEDF3}" presName="spaceRect" presStyleCnt="0"/>
      <dgm:spPr/>
    </dgm:pt>
    <dgm:pt modelId="{5A5E0268-7557-41F6-A6CC-892DF11AAC18}" type="pres">
      <dgm:prSet presAssocID="{22625139-F93A-4F3F-A7AA-4923A01AEDF3}" presName="parTx" presStyleLbl="revTx" presStyleIdx="2" presStyleCnt="3" custLinFactNeighborX="-2848">
        <dgm:presLayoutVars>
          <dgm:chMax val="0"/>
          <dgm:chPref val="0"/>
        </dgm:presLayoutVars>
      </dgm:prSet>
      <dgm:spPr/>
    </dgm:pt>
  </dgm:ptLst>
  <dgm:cxnLst>
    <dgm:cxn modelId="{D28FE450-D56C-43DC-901C-B2275D62B369}" type="presOf" srcId="{2EE95FC5-CD6B-4A50-9262-DC414E16C3EA}" destId="{1002F504-21FD-4710-AB54-6DD4AE8B1DEB}" srcOrd="0" destOrd="0" presId="urn:microsoft.com/office/officeart/2018/2/layout/IconVerticalSolidList"/>
    <dgm:cxn modelId="{09B52955-21F8-4660-80B5-8AC2F661638E}" type="presOf" srcId="{22625139-F93A-4F3F-A7AA-4923A01AEDF3}" destId="{5A5E0268-7557-41F6-A6CC-892DF11AAC18}" srcOrd="0" destOrd="0" presId="urn:microsoft.com/office/officeart/2018/2/layout/IconVerticalSolidList"/>
    <dgm:cxn modelId="{FA896689-06F0-4649-9FF7-0D3A04B5B25E}" type="presOf" srcId="{D0F07F19-1F50-4B42-A7A0-278DF9D25BB1}" destId="{539F0B2D-763D-4639-B4AA-CC4EE0B8029F}" srcOrd="0" destOrd="0" presId="urn:microsoft.com/office/officeart/2018/2/layout/IconVerticalSolidList"/>
    <dgm:cxn modelId="{B3F19EC2-A372-4EC3-BFE0-C62FFDFE3DF6}" srcId="{D0F07F19-1F50-4B42-A7A0-278DF9D25BB1}" destId="{2EE95FC5-CD6B-4A50-9262-DC414E16C3EA}" srcOrd="0" destOrd="0" parTransId="{75374347-884B-4721-8CFF-DF080F5B1C79}" sibTransId="{C99EBBB1-E916-471C-83C9-ABE85B42AC26}"/>
    <dgm:cxn modelId="{914FACD2-336A-4471-9E99-312B3F8EAB04}" srcId="{D0F07F19-1F50-4B42-A7A0-278DF9D25BB1}" destId="{F05611F0-8256-4954-B6CB-ED6B4F2DD397}" srcOrd="1" destOrd="0" parTransId="{CD7328D6-9FAE-4506-9BDB-E06A571EC1D4}" sibTransId="{6BD5265A-8333-420D-BDB2-65F10B3EBD76}"/>
    <dgm:cxn modelId="{FC7721F0-429B-4CE7-BE98-C2F3C41FE9C7}" srcId="{D0F07F19-1F50-4B42-A7A0-278DF9D25BB1}" destId="{22625139-F93A-4F3F-A7AA-4923A01AEDF3}" srcOrd="2" destOrd="0" parTransId="{F549A0EB-6BE9-4749-8336-B02A279AE302}" sibTransId="{A8E2FA08-4DD4-4654-A85D-9A99162D6201}"/>
    <dgm:cxn modelId="{3CC82EFE-ECBC-4EF1-9AD1-94F2F4D0F7F0}" type="presOf" srcId="{F05611F0-8256-4954-B6CB-ED6B4F2DD397}" destId="{1A91019B-6FF6-4E88-A622-AA77E19BE965}" srcOrd="0" destOrd="0" presId="urn:microsoft.com/office/officeart/2018/2/layout/IconVerticalSolidList"/>
    <dgm:cxn modelId="{3141AECC-0824-4D33-B56E-0AA0BF76ADC4}" type="presParOf" srcId="{539F0B2D-763D-4639-B4AA-CC4EE0B8029F}" destId="{7C57C5FD-BC94-4852-B3EC-3A72C51988CA}" srcOrd="0" destOrd="0" presId="urn:microsoft.com/office/officeart/2018/2/layout/IconVerticalSolidList"/>
    <dgm:cxn modelId="{91B124C7-32BD-48C5-A045-6B89C6FA61EE}" type="presParOf" srcId="{7C57C5FD-BC94-4852-B3EC-3A72C51988CA}" destId="{8D5BCCB0-FE2C-4B39-92FA-86E015360BFE}" srcOrd="0" destOrd="0" presId="urn:microsoft.com/office/officeart/2018/2/layout/IconVerticalSolidList"/>
    <dgm:cxn modelId="{5C408221-FD1D-4546-A6E6-8330B2208253}" type="presParOf" srcId="{7C57C5FD-BC94-4852-B3EC-3A72C51988CA}" destId="{B970FC54-593D-4FE9-AFCD-C77EE53A4F01}" srcOrd="1" destOrd="0" presId="urn:microsoft.com/office/officeart/2018/2/layout/IconVerticalSolidList"/>
    <dgm:cxn modelId="{935E623E-CFDC-4AF8-B6EA-214446B4F401}" type="presParOf" srcId="{7C57C5FD-BC94-4852-B3EC-3A72C51988CA}" destId="{8B0477A4-6C5F-46E6-8910-A51FA1F661B5}" srcOrd="2" destOrd="0" presId="urn:microsoft.com/office/officeart/2018/2/layout/IconVerticalSolidList"/>
    <dgm:cxn modelId="{1E88C30E-19D9-4E39-B8C1-CD0573176A9E}" type="presParOf" srcId="{7C57C5FD-BC94-4852-B3EC-3A72C51988CA}" destId="{1002F504-21FD-4710-AB54-6DD4AE8B1DEB}" srcOrd="3" destOrd="0" presId="urn:microsoft.com/office/officeart/2018/2/layout/IconVerticalSolidList"/>
    <dgm:cxn modelId="{D98E3B47-5678-4183-ABFE-C52A79C56F19}" type="presParOf" srcId="{539F0B2D-763D-4639-B4AA-CC4EE0B8029F}" destId="{C5D2D154-D04C-4060-B371-4FA5C99B7538}" srcOrd="1" destOrd="0" presId="urn:microsoft.com/office/officeart/2018/2/layout/IconVerticalSolidList"/>
    <dgm:cxn modelId="{1C8B9CA9-55DE-4C4A-B6C3-9BF7170578A8}" type="presParOf" srcId="{539F0B2D-763D-4639-B4AA-CC4EE0B8029F}" destId="{0E0B23C8-D5E1-4B41-BDA7-2CE57755BE6A}" srcOrd="2" destOrd="0" presId="urn:microsoft.com/office/officeart/2018/2/layout/IconVerticalSolidList"/>
    <dgm:cxn modelId="{59E394A4-2CB8-4285-8A2E-C7AD9707C88A}" type="presParOf" srcId="{0E0B23C8-D5E1-4B41-BDA7-2CE57755BE6A}" destId="{CD05AFB1-E184-456B-B0D2-9C36C4272D02}" srcOrd="0" destOrd="0" presId="urn:microsoft.com/office/officeart/2018/2/layout/IconVerticalSolidList"/>
    <dgm:cxn modelId="{017797BA-DA8F-42A6-9B4B-2E3B232A9487}" type="presParOf" srcId="{0E0B23C8-D5E1-4B41-BDA7-2CE57755BE6A}" destId="{74FDC127-8DFD-4460-AE93-0411105DEB60}" srcOrd="1" destOrd="0" presId="urn:microsoft.com/office/officeart/2018/2/layout/IconVerticalSolidList"/>
    <dgm:cxn modelId="{75F07183-B2DD-4414-A5B8-8308084B8E3F}" type="presParOf" srcId="{0E0B23C8-D5E1-4B41-BDA7-2CE57755BE6A}" destId="{58414D7F-A9B2-47FB-8B18-5EF591AE26CC}" srcOrd="2" destOrd="0" presId="urn:microsoft.com/office/officeart/2018/2/layout/IconVerticalSolidList"/>
    <dgm:cxn modelId="{04F8BED2-D78F-4CD5-BBBC-7FC8C9F8F207}" type="presParOf" srcId="{0E0B23C8-D5E1-4B41-BDA7-2CE57755BE6A}" destId="{1A91019B-6FF6-4E88-A622-AA77E19BE965}" srcOrd="3" destOrd="0" presId="urn:microsoft.com/office/officeart/2018/2/layout/IconVerticalSolidList"/>
    <dgm:cxn modelId="{BCFD135B-FCED-466E-9159-B02BFE9D4001}" type="presParOf" srcId="{539F0B2D-763D-4639-B4AA-CC4EE0B8029F}" destId="{7016EE3B-7F4A-42C5-A09F-919C1401C4BC}" srcOrd="3" destOrd="0" presId="urn:microsoft.com/office/officeart/2018/2/layout/IconVerticalSolidList"/>
    <dgm:cxn modelId="{58EF4718-ACD6-43F8-805B-D62F90D9A920}" type="presParOf" srcId="{539F0B2D-763D-4639-B4AA-CC4EE0B8029F}" destId="{815AA52A-6D18-4177-AE6D-E0559FAFDE78}" srcOrd="4" destOrd="0" presId="urn:microsoft.com/office/officeart/2018/2/layout/IconVerticalSolidList"/>
    <dgm:cxn modelId="{D1615F48-ADED-4C2B-BB8A-59749B8AE730}" type="presParOf" srcId="{815AA52A-6D18-4177-AE6D-E0559FAFDE78}" destId="{A8176E5D-B119-4234-91AB-EFE9C2CF80B7}" srcOrd="0" destOrd="0" presId="urn:microsoft.com/office/officeart/2018/2/layout/IconVerticalSolidList"/>
    <dgm:cxn modelId="{79312827-D440-4AF8-9B00-B884A9E4A3BB}" type="presParOf" srcId="{815AA52A-6D18-4177-AE6D-E0559FAFDE78}" destId="{DB85AE0A-C466-4604-9C2E-87F8EA52DD0F}" srcOrd="1" destOrd="0" presId="urn:microsoft.com/office/officeart/2018/2/layout/IconVerticalSolidList"/>
    <dgm:cxn modelId="{E7924D5D-988A-4115-9A93-08F335B8947A}" type="presParOf" srcId="{815AA52A-6D18-4177-AE6D-E0559FAFDE78}" destId="{A8722341-C6F1-4D89-89A6-4EF02F8B76E1}" srcOrd="2" destOrd="0" presId="urn:microsoft.com/office/officeart/2018/2/layout/IconVerticalSolidList"/>
    <dgm:cxn modelId="{C6AD5C36-9185-4F14-9584-D2A1D2C97E1C}" type="presParOf" srcId="{815AA52A-6D18-4177-AE6D-E0559FAFDE78}" destId="{5A5E0268-7557-41F6-A6CC-892DF11AAC18}"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17280B-FC62-43F6-8E59-40D3E4E7160F}" type="doc">
      <dgm:prSet loTypeId="urn:microsoft.com/office/officeart/2008/layout/TitledPictureBlocks" loCatId="picture" qsTypeId="urn:microsoft.com/office/officeart/2005/8/quickstyle/simple1" qsCatId="simple" csTypeId="urn:microsoft.com/office/officeart/2005/8/colors/accent1_2" csCatId="accent1" phldr="1"/>
      <dgm:spPr/>
      <dgm:t>
        <a:bodyPr rtlCol="0"/>
        <a:lstStyle>
          <a:defPPr>
            <a:defRPr lang="fr-FR"/>
          </a:defPPr>
        </a:lstStyle>
        <a:p>
          <a:pPr rtl="0"/>
          <a:endParaRPr lang="fr-FR"/>
        </a:p>
      </dgm:t>
    </dgm:pt>
    <dgm:pt modelId="{06EFAFF8-AA49-40CF-9BBC-7AC941DCB075}">
      <dgm:prSet phldrT="[Text]" custT="1"/>
      <dgm:spPr>
        <a:solidFill>
          <a:schemeClr val="accent1">
            <a:lumMod val="40000"/>
            <a:lumOff val="60000"/>
            <a:alpha val="50000"/>
          </a:schemeClr>
        </a:solidFill>
        <a:ln>
          <a:noFill/>
        </a:ln>
      </dgm:spPr>
      <dgm:t>
        <a:bodyPr rtlCol="0"/>
        <a:lstStyle>
          <a:defPPr>
            <a:defRPr lang="fr-FR"/>
          </a:defPPr>
        </a:lstStyle>
        <a:p>
          <a:pPr rtl="0"/>
          <a:r>
            <a:rPr lang="fr-FR" sz="1900">
              <a:solidFill>
                <a:schemeClr val="tx1"/>
              </a:solidFill>
            </a:rPr>
            <a:t>Route</a:t>
          </a:r>
        </a:p>
      </dgm:t>
    </dgm:pt>
    <dgm:pt modelId="{F862937C-98BE-4CF0-899C-98888EA9A521}" type="parTrans" cxnId="{66EC5C68-9DA5-43B3-AA6E-14E91AFE0431}">
      <dgm:prSet/>
      <dgm:spPr/>
      <dgm:t>
        <a:bodyPr rtlCol="0"/>
        <a:lstStyle>
          <a:defPPr>
            <a:defRPr lang="fr-FR"/>
          </a:defPPr>
        </a:lstStyle>
        <a:p>
          <a:pPr rtl="0"/>
          <a:endParaRPr lang="fr-FR"/>
        </a:p>
      </dgm:t>
    </dgm:pt>
    <dgm:pt modelId="{A0181A8A-87E6-4483-A087-FF165ADA1415}" type="sibTrans" cxnId="{66EC5C68-9DA5-43B3-AA6E-14E91AFE0431}">
      <dgm:prSet/>
      <dgm:spPr/>
      <dgm:t>
        <a:bodyPr rtlCol="0"/>
        <a:lstStyle>
          <a:defPPr>
            <a:defRPr lang="fr-FR"/>
          </a:defPPr>
        </a:lstStyle>
        <a:p>
          <a:pPr rtl="0"/>
          <a:endParaRPr lang="fr-FR"/>
        </a:p>
      </dgm:t>
    </dgm:pt>
    <dgm:pt modelId="{15F5427B-51A0-4B7F-9A84-EF39F600E081}">
      <dgm:prSet phldrT="[Text]" custT="1"/>
      <dgm:spPr>
        <a:noFill/>
        <a:ln>
          <a:noFill/>
        </a:ln>
      </dgm:spPr>
      <dgm:t>
        <a:bodyPr rtlCol="0"/>
        <a:lstStyle>
          <a:defPPr>
            <a:defRPr lang="fr-FR"/>
          </a:defPPr>
        </a:lstStyle>
        <a:p>
          <a:pPr rtl="0"/>
          <a:r>
            <a:rPr lang="fr-FR" sz="1600" dirty="0">
              <a:solidFill>
                <a:schemeClr val="accent1">
                  <a:lumMod val="50000"/>
                </a:schemeClr>
              </a:solidFill>
            </a:rPr>
            <a:t>https://docs.google.com/spreadsheets/d/1Muws89XGAck35vw6yGkcQfay6e4wuc4X6tUORTfCGvQ/edit?usp=sharing</a:t>
          </a:r>
        </a:p>
      </dgm:t>
    </dgm:pt>
    <dgm:pt modelId="{E65D1AB5-DA91-429A-AA2B-6443042C7116}" type="parTrans" cxnId="{4229616D-0B30-4C8A-914C-C770AC25F4CF}">
      <dgm:prSet/>
      <dgm:spPr/>
      <dgm:t>
        <a:bodyPr rtlCol="0"/>
        <a:lstStyle>
          <a:defPPr>
            <a:defRPr lang="fr-FR"/>
          </a:defPPr>
        </a:lstStyle>
        <a:p>
          <a:pPr rtl="0"/>
          <a:endParaRPr lang="fr-FR"/>
        </a:p>
      </dgm:t>
    </dgm:pt>
    <dgm:pt modelId="{308F166C-FFB3-47DA-B89E-F439DF90B520}" type="sibTrans" cxnId="{4229616D-0B30-4C8A-914C-C770AC25F4CF}">
      <dgm:prSet/>
      <dgm:spPr/>
      <dgm:t>
        <a:bodyPr rtlCol="0"/>
        <a:lstStyle>
          <a:defPPr>
            <a:defRPr lang="fr-FR"/>
          </a:defPPr>
        </a:lstStyle>
        <a:p>
          <a:pPr rtl="0"/>
          <a:endParaRPr lang="fr-FR"/>
        </a:p>
      </dgm:t>
    </dgm:pt>
    <dgm:pt modelId="{D6612E20-ED34-4BD5-9123-54E9EE5BDBD0}" type="pres">
      <dgm:prSet presAssocID="{BD17280B-FC62-43F6-8E59-40D3E4E7160F}" presName="rootNode" presStyleCnt="0">
        <dgm:presLayoutVars>
          <dgm:chMax/>
          <dgm:chPref/>
          <dgm:dir/>
          <dgm:animLvl val="lvl"/>
        </dgm:presLayoutVars>
      </dgm:prSet>
      <dgm:spPr/>
    </dgm:pt>
    <dgm:pt modelId="{7A6D194E-D21C-4316-A81C-C09DEBC24A8D}" type="pres">
      <dgm:prSet presAssocID="{06EFAFF8-AA49-40CF-9BBC-7AC941DCB075}" presName="composite" presStyleCnt="0"/>
      <dgm:spPr/>
    </dgm:pt>
    <dgm:pt modelId="{494B1894-FA4F-4EC1-8E8E-68AEB4899B72}" type="pres">
      <dgm:prSet presAssocID="{06EFAFF8-AA49-40CF-9BBC-7AC941DCB075}" presName="ParentText" presStyleLbl="node1" presStyleIdx="0" presStyleCnt="1" custScaleY="183795" custLinFactY="-11158" custLinFactNeighborX="25798" custLinFactNeighborY="-100000">
        <dgm:presLayoutVars>
          <dgm:chMax val="1"/>
          <dgm:chPref val="1"/>
          <dgm:bulletEnabled val="1"/>
        </dgm:presLayoutVars>
      </dgm:prSet>
      <dgm:spPr/>
    </dgm:pt>
    <dgm:pt modelId="{175B4889-8837-4A51-B8E4-43DED68FD91D}" type="pres">
      <dgm:prSet presAssocID="{06EFAFF8-AA49-40CF-9BBC-7AC941DCB075}" presName="Image" presStyleLbl="bgImgPlace1" presStyleIdx="0" presStyleCnt="1" custLinFactNeighborX="25798" custLinFactNeighborY="-332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9000" b="-9000"/>
          </a:stretch>
        </a:blipFill>
        <a:ln>
          <a:noFill/>
        </a:ln>
      </dgm:spPr>
      <dgm:extLst>
        <a:ext uri="{E40237B7-FDA0-4F09-8148-C483321AD2D9}">
          <dgm14:cNvPr xmlns:dgm14="http://schemas.microsoft.com/office/drawing/2010/diagram" id="0" name="" descr="Map compass"/>
        </a:ext>
      </dgm:extLst>
    </dgm:pt>
    <dgm:pt modelId="{DDAD261B-380A-44B9-A99B-A72499989074}" type="pres">
      <dgm:prSet presAssocID="{06EFAFF8-AA49-40CF-9BBC-7AC941DCB075}" presName="ChildText" presStyleLbl="fgAcc1" presStyleIdx="0" presStyleCnt="1" custScaleX="553364" custLinFactY="43940" custLinFactNeighborX="-64075" custLinFactNeighborY="100000">
        <dgm:presLayoutVars>
          <dgm:chMax val="0"/>
          <dgm:chPref val="0"/>
          <dgm:bulletEnabled val="1"/>
        </dgm:presLayoutVars>
      </dgm:prSet>
      <dgm:spPr/>
    </dgm:pt>
  </dgm:ptLst>
  <dgm:cxnLst>
    <dgm:cxn modelId="{66EC5C68-9DA5-43B3-AA6E-14E91AFE0431}" srcId="{BD17280B-FC62-43F6-8E59-40D3E4E7160F}" destId="{06EFAFF8-AA49-40CF-9BBC-7AC941DCB075}" srcOrd="0" destOrd="0" parTransId="{F862937C-98BE-4CF0-899C-98888EA9A521}" sibTransId="{A0181A8A-87E6-4483-A087-FF165ADA1415}"/>
    <dgm:cxn modelId="{7D3F154A-43C1-42C2-A461-09848888C224}" type="presOf" srcId="{BD17280B-FC62-43F6-8E59-40D3E4E7160F}" destId="{D6612E20-ED34-4BD5-9123-54E9EE5BDBD0}" srcOrd="0" destOrd="0" presId="urn:microsoft.com/office/officeart/2008/layout/TitledPictureBlocks"/>
    <dgm:cxn modelId="{4229616D-0B30-4C8A-914C-C770AC25F4CF}" srcId="{06EFAFF8-AA49-40CF-9BBC-7AC941DCB075}" destId="{15F5427B-51A0-4B7F-9A84-EF39F600E081}" srcOrd="0" destOrd="0" parTransId="{E65D1AB5-DA91-429A-AA2B-6443042C7116}" sibTransId="{308F166C-FFB3-47DA-B89E-F439DF90B520}"/>
    <dgm:cxn modelId="{7471D784-4790-4A6C-947F-350A907943A0}" type="presOf" srcId="{15F5427B-51A0-4B7F-9A84-EF39F600E081}" destId="{DDAD261B-380A-44B9-A99B-A72499989074}" srcOrd="0" destOrd="0" presId="urn:microsoft.com/office/officeart/2008/layout/TitledPictureBlocks"/>
    <dgm:cxn modelId="{85840DAC-B92B-450B-ACC2-AD9143A56E86}" type="presOf" srcId="{06EFAFF8-AA49-40CF-9BBC-7AC941DCB075}" destId="{494B1894-FA4F-4EC1-8E8E-68AEB4899B72}" srcOrd="0" destOrd="0" presId="urn:microsoft.com/office/officeart/2008/layout/TitledPictureBlocks"/>
    <dgm:cxn modelId="{2F280672-AB37-4B69-8CE2-BB85B1DF3266}" type="presParOf" srcId="{D6612E20-ED34-4BD5-9123-54E9EE5BDBD0}" destId="{7A6D194E-D21C-4316-A81C-C09DEBC24A8D}" srcOrd="0" destOrd="0" presId="urn:microsoft.com/office/officeart/2008/layout/TitledPictureBlocks"/>
    <dgm:cxn modelId="{A418AAB6-8990-4DB4-ABB7-4D4F7F73F886}" type="presParOf" srcId="{7A6D194E-D21C-4316-A81C-C09DEBC24A8D}" destId="{494B1894-FA4F-4EC1-8E8E-68AEB4899B72}" srcOrd="0" destOrd="0" presId="urn:microsoft.com/office/officeart/2008/layout/TitledPictureBlocks"/>
    <dgm:cxn modelId="{9154CDFA-7D17-445D-AD5B-FDC791C9AA4B}" type="presParOf" srcId="{7A6D194E-D21C-4316-A81C-C09DEBC24A8D}" destId="{175B4889-8837-4A51-B8E4-43DED68FD91D}" srcOrd="1" destOrd="0" presId="urn:microsoft.com/office/officeart/2008/layout/TitledPictureBlocks"/>
    <dgm:cxn modelId="{DD6A8FD7-CB2E-4408-BAE2-EDA9337450AE}" type="presParOf" srcId="{7A6D194E-D21C-4316-A81C-C09DEBC24A8D}" destId="{DDAD261B-380A-44B9-A99B-A72499989074}" srcOrd="2" destOrd="0" presId="urn:microsoft.com/office/officeart/2008/layout/TitledPictureBlock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BCCB0-FE2C-4B39-92FA-86E015360BFE}">
      <dsp:nvSpPr>
        <dsp:cNvPr id="0" name=""/>
        <dsp:cNvSpPr/>
      </dsp:nvSpPr>
      <dsp:spPr>
        <a:xfrm>
          <a:off x="0" y="457"/>
          <a:ext cx="4954587" cy="1070620"/>
        </a:xfrm>
        <a:prstGeom prst="rect">
          <a:avLst/>
        </a:prstGeom>
        <a:solidFill>
          <a:schemeClr val="accent1">
            <a:lumMod val="40000"/>
            <a:lumOff val="60000"/>
            <a:alpha val="50000"/>
          </a:schemeClr>
        </a:solidFill>
        <a:ln>
          <a:noFill/>
        </a:ln>
        <a:effectLst/>
      </dsp:spPr>
      <dsp:style>
        <a:lnRef idx="0">
          <a:scrgbClr r="0" g="0" b="0"/>
        </a:lnRef>
        <a:fillRef idx="1">
          <a:scrgbClr r="0" g="0" b="0"/>
        </a:fillRef>
        <a:effectRef idx="0">
          <a:scrgbClr r="0" g="0" b="0"/>
        </a:effectRef>
        <a:fontRef idx="minor"/>
      </dsp:style>
    </dsp:sp>
    <dsp:sp modelId="{B970FC54-593D-4FE9-AFCD-C77EE53A4F01}">
      <dsp:nvSpPr>
        <dsp:cNvPr id="0" name=""/>
        <dsp:cNvSpPr/>
      </dsp:nvSpPr>
      <dsp:spPr>
        <a:xfrm>
          <a:off x="323862" y="241347"/>
          <a:ext cx="588841" cy="588841"/>
        </a:xfrm>
        <a:prstGeom prst="rect">
          <a:avLst/>
        </a:prstGeom>
        <a:blipFill dpi="0" rotWithShape="1">
          <a:blip xmlns:r="http://schemas.openxmlformats.org/officeDocument/2006/relationships" r:embed="rId1">
            <a:alphaModFix amt="50000"/>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002F504-21FD-4710-AB54-6DD4AE8B1DEB}">
      <dsp:nvSpPr>
        <dsp:cNvPr id="0" name=""/>
        <dsp:cNvSpPr/>
      </dsp:nvSpPr>
      <dsp:spPr>
        <a:xfrm>
          <a:off x="1130677" y="457"/>
          <a:ext cx="3718019" cy="1070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307" tIns="113307" rIns="113307" bIns="113307" numCol="1" spcCol="1270" rtlCol="0" anchor="ctr" anchorCtr="0">
          <a:noAutofit/>
        </a:bodyPr>
        <a:lstStyle/>
        <a:p>
          <a:pPr marL="0" lvl="0" indent="0" algn="l" defTabSz="1111250">
            <a:lnSpc>
              <a:spcPct val="100000"/>
            </a:lnSpc>
            <a:spcBef>
              <a:spcPct val="0"/>
            </a:spcBef>
            <a:spcAft>
              <a:spcPct val="35000"/>
            </a:spcAft>
            <a:buNone/>
          </a:pPr>
          <a:r>
            <a:rPr lang="fr-FR" sz="2500" kern="1200" dirty="0">
              <a:solidFill>
                <a:schemeClr val="accent1">
                  <a:lumMod val="50000"/>
                </a:schemeClr>
              </a:solidFill>
            </a:rPr>
            <a:t>Fonctionnement de l’année</a:t>
          </a:r>
          <a:endParaRPr lang="fr-FR" sz="2500" kern="1200" dirty="0">
            <a:solidFill>
              <a:schemeClr val="tx1">
                <a:alpha val="60000"/>
              </a:schemeClr>
            </a:solidFill>
          </a:endParaRPr>
        </a:p>
      </dsp:txBody>
      <dsp:txXfrm>
        <a:off x="1130677" y="457"/>
        <a:ext cx="3718019" cy="1070620"/>
      </dsp:txXfrm>
    </dsp:sp>
    <dsp:sp modelId="{CD05AFB1-E184-456B-B0D2-9C36C4272D02}">
      <dsp:nvSpPr>
        <dsp:cNvPr id="0" name=""/>
        <dsp:cNvSpPr/>
      </dsp:nvSpPr>
      <dsp:spPr>
        <a:xfrm>
          <a:off x="0" y="1401814"/>
          <a:ext cx="4954587" cy="1070620"/>
        </a:xfrm>
        <a:prstGeom prst="rect">
          <a:avLst/>
        </a:prstGeom>
        <a:solidFill>
          <a:schemeClr val="accent1">
            <a:lumMod val="40000"/>
            <a:lumOff val="60000"/>
            <a:alpha val="50000"/>
          </a:schemeClr>
        </a:solidFill>
        <a:ln>
          <a:noFill/>
        </a:ln>
        <a:effectLst/>
      </dsp:spPr>
      <dsp:style>
        <a:lnRef idx="0">
          <a:scrgbClr r="0" g="0" b="0"/>
        </a:lnRef>
        <a:fillRef idx="1">
          <a:scrgbClr r="0" g="0" b="0"/>
        </a:fillRef>
        <a:effectRef idx="0">
          <a:scrgbClr r="0" g="0" b="0"/>
        </a:effectRef>
        <a:fontRef idx="minor"/>
      </dsp:style>
    </dsp:sp>
    <dsp:sp modelId="{74FDC127-8DFD-4460-AE93-0411105DEB60}">
      <dsp:nvSpPr>
        <dsp:cNvPr id="0" name=""/>
        <dsp:cNvSpPr/>
      </dsp:nvSpPr>
      <dsp:spPr>
        <a:xfrm>
          <a:off x="323862" y="1579623"/>
          <a:ext cx="588841" cy="588841"/>
        </a:xfrm>
        <a:prstGeom prst="rect">
          <a:avLst/>
        </a:prstGeom>
        <a:blipFill dpi="0" rotWithShape="1">
          <a:blip xmlns:r="http://schemas.openxmlformats.org/officeDocument/2006/relationships" r:embed="rId3">
            <a:alphaModFix amt="5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91019B-6FF6-4E88-A622-AA77E19BE965}">
      <dsp:nvSpPr>
        <dsp:cNvPr id="0" name=""/>
        <dsp:cNvSpPr/>
      </dsp:nvSpPr>
      <dsp:spPr>
        <a:xfrm>
          <a:off x="1130677" y="1338733"/>
          <a:ext cx="3718019" cy="1070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307" tIns="113307" rIns="113307" bIns="113307" numCol="1" spcCol="1270" rtlCol="0" anchor="ctr" anchorCtr="0">
          <a:noAutofit/>
        </a:bodyPr>
        <a:lstStyle/>
        <a:p>
          <a:pPr marL="0" lvl="0" indent="0" algn="l" defTabSz="1111250">
            <a:lnSpc>
              <a:spcPct val="100000"/>
            </a:lnSpc>
            <a:spcBef>
              <a:spcPct val="0"/>
            </a:spcBef>
            <a:spcAft>
              <a:spcPct val="35000"/>
            </a:spcAft>
            <a:buNone/>
          </a:pPr>
          <a:r>
            <a:rPr lang="fr-FR" sz="2500" kern="1200" dirty="0">
              <a:solidFill>
                <a:schemeClr val="accent1">
                  <a:lumMod val="50000"/>
                </a:schemeClr>
              </a:solidFill>
            </a:rPr>
            <a:t>Comment enseigner ?</a:t>
          </a:r>
          <a:endParaRPr lang="fr-FR" sz="2500" kern="1200" dirty="0">
            <a:solidFill>
              <a:schemeClr val="tx1">
                <a:alpha val="60000"/>
              </a:schemeClr>
            </a:solidFill>
          </a:endParaRPr>
        </a:p>
      </dsp:txBody>
      <dsp:txXfrm>
        <a:off x="1130677" y="1338733"/>
        <a:ext cx="3718019" cy="1070620"/>
      </dsp:txXfrm>
    </dsp:sp>
    <dsp:sp modelId="{A8176E5D-B119-4234-91AB-EFE9C2CF80B7}">
      <dsp:nvSpPr>
        <dsp:cNvPr id="0" name=""/>
        <dsp:cNvSpPr/>
      </dsp:nvSpPr>
      <dsp:spPr>
        <a:xfrm>
          <a:off x="0" y="2677009"/>
          <a:ext cx="4954587" cy="1070620"/>
        </a:xfrm>
        <a:prstGeom prst="rect">
          <a:avLst/>
        </a:prstGeom>
        <a:solidFill>
          <a:schemeClr val="accent1">
            <a:lumMod val="40000"/>
            <a:lumOff val="60000"/>
            <a:alpha val="50000"/>
          </a:schemeClr>
        </a:solidFill>
        <a:ln>
          <a:noFill/>
        </a:ln>
        <a:effectLst/>
      </dsp:spPr>
      <dsp:style>
        <a:lnRef idx="0">
          <a:scrgbClr r="0" g="0" b="0"/>
        </a:lnRef>
        <a:fillRef idx="1">
          <a:scrgbClr r="0" g="0" b="0"/>
        </a:fillRef>
        <a:effectRef idx="0">
          <a:scrgbClr r="0" g="0" b="0"/>
        </a:effectRef>
        <a:fontRef idx="minor"/>
      </dsp:style>
    </dsp:sp>
    <dsp:sp modelId="{DB85AE0A-C466-4604-9C2E-87F8EA52DD0F}">
      <dsp:nvSpPr>
        <dsp:cNvPr id="0" name=""/>
        <dsp:cNvSpPr/>
      </dsp:nvSpPr>
      <dsp:spPr>
        <a:xfrm>
          <a:off x="323862" y="2917899"/>
          <a:ext cx="588841" cy="588841"/>
        </a:xfrm>
        <a:prstGeom prst="rect">
          <a:avLst/>
        </a:prstGeom>
        <a:blipFill dpi="0" rotWithShape="1">
          <a:blip xmlns:r="http://schemas.openxmlformats.org/officeDocument/2006/relationships" r:embed="rId5">
            <a:alphaModFix amt="50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A5E0268-7557-41F6-A6CC-892DF11AAC18}">
      <dsp:nvSpPr>
        <dsp:cNvPr id="0" name=""/>
        <dsp:cNvSpPr/>
      </dsp:nvSpPr>
      <dsp:spPr>
        <a:xfrm>
          <a:off x="1130677" y="2677009"/>
          <a:ext cx="3718019" cy="1070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307" tIns="113307" rIns="113307" bIns="113307" numCol="1" spcCol="1270" rtlCol="0" anchor="ctr" anchorCtr="0">
          <a:noAutofit/>
        </a:bodyPr>
        <a:lstStyle/>
        <a:p>
          <a:pPr marL="0" lvl="0" indent="0" algn="l" defTabSz="1111250">
            <a:lnSpc>
              <a:spcPct val="100000"/>
            </a:lnSpc>
            <a:spcBef>
              <a:spcPct val="0"/>
            </a:spcBef>
            <a:spcAft>
              <a:spcPct val="35000"/>
            </a:spcAft>
            <a:buNone/>
          </a:pPr>
          <a:r>
            <a:rPr lang="fr-FR" sz="2500" kern="1200" dirty="0">
              <a:solidFill>
                <a:schemeClr val="accent1">
                  <a:lumMod val="50000"/>
                </a:schemeClr>
              </a:solidFill>
            </a:rPr>
            <a:t>Répartition des contenus</a:t>
          </a:r>
          <a:endParaRPr lang="fr-FR" sz="2500" kern="1200" dirty="0">
            <a:solidFill>
              <a:schemeClr val="tx1">
                <a:alpha val="60000"/>
              </a:schemeClr>
            </a:solidFill>
          </a:endParaRPr>
        </a:p>
      </dsp:txBody>
      <dsp:txXfrm>
        <a:off x="1130677" y="2677009"/>
        <a:ext cx="3718019" cy="10706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5B4889-8837-4A51-B8E4-43DED68FD91D}">
      <dsp:nvSpPr>
        <dsp:cNvPr id="0" name=""/>
        <dsp:cNvSpPr/>
      </dsp:nvSpPr>
      <dsp:spPr>
        <a:xfrm>
          <a:off x="2479936" y="743638"/>
          <a:ext cx="3818700" cy="3235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9000" b="-9000"/>
          </a:stretch>
        </a:blipFill>
        <a:ln w="15875" cap="flat" cmpd="sng" algn="ctr">
          <a:noFill/>
          <a:prstDash val="solid"/>
        </a:ln>
        <a:effectLst/>
      </dsp:spPr>
      <dsp:style>
        <a:lnRef idx="2">
          <a:scrgbClr r="0" g="0" b="0"/>
        </a:lnRef>
        <a:fillRef idx="1">
          <a:scrgbClr r="0" g="0" b="0"/>
        </a:fillRef>
        <a:effectRef idx="0">
          <a:scrgbClr r="0" g="0" b="0"/>
        </a:effectRef>
        <a:fontRef idx="minor"/>
      </dsp:style>
    </dsp:sp>
    <dsp:sp modelId="{DDAD261B-380A-44B9-A99B-A72499989074}">
      <dsp:nvSpPr>
        <dsp:cNvPr id="0" name=""/>
        <dsp:cNvSpPr/>
      </dsp:nvSpPr>
      <dsp:spPr>
        <a:xfrm>
          <a:off x="0" y="2203156"/>
          <a:ext cx="10020160" cy="1884656"/>
        </a:xfrm>
        <a:prstGeom prst="roundRect">
          <a:avLst>
            <a:gd name="adj" fmla="val 10000"/>
          </a:avLst>
        </a:prstGeom>
        <a:noFill/>
        <a:ln w="158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rtlCol="0" anchor="ctr" anchorCtr="0">
          <a:noAutofit/>
        </a:bodyPr>
        <a:lstStyle/>
        <a:p>
          <a:pPr marL="0" lvl="0" indent="0" algn="l" defTabSz="711200" rtl="0">
            <a:lnSpc>
              <a:spcPct val="90000"/>
            </a:lnSpc>
            <a:spcBef>
              <a:spcPct val="0"/>
            </a:spcBef>
            <a:spcAft>
              <a:spcPct val="35000"/>
            </a:spcAft>
            <a:buNone/>
          </a:pPr>
          <a:r>
            <a:rPr lang="fr-FR" sz="1600" kern="1200" dirty="0">
              <a:solidFill>
                <a:schemeClr val="accent1">
                  <a:lumMod val="50000"/>
                </a:schemeClr>
              </a:solidFill>
            </a:rPr>
            <a:t>https://docs.google.com/spreadsheets/d/1Muws89XGAck35vw6yGkcQfay6e4wuc4X6tUORTfCGvQ/edit?usp=sharing</a:t>
          </a:r>
        </a:p>
      </dsp:txBody>
      <dsp:txXfrm>
        <a:off x="55200" y="2258356"/>
        <a:ext cx="9909760" cy="1774256"/>
      </dsp:txXfrm>
    </dsp:sp>
    <dsp:sp modelId="{494B1894-FA4F-4EC1-8E8E-68AEB4899B72}">
      <dsp:nvSpPr>
        <dsp:cNvPr id="0" name=""/>
        <dsp:cNvSpPr/>
      </dsp:nvSpPr>
      <dsp:spPr>
        <a:xfrm>
          <a:off x="2479936" y="0"/>
          <a:ext cx="3818700" cy="1024015"/>
        </a:xfrm>
        <a:prstGeom prst="rect">
          <a:avLst/>
        </a:prstGeom>
        <a:solidFill>
          <a:schemeClr val="accent1">
            <a:lumMod val="40000"/>
            <a:lumOff val="60000"/>
            <a:alpha val="5000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rtlCol="0" anchor="ctr" anchorCtr="0">
          <a:noAutofit/>
        </a:bodyPr>
        <a:lstStyle/>
        <a:p>
          <a:pPr marL="0" lvl="0" indent="0" algn="ctr" defTabSz="844550" rtl="0">
            <a:lnSpc>
              <a:spcPct val="90000"/>
            </a:lnSpc>
            <a:spcBef>
              <a:spcPct val="0"/>
            </a:spcBef>
            <a:spcAft>
              <a:spcPct val="35000"/>
            </a:spcAft>
            <a:buNone/>
          </a:pPr>
          <a:r>
            <a:rPr lang="fr-FR" sz="1900" kern="1200">
              <a:solidFill>
                <a:schemeClr val="tx1"/>
              </a:solidFill>
            </a:rPr>
            <a:t>Route</a:t>
          </a:r>
        </a:p>
      </dsp:txBody>
      <dsp:txXfrm>
        <a:off x="2479936" y="0"/>
        <a:ext cx="3818700" cy="102401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Liste verticale d’icônes à éléments pleins"/>
  <dgm:desc val="Permet de représenter une série d’éléments visuels de haut en bas avec du texte de niveau 1, ou niveau 1 et niveau 2, groupés dans une forme. Fonctionne de manière optimale avec des icônes ou de petites images avec de plus longues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6169671B-947A-44A3-A764-A91E66D469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fr-FR" sz="1200"/>
            </a:lvl1pPr>
          </a:lstStyle>
          <a:p>
            <a:pPr rtl="0"/>
            <a:endParaRPr lang="fr-FR" dirty="0"/>
          </a:p>
        </p:txBody>
      </p:sp>
      <p:sp>
        <p:nvSpPr>
          <p:cNvPr id="3" name="Espace réservé de la date 2">
            <a:extLst>
              <a:ext uri="{FF2B5EF4-FFF2-40B4-BE49-F238E27FC236}">
                <a16:creationId xmlns:a16="http://schemas.microsoft.com/office/drawing/2014/main" id="{2B4B23CC-4610-41C4-A0CF-67A30700C47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fr-FR" sz="1200"/>
            </a:lvl1pPr>
          </a:lstStyle>
          <a:p>
            <a:pPr rtl="0"/>
            <a:fld id="{486992FF-74DF-44AC-8AAB-7ADFD11C99AA}" type="datetime1">
              <a:rPr lang="fr-FR" smtClean="0"/>
              <a:t>29/08/2024</a:t>
            </a:fld>
            <a:endParaRPr lang="fr-FR" dirty="0"/>
          </a:p>
        </p:txBody>
      </p:sp>
      <p:sp>
        <p:nvSpPr>
          <p:cNvPr id="4" name="Espace réservé du pied de page 3">
            <a:extLst>
              <a:ext uri="{FF2B5EF4-FFF2-40B4-BE49-F238E27FC236}">
                <a16:creationId xmlns:a16="http://schemas.microsoft.com/office/drawing/2014/main" id="{1F94FC55-2324-40BC-8420-15EC835D95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fr-FR" sz="1200"/>
            </a:lvl1pPr>
          </a:lstStyle>
          <a:p>
            <a:pPr rtl="0"/>
            <a:endParaRPr lang="fr-FR" dirty="0"/>
          </a:p>
        </p:txBody>
      </p:sp>
      <p:sp>
        <p:nvSpPr>
          <p:cNvPr id="5" name="Espace réservé du numéro de diapositive 4">
            <a:extLst>
              <a:ext uri="{FF2B5EF4-FFF2-40B4-BE49-F238E27FC236}">
                <a16:creationId xmlns:a16="http://schemas.microsoft.com/office/drawing/2014/main" id="{663EC604-E5A5-4A58-AC5A-211F83D37C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fr-FR" sz="1200"/>
            </a:lvl1pPr>
          </a:lstStyle>
          <a:p>
            <a:pPr rtl="0"/>
            <a:fld id="{9E3B048B-0EBA-466F-928F-37073F3BFB70}" type="slidenum">
              <a:rPr lang="fr-FR" smtClean="0"/>
              <a:t>‹N°›</a:t>
            </a:fld>
            <a:endParaRPr lang="fr-FR" dirty="0"/>
          </a:p>
        </p:txBody>
      </p:sp>
    </p:spTree>
    <p:extLst>
      <p:ext uri="{BB962C8B-B14F-4D97-AF65-F5344CB8AC3E}">
        <p14:creationId xmlns:p14="http://schemas.microsoft.com/office/powerpoint/2010/main" val="4065507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fr-FR" sz="1200"/>
            </a:lvl1pPr>
          </a:lstStyle>
          <a:p>
            <a:pPr rtl="0"/>
            <a:endParaRPr lang="fr-FR" noProof="0"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fr-FR" sz="1200"/>
            </a:lvl1pPr>
          </a:lstStyle>
          <a:p>
            <a:fld id="{E5DA49FF-AEA0-4397-A471-2B7C1AD3F3D7}" type="datetime1">
              <a:rPr lang="fr-FR" smtClean="0"/>
              <a:pPr/>
              <a:t>29/08/2024</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fr-FR"/>
            </a:defPPr>
          </a:lstStyle>
          <a:p>
            <a:pPr rtl="0"/>
            <a:endParaRPr lang="fr-FR" noProof="0"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fr-FR"/>
            </a:def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fr-FR" sz="1200"/>
            </a:lvl1pPr>
          </a:lstStyle>
          <a:p>
            <a:pPr rtl="0"/>
            <a:endParaRPr lang="fr-FR" noProof="0"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fr-FR" sz="1200"/>
            </a:lvl1pPr>
          </a:lstStyle>
          <a:p>
            <a:pPr rtl="0"/>
            <a:fld id="{4AED498D-6977-40EC-8E5E-7EB644D5E759}" type="slidenum">
              <a:rPr lang="fr-FR" noProof="0" smtClean="0"/>
              <a:t>‹N°›</a:t>
            </a:fld>
            <a:endParaRPr lang="fr-FR" noProof="0" dirty="0"/>
          </a:p>
        </p:txBody>
      </p:sp>
    </p:spTree>
    <p:extLst>
      <p:ext uri="{BB962C8B-B14F-4D97-AF65-F5344CB8AC3E}">
        <p14:creationId xmlns:p14="http://schemas.microsoft.com/office/powerpoint/2010/main" val="1352264347"/>
      </p:ext>
    </p:extLst>
  </p:cSld>
  <p:clrMap bg1="lt1" tx1="dk1" bg2="lt2" tx2="dk2" accent1="accent1" accent2="accent2" accent3="accent3" accent4="accent4" accent5="accent5" accent6="accent6" hlink="hlink" folHlink="folHlink"/>
  <p:notesStyle>
    <a:lvl1pPr marL="0" algn="l" defTabSz="914400" rtl="0" eaLnBrk="1" latinLnBrk="0" hangingPunct="1">
      <a:defRPr lang="fr-FR" sz="1200" kern="1200">
        <a:solidFill>
          <a:schemeClr val="tx1"/>
        </a:solidFill>
        <a:latin typeface="+mn-lt"/>
        <a:ea typeface="+mn-ea"/>
        <a:cs typeface="+mn-cs"/>
      </a:defRPr>
    </a:lvl1pPr>
    <a:lvl2pPr marL="457200" algn="l" defTabSz="914400" rtl="0" eaLnBrk="1" latinLnBrk="0" hangingPunct="1">
      <a:defRPr lang="fr-FR" sz="1200" kern="1200">
        <a:solidFill>
          <a:schemeClr val="tx1"/>
        </a:solidFill>
        <a:latin typeface="+mn-lt"/>
        <a:ea typeface="+mn-ea"/>
        <a:cs typeface="+mn-cs"/>
      </a:defRPr>
    </a:lvl2pPr>
    <a:lvl3pPr marL="914400" algn="l" defTabSz="914400" rtl="0" eaLnBrk="1" latinLnBrk="0" hangingPunct="1">
      <a:defRPr lang="fr-FR" sz="1200" kern="1200">
        <a:solidFill>
          <a:schemeClr val="tx1"/>
        </a:solidFill>
        <a:latin typeface="+mn-lt"/>
        <a:ea typeface="+mn-ea"/>
        <a:cs typeface="+mn-cs"/>
      </a:defRPr>
    </a:lvl3pPr>
    <a:lvl4pPr marL="1371600" algn="l" defTabSz="914400" rtl="0" eaLnBrk="1" latinLnBrk="0" hangingPunct="1">
      <a:defRPr lang="fr-FR" sz="1200" kern="1200">
        <a:solidFill>
          <a:schemeClr val="tx1"/>
        </a:solidFill>
        <a:latin typeface="+mn-lt"/>
        <a:ea typeface="+mn-ea"/>
        <a:cs typeface="+mn-cs"/>
      </a:defRPr>
    </a:lvl4pPr>
    <a:lvl5pPr marL="1828800" algn="l" defTabSz="914400" rtl="0" eaLnBrk="1" latinLnBrk="0" hangingPunct="1">
      <a:defRPr lang="fr-FR" sz="1200" kern="1200">
        <a:solidFill>
          <a:schemeClr val="tx1"/>
        </a:solidFill>
        <a:latin typeface="+mn-lt"/>
        <a:ea typeface="+mn-ea"/>
        <a:cs typeface="+mn-cs"/>
      </a:defRPr>
    </a:lvl5pPr>
    <a:lvl6pPr marL="2286000" algn="l" defTabSz="914400" rtl="0" eaLnBrk="1" latinLnBrk="0" hangingPunct="1">
      <a:defRPr lang="fr-FR" sz="1200" kern="1200">
        <a:solidFill>
          <a:schemeClr val="tx1"/>
        </a:solidFill>
        <a:latin typeface="+mn-lt"/>
        <a:ea typeface="+mn-ea"/>
        <a:cs typeface="+mn-cs"/>
      </a:defRPr>
    </a:lvl6pPr>
    <a:lvl7pPr marL="2743200" algn="l" defTabSz="914400" rtl="0" eaLnBrk="1" latinLnBrk="0" hangingPunct="1">
      <a:defRPr lang="fr-FR" sz="1200" kern="1200">
        <a:solidFill>
          <a:schemeClr val="tx1"/>
        </a:solidFill>
        <a:latin typeface="+mn-lt"/>
        <a:ea typeface="+mn-ea"/>
        <a:cs typeface="+mn-cs"/>
      </a:defRPr>
    </a:lvl7pPr>
    <a:lvl8pPr marL="3200400" algn="l" defTabSz="914400" rtl="0" eaLnBrk="1" latinLnBrk="0" hangingPunct="1">
      <a:defRPr lang="fr-FR" sz="1200" kern="1200">
        <a:solidFill>
          <a:schemeClr val="tx1"/>
        </a:solidFill>
        <a:latin typeface="+mn-lt"/>
        <a:ea typeface="+mn-ea"/>
        <a:cs typeface="+mn-cs"/>
      </a:defRPr>
    </a:lvl8pPr>
    <a:lvl9pPr marL="3657600" algn="l" defTabSz="914400" rtl="0" eaLnBrk="1" latinLnBrk="0" hangingPunct="1">
      <a:defRPr lang="fr-F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4AED498D-6977-40EC-8E5E-7EB644D5E759}" type="slidenum">
              <a:rPr lang="fr-FR" smtClean="0"/>
              <a:t>1</a:t>
            </a:fld>
            <a:endParaRPr lang="fr-FR" dirty="0"/>
          </a:p>
        </p:txBody>
      </p:sp>
    </p:spTree>
    <p:extLst>
      <p:ext uri="{BB962C8B-B14F-4D97-AF65-F5344CB8AC3E}">
        <p14:creationId xmlns:p14="http://schemas.microsoft.com/office/powerpoint/2010/main" val="3812783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4AED498D-6977-40EC-8E5E-7EB644D5E759}" type="slidenum">
              <a:rPr lang="fr-FR" smtClean="0"/>
              <a:t>2</a:t>
            </a:fld>
            <a:endParaRPr lang="fr-FR" dirty="0"/>
          </a:p>
        </p:txBody>
      </p:sp>
    </p:spTree>
    <p:extLst>
      <p:ext uri="{BB962C8B-B14F-4D97-AF65-F5344CB8AC3E}">
        <p14:creationId xmlns:p14="http://schemas.microsoft.com/office/powerpoint/2010/main" val="2406913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4AED498D-6977-40EC-8E5E-7EB644D5E759}" type="slidenum">
              <a:rPr lang="fr-FR" smtClean="0"/>
              <a:t>3</a:t>
            </a:fld>
            <a:endParaRPr lang="fr-FR" dirty="0"/>
          </a:p>
        </p:txBody>
      </p:sp>
    </p:spTree>
    <p:extLst>
      <p:ext uri="{BB962C8B-B14F-4D97-AF65-F5344CB8AC3E}">
        <p14:creationId xmlns:p14="http://schemas.microsoft.com/office/powerpoint/2010/main" val="365742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4AED498D-6977-40EC-8E5E-7EB644D5E759}" type="slidenum">
              <a:rPr lang="fr-FR" smtClean="0"/>
              <a:t>4</a:t>
            </a:fld>
            <a:endParaRPr lang="fr-FR" dirty="0"/>
          </a:p>
        </p:txBody>
      </p:sp>
    </p:spTree>
    <p:extLst>
      <p:ext uri="{BB962C8B-B14F-4D97-AF65-F5344CB8AC3E}">
        <p14:creationId xmlns:p14="http://schemas.microsoft.com/office/powerpoint/2010/main" val="2747526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4AED498D-6977-40EC-8E5E-7EB644D5E759}" type="slidenum">
              <a:rPr lang="fr-FR" smtClean="0"/>
              <a:t>5</a:t>
            </a:fld>
            <a:endParaRPr lang="fr-FR" dirty="0"/>
          </a:p>
        </p:txBody>
      </p:sp>
    </p:spTree>
    <p:extLst>
      <p:ext uri="{BB962C8B-B14F-4D97-AF65-F5344CB8AC3E}">
        <p14:creationId xmlns:p14="http://schemas.microsoft.com/office/powerpoint/2010/main" val="618074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r>
              <a:rPr lang="fr-FR" b="1" dirty="0"/>
              <a:t>1. Atelier (Workshop)</a:t>
            </a:r>
          </a:p>
          <a:p>
            <a:pPr>
              <a:buFont typeface="Arial" panose="020B0604020202020204" pitchFamily="34" charset="0"/>
              <a:buChar char="•"/>
            </a:pPr>
            <a:r>
              <a:rPr lang="fr-FR" b="1" dirty="0"/>
              <a:t>Description</a:t>
            </a:r>
            <a:r>
              <a:rPr lang="fr-FR" dirty="0"/>
              <a:t> : Une session interactive où les étudiants travaillent sur des projets ou des exercices pratiques sous la supervision de l'enseignant. Les ateliers sont souvent utilisés pour des sujets qui nécessitent une application pratique.</a:t>
            </a:r>
          </a:p>
          <a:p>
            <a:pPr>
              <a:buFont typeface="Arial" panose="020B0604020202020204" pitchFamily="34" charset="0"/>
              <a:buChar char="•"/>
            </a:pPr>
            <a:r>
              <a:rPr lang="fr-FR" b="1" dirty="0"/>
              <a:t>Avantages</a:t>
            </a:r>
            <a:r>
              <a:rPr lang="fr-FR" dirty="0"/>
              <a:t> : Favorise l'apprentissage par la pratique et le développement de compétences concrètes.</a:t>
            </a:r>
          </a:p>
          <a:p>
            <a:r>
              <a:rPr lang="fr-FR" b="1" dirty="0"/>
              <a:t>2. Apprentissage par projet (Project-</a:t>
            </a:r>
            <a:r>
              <a:rPr lang="fr-FR" b="1" dirty="0" err="1"/>
              <a:t>Based</a:t>
            </a:r>
            <a:r>
              <a:rPr lang="fr-FR" b="1" dirty="0"/>
              <a:t> Learning)</a:t>
            </a:r>
          </a:p>
          <a:p>
            <a:pPr>
              <a:buFont typeface="Arial" panose="020B0604020202020204" pitchFamily="34" charset="0"/>
              <a:buChar char="•"/>
            </a:pPr>
            <a:r>
              <a:rPr lang="fr-FR" b="1" dirty="0"/>
              <a:t>Description</a:t>
            </a:r>
            <a:r>
              <a:rPr lang="fr-FR" dirty="0"/>
              <a:t> : Les étudiants travaillent sur un projet de longue durée qui leur permet de développer et d'appliquer des connaissances et compétences sur un sujet spécifique.</a:t>
            </a:r>
          </a:p>
          <a:p>
            <a:pPr>
              <a:buFont typeface="Arial" panose="020B0604020202020204" pitchFamily="34" charset="0"/>
              <a:buChar char="•"/>
            </a:pPr>
            <a:r>
              <a:rPr lang="fr-FR" b="1" dirty="0"/>
              <a:t>Avantages</a:t>
            </a:r>
            <a:r>
              <a:rPr lang="fr-FR" dirty="0"/>
              <a:t> : Développe l'autonomie, la créativité et la capacité à travailler en équipe.</a:t>
            </a:r>
          </a:p>
          <a:p>
            <a:r>
              <a:rPr lang="fr-FR" b="1" dirty="0"/>
              <a:t>3. Apprentissage par problème (</a:t>
            </a:r>
            <a:r>
              <a:rPr lang="fr-FR" b="1" dirty="0" err="1"/>
              <a:t>Problem-Based</a:t>
            </a:r>
            <a:r>
              <a:rPr lang="fr-FR" b="1" dirty="0"/>
              <a:t> Learning)</a:t>
            </a:r>
          </a:p>
          <a:p>
            <a:pPr>
              <a:buFont typeface="Arial" panose="020B0604020202020204" pitchFamily="34" charset="0"/>
              <a:buChar char="•"/>
            </a:pPr>
            <a:r>
              <a:rPr lang="fr-FR" b="1" dirty="0"/>
              <a:t>Description</a:t>
            </a:r>
            <a:r>
              <a:rPr lang="fr-FR" dirty="0"/>
              <a:t> : Les étudiants sont confrontés à un problème complexe et doivent travailler ensemble pour trouver des solutions, en recherchant des informations et en appliquant leurs connaissances.</a:t>
            </a:r>
          </a:p>
          <a:p>
            <a:pPr>
              <a:buFont typeface="Arial" panose="020B0604020202020204" pitchFamily="34" charset="0"/>
              <a:buChar char="•"/>
            </a:pPr>
            <a:r>
              <a:rPr lang="fr-FR" b="1" dirty="0"/>
              <a:t>Avantages</a:t>
            </a:r>
            <a:r>
              <a:rPr lang="fr-FR" dirty="0"/>
              <a:t> : Encourage la pensée critique, la résolution de problèmes et l'apprentissage collaboratif.</a:t>
            </a:r>
          </a:p>
          <a:p>
            <a:r>
              <a:rPr lang="fr-FR" b="1" dirty="0"/>
              <a:t>4. Jeux de rôle (</a:t>
            </a:r>
            <a:r>
              <a:rPr lang="fr-FR" b="1" dirty="0" err="1"/>
              <a:t>Role-Playing</a:t>
            </a:r>
            <a:r>
              <a:rPr lang="fr-FR" b="1" dirty="0"/>
              <a:t>)</a:t>
            </a:r>
          </a:p>
          <a:p>
            <a:pPr>
              <a:buFont typeface="Arial" panose="020B0604020202020204" pitchFamily="34" charset="0"/>
              <a:buChar char="•"/>
            </a:pPr>
            <a:r>
              <a:rPr lang="fr-FR" b="1" dirty="0"/>
              <a:t>Description</a:t>
            </a:r>
            <a:r>
              <a:rPr lang="fr-FR" dirty="0"/>
              <a:t> : Les étudiants jouent différents rôles dans des scénarios spécifiques pour explorer des concepts ou des situations. Cela peut être utilisé pour des sujets comme l'histoire, la littérature, ou les sciences sociales.</a:t>
            </a:r>
          </a:p>
          <a:p>
            <a:pPr>
              <a:buFont typeface="Arial" panose="020B0604020202020204" pitchFamily="34" charset="0"/>
              <a:buChar char="•"/>
            </a:pPr>
            <a:r>
              <a:rPr lang="fr-FR" b="1" dirty="0"/>
              <a:t>Avantages</a:t>
            </a:r>
            <a:r>
              <a:rPr lang="fr-FR" dirty="0"/>
              <a:t> : Permet une immersion totale dans le sujet et aide à comprendre différentes perspectives.</a:t>
            </a:r>
          </a:p>
          <a:p>
            <a:r>
              <a:rPr lang="fr-FR" b="1" dirty="0"/>
              <a:t>5. Simulation</a:t>
            </a:r>
          </a:p>
          <a:p>
            <a:pPr>
              <a:buFont typeface="Arial" panose="020B0604020202020204" pitchFamily="34" charset="0"/>
              <a:buChar char="•"/>
            </a:pPr>
            <a:r>
              <a:rPr lang="fr-FR" b="1" dirty="0"/>
              <a:t>Description</a:t>
            </a:r>
            <a:r>
              <a:rPr lang="fr-FR" dirty="0"/>
              <a:t> : Les étudiants participent à une reconstitution de situations réelles dans un environnement contrôlé. Cela peut inclure des simulations de laboratoire, des simulations de gestion, ou des jeux sérieux.</a:t>
            </a:r>
          </a:p>
          <a:p>
            <a:pPr>
              <a:buFont typeface="Arial" panose="020B0604020202020204" pitchFamily="34" charset="0"/>
              <a:buChar char="•"/>
            </a:pPr>
            <a:r>
              <a:rPr lang="fr-FR" b="1" dirty="0"/>
              <a:t>Avantages</a:t>
            </a:r>
            <a:r>
              <a:rPr lang="fr-FR" dirty="0"/>
              <a:t> : Permet de tester des théories ou des stratégies dans un cadre sécurisé, tout en offrant une expérience d'apprentissage engageante.</a:t>
            </a:r>
          </a:p>
          <a:p>
            <a:r>
              <a:rPr lang="fr-FR" b="1" dirty="0"/>
              <a:t>6. Apprentissage par enquête (</a:t>
            </a:r>
            <a:r>
              <a:rPr lang="fr-FR" b="1" dirty="0" err="1"/>
              <a:t>Inquiry-Based</a:t>
            </a:r>
            <a:r>
              <a:rPr lang="fr-FR" b="1" dirty="0"/>
              <a:t> Learning)</a:t>
            </a:r>
          </a:p>
          <a:p>
            <a:pPr>
              <a:buFont typeface="Arial" panose="020B0604020202020204" pitchFamily="34" charset="0"/>
              <a:buChar char="•"/>
            </a:pPr>
            <a:r>
              <a:rPr lang="fr-FR" b="1" dirty="0"/>
              <a:t>Description</a:t>
            </a:r>
            <a:r>
              <a:rPr lang="fr-FR" dirty="0"/>
              <a:t> : Les étudiants posent des questions, mènent des recherches, et construisent des connaissances à partir de leurs découvertes, plutôt que de recevoir directement des informations.</a:t>
            </a:r>
          </a:p>
          <a:p>
            <a:pPr>
              <a:buFont typeface="Arial" panose="020B0604020202020204" pitchFamily="34" charset="0"/>
              <a:buChar char="•"/>
            </a:pPr>
            <a:r>
              <a:rPr lang="fr-FR" b="1" dirty="0"/>
              <a:t>Avantages</a:t>
            </a:r>
            <a:r>
              <a:rPr lang="fr-FR" dirty="0"/>
              <a:t> : Favorise l'autonomie et le développement des compétences de recherche et de raisonnement.</a:t>
            </a:r>
          </a:p>
          <a:p>
            <a:r>
              <a:rPr lang="fr-FR" b="1" dirty="0"/>
              <a:t>7. Apprentissage collaboratif (Collaborative Learning)</a:t>
            </a:r>
          </a:p>
          <a:p>
            <a:pPr>
              <a:buFont typeface="Arial" panose="020B0604020202020204" pitchFamily="34" charset="0"/>
              <a:buChar char="•"/>
            </a:pPr>
            <a:r>
              <a:rPr lang="fr-FR" b="1" dirty="0"/>
              <a:t>Description</a:t>
            </a:r>
            <a:r>
              <a:rPr lang="fr-FR" dirty="0"/>
              <a:t> : Les étudiants travaillent en petits groupes pour atteindre un objectif commun, partager des idées, et apprendre les uns des autres.</a:t>
            </a:r>
          </a:p>
          <a:p>
            <a:pPr>
              <a:buFont typeface="Arial" panose="020B0604020202020204" pitchFamily="34" charset="0"/>
              <a:buChar char="•"/>
            </a:pPr>
            <a:r>
              <a:rPr lang="fr-FR" b="1" dirty="0"/>
              <a:t>Avantages</a:t>
            </a:r>
            <a:r>
              <a:rPr lang="fr-FR" dirty="0"/>
              <a:t> : Encourage le développement des compétences sociales et le partage des connaissances.</a:t>
            </a:r>
          </a:p>
          <a:p>
            <a:r>
              <a:rPr lang="fr-FR" b="1" dirty="0"/>
              <a:t>8. Tutorat par les pairs (Peer </a:t>
            </a:r>
            <a:r>
              <a:rPr lang="fr-FR" b="1" dirty="0" err="1"/>
              <a:t>Teaching</a:t>
            </a:r>
            <a:r>
              <a:rPr lang="fr-FR" b="1" dirty="0"/>
              <a:t>/</a:t>
            </a:r>
            <a:r>
              <a:rPr lang="fr-FR" b="1" dirty="0" err="1"/>
              <a:t>Tutoring</a:t>
            </a:r>
            <a:r>
              <a:rPr lang="fr-FR" b="1" dirty="0"/>
              <a:t>)</a:t>
            </a:r>
          </a:p>
          <a:p>
            <a:pPr>
              <a:buFont typeface="Arial" panose="020B0604020202020204" pitchFamily="34" charset="0"/>
              <a:buChar char="•"/>
            </a:pPr>
            <a:r>
              <a:rPr lang="fr-FR" b="1" dirty="0"/>
              <a:t>Description</a:t>
            </a:r>
            <a:r>
              <a:rPr lang="fr-FR" dirty="0"/>
              <a:t> : Les étudiants apprennent les uns des autres sous la supervision d'un enseignant. Un étudiant plus avancé ou un groupe d'étudiants peut guider ses pairs dans l'apprentissage d'un sujet spécifique.</a:t>
            </a:r>
          </a:p>
          <a:p>
            <a:pPr>
              <a:buFont typeface="Arial" panose="020B0604020202020204" pitchFamily="34" charset="0"/>
              <a:buChar char="•"/>
            </a:pPr>
            <a:r>
              <a:rPr lang="fr-FR" b="1" dirty="0"/>
              <a:t>Avantages</a:t>
            </a:r>
            <a:r>
              <a:rPr lang="fr-FR" dirty="0"/>
              <a:t> : Permet un apprentissage plus personnalisé et renforce la compréhension par l'enseignement.</a:t>
            </a:r>
          </a:p>
          <a:p>
            <a:r>
              <a:rPr lang="fr-FR" b="1" dirty="0"/>
              <a:t>9. Blended Learning (Apprentissage mixte)</a:t>
            </a:r>
          </a:p>
          <a:p>
            <a:pPr>
              <a:buFont typeface="Arial" panose="020B0604020202020204" pitchFamily="34" charset="0"/>
              <a:buChar char="•"/>
            </a:pPr>
            <a:r>
              <a:rPr lang="fr-FR" b="1" dirty="0"/>
              <a:t>Description</a:t>
            </a:r>
            <a:r>
              <a:rPr lang="fr-FR" dirty="0"/>
              <a:t> : Combine l'apprentissage en ligne avec des sessions en face à face. Les étudiants ont accès à des ressources numériques pour compléter les cours en personne.</a:t>
            </a:r>
          </a:p>
          <a:p>
            <a:pPr>
              <a:buFont typeface="Arial" panose="020B0604020202020204" pitchFamily="34" charset="0"/>
              <a:buChar char="•"/>
            </a:pPr>
            <a:r>
              <a:rPr lang="fr-FR" b="1" dirty="0"/>
              <a:t>Avantages</a:t>
            </a:r>
            <a:r>
              <a:rPr lang="fr-FR" dirty="0"/>
              <a:t> : Offre une flexibilité et permet une personnalisation de l'apprentissage.</a:t>
            </a:r>
          </a:p>
          <a:p>
            <a:r>
              <a:rPr lang="fr-FR" b="1" dirty="0"/>
              <a:t>10. Apprentissage expérientiel (</a:t>
            </a:r>
            <a:r>
              <a:rPr lang="fr-FR" b="1" dirty="0" err="1"/>
              <a:t>Experiential</a:t>
            </a:r>
            <a:r>
              <a:rPr lang="fr-FR" b="1" dirty="0"/>
              <a:t> Learning)</a:t>
            </a:r>
          </a:p>
          <a:p>
            <a:pPr>
              <a:buFont typeface="Arial" panose="020B0604020202020204" pitchFamily="34" charset="0"/>
              <a:buChar char="•"/>
            </a:pPr>
            <a:r>
              <a:rPr lang="fr-FR" b="1" dirty="0"/>
              <a:t>Description</a:t>
            </a:r>
            <a:r>
              <a:rPr lang="fr-FR" dirty="0"/>
              <a:t> : Les étudiants apprennent par l'expérience directe, souvent en dehors de la salle de classe traditionnelle, par des stages, des voyages, ou des expériences de terrain.</a:t>
            </a:r>
          </a:p>
          <a:p>
            <a:pPr>
              <a:buFont typeface="Arial" panose="020B0604020202020204" pitchFamily="34" charset="0"/>
              <a:buChar char="•"/>
            </a:pPr>
            <a:r>
              <a:rPr lang="fr-FR" b="1" dirty="0"/>
              <a:t>Avantages</a:t>
            </a:r>
            <a:r>
              <a:rPr lang="fr-FR" dirty="0"/>
              <a:t> : Favorise l'application pratique des connaissances dans des contextes réels.</a:t>
            </a:r>
          </a:p>
          <a:p>
            <a:r>
              <a:rPr lang="fr-FR" b="1" dirty="0"/>
              <a:t>11. Enseignement individualisé (</a:t>
            </a:r>
            <a:r>
              <a:rPr lang="fr-FR" b="1" dirty="0" err="1"/>
              <a:t>Differentiated</a:t>
            </a:r>
            <a:r>
              <a:rPr lang="fr-FR" b="1" dirty="0"/>
              <a:t> Instruction)</a:t>
            </a:r>
          </a:p>
          <a:p>
            <a:pPr>
              <a:buFont typeface="Arial" panose="020B0604020202020204" pitchFamily="34" charset="0"/>
              <a:buChar char="•"/>
            </a:pPr>
            <a:r>
              <a:rPr lang="fr-FR" b="1" dirty="0"/>
              <a:t>Description</a:t>
            </a:r>
            <a:r>
              <a:rPr lang="fr-FR" dirty="0"/>
              <a:t> : Adaptation des méthodes d'enseignement et des supports pédagogiques aux besoins individuels des étudiants, en tenant compte des styles d'apprentissage, des intérêts, et des niveaux de compétence.</a:t>
            </a:r>
          </a:p>
          <a:p>
            <a:pPr>
              <a:buFont typeface="Arial" panose="020B0604020202020204" pitchFamily="34" charset="0"/>
              <a:buChar char="•"/>
            </a:pPr>
            <a:r>
              <a:rPr lang="fr-FR" b="1" dirty="0"/>
              <a:t>Avantages</a:t>
            </a:r>
            <a:r>
              <a:rPr lang="fr-FR" dirty="0"/>
              <a:t> : Permet une réponse adaptée aux besoins de chaque étudiant, augmentant ainsi l'efficacité de l'apprentissage.</a:t>
            </a:r>
          </a:p>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4AED498D-6977-40EC-8E5E-7EB644D5E759}" type="slidenum">
              <a:rPr lang="fr-FR" smtClean="0"/>
              <a:t>6</a:t>
            </a:fld>
            <a:endParaRPr lang="fr-FR" dirty="0"/>
          </a:p>
        </p:txBody>
      </p:sp>
    </p:spTree>
    <p:extLst>
      <p:ext uri="{BB962C8B-B14F-4D97-AF65-F5344CB8AC3E}">
        <p14:creationId xmlns:p14="http://schemas.microsoft.com/office/powerpoint/2010/main" val="2852122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4AED498D-6977-40EC-8E5E-7EB644D5E759}" type="slidenum">
              <a:rPr lang="fr-FR" smtClean="0"/>
              <a:t>7</a:t>
            </a:fld>
            <a:endParaRPr lang="fr-FR" dirty="0"/>
          </a:p>
        </p:txBody>
      </p:sp>
    </p:spTree>
    <p:extLst>
      <p:ext uri="{BB962C8B-B14F-4D97-AF65-F5344CB8AC3E}">
        <p14:creationId xmlns:p14="http://schemas.microsoft.com/office/powerpoint/2010/main" val="1511876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4AED498D-6977-40EC-8E5E-7EB644D5E759}" type="slidenum">
              <a:rPr lang="fr-FR" smtClean="0"/>
              <a:t>8</a:t>
            </a:fld>
            <a:endParaRPr lang="fr-FR" dirty="0"/>
          </a:p>
        </p:txBody>
      </p:sp>
    </p:spTree>
    <p:extLst>
      <p:ext uri="{BB962C8B-B14F-4D97-AF65-F5344CB8AC3E}">
        <p14:creationId xmlns:p14="http://schemas.microsoft.com/office/powerpoint/2010/main" val="532401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ctrTitle"/>
          </p:nvPr>
        </p:nvSpPr>
        <p:spPr>
          <a:xfrm>
            <a:off x="1097280" y="758952"/>
            <a:ext cx="10058400" cy="3566160"/>
          </a:xfrm>
        </p:spPr>
        <p:txBody>
          <a:bodyPr rtlCol="0" anchor="b">
            <a:normAutofit/>
          </a:bodyPr>
          <a:lstStyle>
            <a:lvl1pPr algn="l">
              <a:lnSpc>
                <a:spcPct val="90000"/>
              </a:lnSpc>
              <a:defRPr lang="fr-FR" sz="8000" spc="-50" baseline="0">
                <a:solidFill>
                  <a:schemeClr val="tx1">
                    <a:lumMod val="85000"/>
                    <a:lumOff val="15000"/>
                  </a:schemeClr>
                </a:solidFill>
              </a:defRPr>
            </a:lvl1pPr>
          </a:lstStyle>
          <a:p>
            <a:pPr rtl="0"/>
            <a:r>
              <a:rPr lang="fr-FR"/>
              <a:t>Modifiez le style du titre</a:t>
            </a:r>
            <a:endParaRPr lang="fr-FR" dirty="0"/>
          </a:p>
        </p:txBody>
      </p:sp>
      <p:sp>
        <p:nvSpPr>
          <p:cNvPr id="3" name="Sous-titre 2"/>
          <p:cNvSpPr>
            <a:spLocks noGrp="1"/>
          </p:cNvSpPr>
          <p:nvPr>
            <p:ph type="subTitle" idx="1"/>
          </p:nvPr>
        </p:nvSpPr>
        <p:spPr>
          <a:xfrm>
            <a:off x="1100051" y="4645152"/>
            <a:ext cx="10058400" cy="1143000"/>
          </a:xfrm>
        </p:spPr>
        <p:txBody>
          <a:bodyPr lIns="91440" rIns="91440" rtlCol="0">
            <a:normAutofit/>
          </a:bodyPr>
          <a:lstStyle>
            <a:lvl1pPr marL="0" indent="0" algn="l">
              <a:buNone/>
              <a:defRPr lang="fr-FR" sz="2400" cap="all" spc="200" baseline="0">
                <a:solidFill>
                  <a:schemeClr val="accent1">
                    <a:lumMod val="40000"/>
                    <a:lumOff val="60000"/>
                  </a:schemeClr>
                </a:solidFill>
                <a:latin typeface="+mn-lt"/>
              </a:defRPr>
            </a:lvl1pPr>
            <a:lvl2pPr marL="457200" indent="0" algn="ctr">
              <a:buNone/>
              <a:defRPr lang="fr-FR" sz="2400"/>
            </a:lvl2pPr>
            <a:lvl3pPr marL="914400" indent="0" algn="ctr">
              <a:buNone/>
              <a:defRPr lang="fr-FR" sz="2400"/>
            </a:lvl3pPr>
            <a:lvl4pPr marL="1371600" indent="0" algn="ctr">
              <a:buNone/>
              <a:defRPr lang="fr-FR" sz="2000"/>
            </a:lvl4pPr>
            <a:lvl5pPr marL="1828800" indent="0" algn="ctr">
              <a:buNone/>
              <a:defRPr lang="fr-FR" sz="2000"/>
            </a:lvl5pPr>
            <a:lvl6pPr marL="2286000" indent="0" algn="ctr">
              <a:buNone/>
              <a:defRPr lang="fr-FR" sz="2000"/>
            </a:lvl6pPr>
            <a:lvl7pPr marL="2743200" indent="0" algn="ctr">
              <a:buNone/>
              <a:defRPr lang="fr-FR" sz="2000"/>
            </a:lvl7pPr>
            <a:lvl8pPr marL="3200400" indent="0" algn="ctr">
              <a:buNone/>
              <a:defRPr lang="fr-FR" sz="2000"/>
            </a:lvl8pPr>
            <a:lvl9pPr marL="3657600" indent="0" algn="ctr">
              <a:buNone/>
              <a:defRPr lang="fr-FR" sz="2000"/>
            </a:lvl9pPr>
          </a:lstStyle>
          <a:p>
            <a:pPr rtl="0"/>
            <a:r>
              <a:rPr lang="fr-FR"/>
              <a:t>Modifiez le style des sous-titres du masque</a:t>
            </a:r>
            <a:endParaRPr lang="fr-FR" dirty="0"/>
          </a:p>
        </p:txBody>
      </p:sp>
      <p:cxnSp>
        <p:nvCxnSpPr>
          <p:cNvPr id="9" name="Connecteur droit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Espace réservé de la date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defPPr>
              <a:defRPr lang="fr-FR"/>
            </a:defPPr>
          </a:lstStyle>
          <a:p>
            <a:pPr rtl="0"/>
            <a:fld id="{3928E846-642F-43DA-98A7-DFBA3DE06194}" type="datetime1">
              <a:rPr lang="fr-FR" smtClean="0"/>
              <a:t>29/08/2024</a:t>
            </a:fld>
            <a:endParaRPr lang="fr-FR" dirty="0"/>
          </a:p>
        </p:txBody>
      </p:sp>
      <p:sp>
        <p:nvSpPr>
          <p:cNvPr id="5" name="Espace réservé du pied de page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defPPr>
              <a:defRPr lang="fr-FR"/>
            </a:defPPr>
          </a:lstStyle>
          <a:p>
            <a:pPr rtl="0"/>
            <a:r>
              <a:rPr lang="fr-FR"/>
              <a:t>ENSEIGNER UN COURS</a:t>
            </a:r>
          </a:p>
        </p:txBody>
      </p:sp>
      <p:sp>
        <p:nvSpPr>
          <p:cNvPr id="6" name="Espace réservé du numéro de diapositive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defPPr>
              <a:defRPr lang="fr-FR"/>
            </a:defPPr>
          </a:lstStyle>
          <a:p>
            <a:pPr rtl="0"/>
            <a:fld id="{3A98EE3D-8CD1-4C3F-BD1C-C98C9596463C}" type="slidenum">
              <a:rPr lang="fr-FR" smtClean="0"/>
              <a:t>‹N°›</a:t>
            </a:fld>
            <a:endParaRPr lang="fr-FR" dirty="0"/>
          </a:p>
        </p:txBody>
      </p:sp>
    </p:spTree>
    <p:extLst>
      <p:ext uri="{BB962C8B-B14F-4D97-AF65-F5344CB8AC3E}">
        <p14:creationId xmlns:p14="http://schemas.microsoft.com/office/powerpoint/2010/main" val="4271504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Espace réservé de la date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defPPr>
              <a:defRPr lang="fr-FR"/>
            </a:defPPr>
          </a:lstStyle>
          <a:p>
            <a:pPr rtl="0"/>
            <a:fld id="{601398C7-7583-4A3C-9BF8-6554C8C4AAC9}" type="datetime1">
              <a:rPr lang="fr-FR" smtClean="0"/>
              <a:t>29/08/2024</a:t>
            </a:fld>
            <a:endParaRPr lang="fr-FR" dirty="0"/>
          </a:p>
        </p:txBody>
      </p:sp>
      <p:sp>
        <p:nvSpPr>
          <p:cNvPr id="3" name="Espace réservé du pied de page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defPPr>
              <a:defRPr lang="fr-FR"/>
            </a:defPPr>
          </a:lstStyle>
          <a:p>
            <a:pPr rtl="0"/>
            <a:r>
              <a:rPr lang="fr-FR"/>
              <a:t>ENSEIGNER UN COURS</a:t>
            </a:r>
          </a:p>
        </p:txBody>
      </p:sp>
      <p:sp>
        <p:nvSpPr>
          <p:cNvPr id="4" name="Espace réservé du numéro de diapositive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defPPr>
              <a:defRPr lang="fr-FR"/>
            </a:defPPr>
          </a:lstStyle>
          <a:p>
            <a:pPr rtl="0"/>
            <a:fld id="{3A98EE3D-8CD1-4C3F-BD1C-C98C9596463C}" type="slidenum">
              <a:rPr lang="fr-FR" smtClean="0"/>
              <a:t>‹N°›</a:t>
            </a:fld>
            <a:endParaRPr lang="fr-FR" dirty="0"/>
          </a:p>
        </p:txBody>
      </p:sp>
    </p:spTree>
    <p:extLst>
      <p:ext uri="{BB962C8B-B14F-4D97-AF65-F5344CB8AC3E}">
        <p14:creationId xmlns:p14="http://schemas.microsoft.com/office/powerpoint/2010/main" val="3872940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Contenu avec légende">
    <p:spTree>
      <p:nvGrpSpPr>
        <p:cNvPr id="1" name=""/>
        <p:cNvGrpSpPr/>
        <p:nvPr/>
      </p:nvGrpSpPr>
      <p:grpSpPr>
        <a:xfrm>
          <a:off x="0" y="0"/>
          <a:ext cx="0" cy="0"/>
          <a:chOff x="0" y="0"/>
          <a:chExt cx="0" cy="0"/>
        </a:xfrm>
      </p:grpSpPr>
      <p:sp>
        <p:nvSpPr>
          <p:cNvPr id="10" name="Espace réservé d’image 9">
            <a:extLst>
              <a:ext uri="{FF2B5EF4-FFF2-40B4-BE49-F238E27FC236}">
                <a16:creationId xmlns:a16="http://schemas.microsoft.com/office/drawing/2014/main" id="{D92C4CF0-BD34-45B4-94FF-59AD3A70A72E}"/>
              </a:ext>
            </a:extLst>
          </p:cNvPr>
          <p:cNvSpPr>
            <a:spLocks noGrp="1"/>
          </p:cNvSpPr>
          <p:nvPr>
            <p:ph type="pic" sz="quarter" idx="13"/>
          </p:nvPr>
        </p:nvSpPr>
        <p:spPr>
          <a:xfrm>
            <a:off x="0" y="0"/>
            <a:ext cx="12192000" cy="6400165"/>
          </a:xfrm>
          <a:noFill/>
        </p:spPr>
        <p:txBody>
          <a:bodyPr lIns="0" tIns="792000" rtlCol="0" anchor="ctr" anchorCtr="0"/>
          <a:lstStyle>
            <a:lvl1pPr algn="ctr">
              <a:defRPr lang="fr-FR"/>
            </a:lvl1pPr>
          </a:lstStyle>
          <a:p>
            <a:pPr rtl="0"/>
            <a:r>
              <a:rPr lang="fr-FR"/>
              <a:t>Cliquez sur l'icône pour ajouter une image</a:t>
            </a:r>
          </a:p>
        </p:txBody>
      </p:sp>
      <p:sp>
        <p:nvSpPr>
          <p:cNvPr id="8" name="Rectangle 7">
            <a:extLst>
              <a:ext uri="{FF2B5EF4-FFF2-40B4-BE49-F238E27FC236}">
                <a16:creationId xmlns:a16="http://schemas.microsoft.com/office/drawing/2014/main" id="{16D90D66-BCB9-4229-A829-628874352AC0}"/>
              </a:ext>
            </a:extLst>
          </p:cNvPr>
          <p:cNvSpPr/>
          <p:nvPr/>
        </p:nvSpPr>
        <p:spPr>
          <a:xfrm>
            <a:off x="4804496" y="0"/>
            <a:ext cx="7387504" cy="6446520"/>
          </a:xfrm>
          <a:prstGeom prst="rect">
            <a:avLst/>
          </a:prstGeom>
          <a:solidFill>
            <a:schemeClr val="accent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D7110AB5-E047-427B-9192-3F2FCCB479A8}"/>
              </a:ext>
            </a:extLst>
          </p:cNvPr>
          <p:cNvSpPr/>
          <p:nvPr userDrawn="1"/>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43466" y="488254"/>
            <a:ext cx="3517567" cy="1087974"/>
          </a:xfrm>
        </p:spPr>
        <p:txBody>
          <a:bodyPr rtlCol="0" anchor="b">
            <a:normAutofit/>
          </a:bodyPr>
          <a:lstStyle>
            <a:lvl1pPr>
              <a:lnSpc>
                <a:spcPct val="90000"/>
              </a:lnSpc>
              <a:defRPr lang="fr-FR" sz="3600" b="0">
                <a:solidFill>
                  <a:schemeClr val="accent1">
                    <a:lumMod val="50000"/>
                  </a:schemeClr>
                </a:solidFill>
              </a:defRPr>
            </a:lvl1pPr>
          </a:lstStyle>
          <a:p>
            <a:pPr rtl="0"/>
            <a:r>
              <a:rPr lang="fr-FR"/>
              <a:t>Modifiez le style du titre</a:t>
            </a:r>
            <a:endParaRPr lang="fr-FR" dirty="0"/>
          </a:p>
        </p:txBody>
      </p:sp>
      <p:sp>
        <p:nvSpPr>
          <p:cNvPr id="4" name="Espace réservé du texte 3"/>
          <p:cNvSpPr>
            <a:spLocks noGrp="1"/>
          </p:cNvSpPr>
          <p:nvPr>
            <p:ph type="body" sz="half" idx="2"/>
          </p:nvPr>
        </p:nvSpPr>
        <p:spPr>
          <a:xfrm>
            <a:off x="403625" y="2038720"/>
            <a:ext cx="3517567" cy="3311706"/>
          </a:xfrm>
        </p:spPr>
        <p:txBody>
          <a:bodyPr lIns="91440" rIns="91440" rtlCol="0">
            <a:normAutofit/>
          </a:bodyPr>
          <a:lstStyle>
            <a:lvl1pPr marL="216000" indent="-216000">
              <a:spcAft>
                <a:spcPts val="0"/>
              </a:spcAft>
              <a:buFont typeface="Wingdings" panose="05000000000000000000" pitchFamily="2" charset="2"/>
              <a:buChar char="§"/>
              <a:defRPr lang="fr-FR" sz="1800">
                <a:solidFill>
                  <a:schemeClr val="tx1"/>
                </a:solidFill>
              </a:defRPr>
            </a:lvl1pPr>
            <a:lvl2pPr marL="457200" indent="0">
              <a:buNone/>
              <a:defRPr lang="fr-FR" sz="1200"/>
            </a:lvl2pPr>
            <a:lvl3pPr marL="914400" indent="0">
              <a:buNone/>
              <a:defRPr lang="fr-FR" sz="1000"/>
            </a:lvl3pPr>
            <a:lvl4pPr marL="1371600" indent="0">
              <a:buNone/>
              <a:defRPr lang="fr-FR" sz="900"/>
            </a:lvl4pPr>
            <a:lvl5pPr marL="1828800" indent="0">
              <a:buNone/>
              <a:defRPr lang="fr-FR" sz="900"/>
            </a:lvl5pPr>
            <a:lvl6pPr marL="2286000" indent="0">
              <a:buNone/>
              <a:defRPr lang="fr-FR" sz="900"/>
            </a:lvl6pPr>
            <a:lvl7pPr marL="2743200" indent="0">
              <a:buNone/>
              <a:defRPr lang="fr-FR" sz="900"/>
            </a:lvl7pPr>
            <a:lvl8pPr marL="3200400" indent="0">
              <a:buNone/>
              <a:defRPr lang="fr-FR" sz="900"/>
            </a:lvl8pPr>
            <a:lvl9pPr marL="3657600" indent="0">
              <a:buNone/>
              <a:defRPr lang="fr-FR" sz="900"/>
            </a:lvl9pPr>
          </a:lstStyle>
          <a:p>
            <a:pPr lvl="0" rtl="0"/>
            <a:r>
              <a:rPr lang="fr-FR"/>
              <a:t>Cliquez pour modifier les styles du texte du masque</a:t>
            </a:r>
          </a:p>
        </p:txBody>
      </p:sp>
      <p:sp>
        <p:nvSpPr>
          <p:cNvPr id="12" name="Espace réservé de la date 5">
            <a:extLst>
              <a:ext uri="{FF2B5EF4-FFF2-40B4-BE49-F238E27FC236}">
                <a16:creationId xmlns:a16="http://schemas.microsoft.com/office/drawing/2014/main" id="{00A2BA60-500D-4BD0-8C7F-2936FDDD1586}"/>
              </a:ext>
            </a:extLst>
          </p:cNvPr>
          <p:cNvSpPr>
            <a:spLocks noGrp="1"/>
          </p:cNvSpPr>
          <p:nvPr>
            <p:ph type="dt" sz="half" idx="10"/>
          </p:nvPr>
        </p:nvSpPr>
        <p:spPr>
          <a:xfrm>
            <a:off x="8218426" y="6446838"/>
            <a:ext cx="2584850" cy="365125"/>
          </a:xfrm>
        </p:spPr>
        <p:txBody>
          <a:bodyPr rtlCol="0"/>
          <a:lstStyle>
            <a:defPPr>
              <a:defRPr lang="fr-FR"/>
            </a:defPPr>
          </a:lstStyle>
          <a:p>
            <a:pPr rtl="0"/>
            <a:fld id="{CC0F44F4-729D-47BE-9239-12C005B4E678}" type="datetime1">
              <a:rPr lang="fr-FR" smtClean="0"/>
              <a:t>29/08/2024</a:t>
            </a:fld>
            <a:endParaRPr lang="fr-FR" dirty="0"/>
          </a:p>
        </p:txBody>
      </p:sp>
      <p:sp>
        <p:nvSpPr>
          <p:cNvPr id="13" name="Espace réservé du pied de page 6">
            <a:extLst>
              <a:ext uri="{FF2B5EF4-FFF2-40B4-BE49-F238E27FC236}">
                <a16:creationId xmlns:a16="http://schemas.microsoft.com/office/drawing/2014/main" id="{371A0A82-5458-43A1-AD4C-A4FF7CD09F10}"/>
              </a:ext>
            </a:extLst>
          </p:cNvPr>
          <p:cNvSpPr>
            <a:spLocks noGrp="1"/>
          </p:cNvSpPr>
          <p:nvPr>
            <p:ph type="ftr" sz="quarter" idx="11"/>
          </p:nvPr>
        </p:nvSpPr>
        <p:spPr>
          <a:xfrm>
            <a:off x="643051" y="6446838"/>
            <a:ext cx="6818262" cy="365125"/>
          </a:xfrm>
        </p:spPr>
        <p:txBody>
          <a:bodyPr rtlCol="0"/>
          <a:lstStyle>
            <a:defPPr>
              <a:defRPr lang="fr-FR"/>
            </a:defPPr>
          </a:lstStyle>
          <a:p>
            <a:pPr rtl="0"/>
            <a:r>
              <a:rPr lang="fr-FR"/>
              <a:t>ENSEIGNER UN COURS</a:t>
            </a:r>
          </a:p>
        </p:txBody>
      </p:sp>
      <p:sp>
        <p:nvSpPr>
          <p:cNvPr id="14" name="Espace réservé du numéro de diapositive 7">
            <a:extLst>
              <a:ext uri="{FF2B5EF4-FFF2-40B4-BE49-F238E27FC236}">
                <a16:creationId xmlns:a16="http://schemas.microsoft.com/office/drawing/2014/main" id="{2ABD9582-0263-41AF-B003-2E748948571F}"/>
              </a:ext>
            </a:extLst>
          </p:cNvPr>
          <p:cNvSpPr>
            <a:spLocks noGrp="1"/>
          </p:cNvSpPr>
          <p:nvPr>
            <p:ph type="sldNum" sz="quarter" idx="12"/>
          </p:nvPr>
        </p:nvSpPr>
        <p:spPr>
          <a:xfrm>
            <a:off x="10930596" y="6446838"/>
            <a:ext cx="617912" cy="365125"/>
          </a:xfrm>
        </p:spPr>
        <p:txBody>
          <a:bodyPr rtlCol="0"/>
          <a:lstStyle>
            <a:defPPr>
              <a:defRPr lang="fr-FR"/>
            </a:defPPr>
          </a:lstStyle>
          <a:p>
            <a:pPr rtl="0"/>
            <a:fld id="{3A98EE3D-8CD1-4C3F-BD1C-C98C9596463C}" type="slidenum">
              <a:rPr lang="fr-FR" smtClean="0"/>
              <a:t>‹N°›</a:t>
            </a:fld>
            <a:endParaRPr lang="fr-FR" dirty="0"/>
          </a:p>
        </p:txBody>
      </p:sp>
      <p:sp>
        <p:nvSpPr>
          <p:cNvPr id="5" name="Espace réservé d’image 4">
            <a:extLst>
              <a:ext uri="{FF2B5EF4-FFF2-40B4-BE49-F238E27FC236}">
                <a16:creationId xmlns:a16="http://schemas.microsoft.com/office/drawing/2014/main" id="{FF66DD5E-2E55-4BFB-8214-2B5C5051F287}"/>
              </a:ext>
            </a:extLst>
          </p:cNvPr>
          <p:cNvSpPr>
            <a:spLocks noGrp="1"/>
          </p:cNvSpPr>
          <p:nvPr>
            <p:ph type="pic" sz="quarter" idx="14"/>
          </p:nvPr>
        </p:nvSpPr>
        <p:spPr>
          <a:xfrm>
            <a:off x="5599113" y="1692275"/>
            <a:ext cx="6592887" cy="3190875"/>
          </a:xfrm>
          <a:solidFill>
            <a:schemeClr val="bg1">
              <a:lumMod val="85000"/>
              <a:alpha val="50000"/>
            </a:schemeClr>
          </a:solidFill>
        </p:spPr>
        <p:txBody>
          <a:bodyPr rtlCol="0" anchor="ctr" anchorCtr="0"/>
          <a:lstStyle>
            <a:lvl1pPr algn="ctr">
              <a:defRPr lang="fr-FR"/>
            </a:lvl1pPr>
          </a:lstStyle>
          <a:p>
            <a:pPr rtl="0"/>
            <a:r>
              <a:rPr lang="fr-FR"/>
              <a:t>Cliquez sur l'icône pour ajouter une image</a:t>
            </a:r>
            <a:endParaRPr lang="fr-FR" dirty="0"/>
          </a:p>
        </p:txBody>
      </p:sp>
      <p:cxnSp>
        <p:nvCxnSpPr>
          <p:cNvPr id="16" name="Connecteur droit 15">
            <a:extLst>
              <a:ext uri="{FF2B5EF4-FFF2-40B4-BE49-F238E27FC236}">
                <a16:creationId xmlns:a16="http://schemas.microsoft.com/office/drawing/2014/main" id="{76A38BEF-96DA-4CBE-8464-985906D9F5F1}"/>
              </a:ext>
            </a:extLst>
          </p:cNvPr>
          <p:cNvCxnSpPr>
            <a:cxnSpLocks/>
          </p:cNvCxnSpPr>
          <p:nvPr userDrawn="1"/>
        </p:nvCxnSpPr>
        <p:spPr>
          <a:xfrm>
            <a:off x="723686" y="1767848"/>
            <a:ext cx="3291840" cy="0"/>
          </a:xfrm>
          <a:prstGeom prst="line">
            <a:avLst/>
          </a:prstGeom>
          <a:ln w="15875">
            <a:solidFill>
              <a:srgbClr val="2626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7394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Contenu avec légende">
    <p:spTree>
      <p:nvGrpSpPr>
        <p:cNvPr id="1" name=""/>
        <p:cNvGrpSpPr/>
        <p:nvPr/>
      </p:nvGrpSpPr>
      <p:grpSpPr>
        <a:xfrm>
          <a:off x="0" y="0"/>
          <a:ext cx="0" cy="0"/>
          <a:chOff x="0" y="0"/>
          <a:chExt cx="0" cy="0"/>
        </a:xfrm>
      </p:grpSpPr>
      <p:sp>
        <p:nvSpPr>
          <p:cNvPr id="3" name="Espace réservé d’image 2">
            <a:extLst>
              <a:ext uri="{FF2B5EF4-FFF2-40B4-BE49-F238E27FC236}">
                <a16:creationId xmlns:a16="http://schemas.microsoft.com/office/drawing/2014/main" id="{CF262E62-E8FA-42DE-BC7E-BA73A13FCBFF}"/>
              </a:ext>
            </a:extLst>
          </p:cNvPr>
          <p:cNvSpPr>
            <a:spLocks noGrp="1"/>
          </p:cNvSpPr>
          <p:nvPr>
            <p:ph type="pic" sz="quarter" idx="15"/>
          </p:nvPr>
        </p:nvSpPr>
        <p:spPr>
          <a:xfrm>
            <a:off x="0" y="0"/>
            <a:ext cx="12193200" cy="6400800"/>
          </a:xfrm>
        </p:spPr>
        <p:txBody>
          <a:bodyPr rtlCol="0" anchor="ctr" anchorCtr="0"/>
          <a:lstStyle>
            <a:lvl1pPr algn="ctr">
              <a:defRPr lang="fr-FR"/>
            </a:lvl1pPr>
          </a:lstStyle>
          <a:p>
            <a:pPr rtl="0"/>
            <a:r>
              <a:rPr lang="fr-FR"/>
              <a:t>Cliquez sur l'icône pour ajouter une image</a:t>
            </a:r>
          </a:p>
        </p:txBody>
      </p:sp>
      <p:sp>
        <p:nvSpPr>
          <p:cNvPr id="5" name="Espace réservé du texte 4">
            <a:extLst>
              <a:ext uri="{FF2B5EF4-FFF2-40B4-BE49-F238E27FC236}">
                <a16:creationId xmlns:a16="http://schemas.microsoft.com/office/drawing/2014/main" id="{3B957EED-32E8-4384-BFBB-06742F30AA87}"/>
              </a:ext>
            </a:extLst>
          </p:cNvPr>
          <p:cNvSpPr>
            <a:spLocks noGrp="1"/>
          </p:cNvSpPr>
          <p:nvPr>
            <p:ph type="body" sz="quarter" idx="14" hasCustomPrompt="1"/>
          </p:nvPr>
        </p:nvSpPr>
        <p:spPr>
          <a:xfrm>
            <a:off x="5356422" y="5034909"/>
            <a:ext cx="6835291" cy="817251"/>
          </a:xfrm>
          <a:solidFill>
            <a:srgbClr val="262626"/>
          </a:solidFill>
        </p:spPr>
        <p:txBody>
          <a:bodyPr lIns="396000" tIns="0" rtlCol="0" anchor="ctr" anchorCtr="0">
            <a:normAutofit/>
          </a:bodyPr>
          <a:lstStyle>
            <a:lvl1pPr>
              <a:defRPr lang="fr-FR" sz="2400">
                <a:solidFill>
                  <a:schemeClr val="accent1">
                    <a:lumMod val="40000"/>
                    <a:lumOff val="60000"/>
                  </a:schemeClr>
                </a:solidFill>
              </a:defRPr>
            </a:lvl1pPr>
            <a:lvl2pPr>
              <a:defRPr lang="fr-FR">
                <a:solidFill>
                  <a:schemeClr val="bg1"/>
                </a:solidFill>
              </a:defRPr>
            </a:lvl2pPr>
            <a:lvl3pPr>
              <a:defRPr lang="fr-FR">
                <a:solidFill>
                  <a:schemeClr val="bg1"/>
                </a:solidFill>
              </a:defRPr>
            </a:lvl3pPr>
            <a:lvl4pPr>
              <a:defRPr lang="fr-FR">
                <a:solidFill>
                  <a:schemeClr val="bg1"/>
                </a:solidFill>
              </a:defRPr>
            </a:lvl4pPr>
          </a:lstStyle>
          <a:p>
            <a:pPr lvl="0" rtl="0"/>
            <a:r>
              <a:rPr lang="fr-FR"/>
              <a:t>Sous-titre</a:t>
            </a:r>
            <a:endParaRPr lang="fr-FR" dirty="0"/>
          </a:p>
        </p:txBody>
      </p:sp>
      <p:sp>
        <p:nvSpPr>
          <p:cNvPr id="15" name="Titre 14">
            <a:extLst>
              <a:ext uri="{FF2B5EF4-FFF2-40B4-BE49-F238E27FC236}">
                <a16:creationId xmlns:a16="http://schemas.microsoft.com/office/drawing/2014/main" id="{23EC876B-6AD7-452A-94C9-45B89DA7D7D0}"/>
              </a:ext>
            </a:extLst>
          </p:cNvPr>
          <p:cNvSpPr>
            <a:spLocks noGrp="1"/>
          </p:cNvSpPr>
          <p:nvPr>
            <p:ph type="title" hasCustomPrompt="1"/>
          </p:nvPr>
        </p:nvSpPr>
        <p:spPr>
          <a:xfrm>
            <a:off x="5356143" y="3975295"/>
            <a:ext cx="6835858" cy="1089350"/>
          </a:xfrm>
          <a:custGeom>
            <a:avLst/>
            <a:gdLst>
              <a:gd name="connsiteX0" fmla="*/ 0 w 6906198"/>
              <a:gd name="connsiteY0" fmla="*/ 0 h 1089350"/>
              <a:gd name="connsiteX1" fmla="*/ 6906198 w 6906198"/>
              <a:gd name="connsiteY1" fmla="*/ 0 h 1089350"/>
              <a:gd name="connsiteX2" fmla="*/ 6906198 w 6906198"/>
              <a:gd name="connsiteY2" fmla="*/ 1089350 h 1089350"/>
              <a:gd name="connsiteX3" fmla="*/ 3805731 w 6906198"/>
              <a:gd name="connsiteY3" fmla="*/ 1089350 h 1089350"/>
              <a:gd name="connsiteX4" fmla="*/ 218470 w 6906198"/>
              <a:gd name="connsiteY4" fmla="*/ 1089350 h 1089350"/>
              <a:gd name="connsiteX5" fmla="*/ 0 w 6906198"/>
              <a:gd name="connsiteY5" fmla="*/ 1089350 h 108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06198" h="1089350">
                <a:moveTo>
                  <a:pt x="0" y="0"/>
                </a:moveTo>
                <a:lnTo>
                  <a:pt x="6906198" y="0"/>
                </a:lnTo>
                <a:lnTo>
                  <a:pt x="6906198" y="1089350"/>
                </a:lnTo>
                <a:lnTo>
                  <a:pt x="3805731" y="1089350"/>
                </a:lnTo>
                <a:lnTo>
                  <a:pt x="218470" y="1089350"/>
                </a:lnTo>
                <a:lnTo>
                  <a:pt x="0" y="1089350"/>
                </a:lnTo>
                <a:close/>
              </a:path>
            </a:pathLst>
          </a:custGeom>
          <a:solidFill>
            <a:srgbClr val="262626"/>
          </a:solidFill>
        </p:spPr>
        <p:txBody>
          <a:bodyPr wrap="square" lIns="396000" tIns="252000" rtlCol="0" anchor="t" anchorCtr="0">
            <a:noAutofit/>
          </a:bodyPr>
          <a:lstStyle>
            <a:lvl1pPr>
              <a:lnSpc>
                <a:spcPct val="90000"/>
              </a:lnSpc>
              <a:defRPr lang="fr-FR" sz="3600" b="0">
                <a:solidFill>
                  <a:schemeClr val="bg1"/>
                </a:solidFill>
              </a:defRPr>
            </a:lvl1pPr>
          </a:lstStyle>
          <a:p>
            <a:pPr rtl="0"/>
            <a:r>
              <a:rPr lang="fr-FR"/>
              <a:t>Résumé de la première leçon</a:t>
            </a:r>
          </a:p>
        </p:txBody>
      </p:sp>
      <p:sp>
        <p:nvSpPr>
          <p:cNvPr id="11" name="Rectangle 10">
            <a:extLst>
              <a:ext uri="{FF2B5EF4-FFF2-40B4-BE49-F238E27FC236}">
                <a16:creationId xmlns:a16="http://schemas.microsoft.com/office/drawing/2014/main" id="{D7110AB5-E047-427B-9192-3F2FCCB479A8}"/>
              </a:ext>
            </a:extLst>
          </p:cNvPr>
          <p:cNvSpPr/>
          <p:nvPr userDrawn="1"/>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Espace réservé du texte 3"/>
          <p:cNvSpPr>
            <a:spLocks noGrp="1"/>
          </p:cNvSpPr>
          <p:nvPr>
            <p:ph type="body" sz="half" idx="2"/>
          </p:nvPr>
        </p:nvSpPr>
        <p:spPr>
          <a:xfrm>
            <a:off x="678635" y="0"/>
            <a:ext cx="3998873" cy="5852160"/>
          </a:xfrm>
          <a:solidFill>
            <a:srgbClr val="262626"/>
          </a:solidFill>
        </p:spPr>
        <p:txBody>
          <a:bodyPr lIns="360000" tIns="46800" rIns="360000" rtlCol="0" anchor="ctr" anchorCtr="0">
            <a:normAutofit/>
          </a:bodyPr>
          <a:lstStyle>
            <a:lvl1pPr marL="0" indent="0">
              <a:buNone/>
              <a:defRPr lang="fr-FR" dirty="0">
                <a:solidFill>
                  <a:schemeClr val="bg1"/>
                </a:solidFill>
              </a:defRPr>
            </a:lvl1pPr>
            <a:lvl2pPr marL="457200" indent="0">
              <a:buNone/>
              <a:defRPr lang="fr-FR" sz="1200"/>
            </a:lvl2pPr>
            <a:lvl3pPr marL="914400" indent="0">
              <a:buNone/>
              <a:defRPr lang="fr-FR" sz="1000"/>
            </a:lvl3pPr>
            <a:lvl4pPr marL="1371600" indent="0">
              <a:buNone/>
              <a:defRPr lang="fr-FR" sz="900"/>
            </a:lvl4pPr>
            <a:lvl5pPr marL="1828800" indent="0">
              <a:buNone/>
              <a:defRPr lang="fr-FR" sz="900"/>
            </a:lvl5pPr>
            <a:lvl6pPr marL="2286000" indent="0">
              <a:buNone/>
              <a:defRPr lang="fr-FR" sz="900"/>
            </a:lvl6pPr>
            <a:lvl7pPr marL="2743200" indent="0">
              <a:buNone/>
              <a:defRPr lang="fr-FR" sz="900"/>
            </a:lvl7pPr>
            <a:lvl8pPr marL="3200400" indent="0">
              <a:buNone/>
              <a:defRPr lang="fr-FR" sz="900"/>
            </a:lvl8pPr>
            <a:lvl9pPr marL="3657600" indent="0">
              <a:buNone/>
              <a:defRPr lang="fr-FR" sz="900"/>
            </a:lvl9pPr>
          </a:lstStyle>
          <a:p>
            <a:pPr lvl="0" rtl="0"/>
            <a:r>
              <a:rPr lang="fr-FR"/>
              <a:t>Cliquez pour modifier les styles du texte du masque</a:t>
            </a:r>
          </a:p>
        </p:txBody>
      </p:sp>
      <p:sp>
        <p:nvSpPr>
          <p:cNvPr id="12" name="Espace réservé de la date 5">
            <a:extLst>
              <a:ext uri="{FF2B5EF4-FFF2-40B4-BE49-F238E27FC236}">
                <a16:creationId xmlns:a16="http://schemas.microsoft.com/office/drawing/2014/main" id="{00A2BA60-500D-4BD0-8C7F-2936FDDD1586}"/>
              </a:ext>
            </a:extLst>
          </p:cNvPr>
          <p:cNvSpPr>
            <a:spLocks noGrp="1"/>
          </p:cNvSpPr>
          <p:nvPr>
            <p:ph type="dt" sz="half" idx="10"/>
          </p:nvPr>
        </p:nvSpPr>
        <p:spPr>
          <a:xfrm>
            <a:off x="8218426" y="6446838"/>
            <a:ext cx="2584850" cy="365125"/>
          </a:xfrm>
        </p:spPr>
        <p:txBody>
          <a:bodyPr rtlCol="0"/>
          <a:lstStyle>
            <a:defPPr>
              <a:defRPr lang="fr-FR"/>
            </a:defPPr>
          </a:lstStyle>
          <a:p>
            <a:pPr rtl="0"/>
            <a:fld id="{62B3FD4D-E894-4796-80DB-7A7BAE43773C}" type="datetime1">
              <a:rPr lang="fr-FR" smtClean="0"/>
              <a:t>29/08/2024</a:t>
            </a:fld>
            <a:endParaRPr lang="fr-FR" dirty="0"/>
          </a:p>
        </p:txBody>
      </p:sp>
      <p:sp>
        <p:nvSpPr>
          <p:cNvPr id="13" name="Espace réservé du pied de page 6">
            <a:extLst>
              <a:ext uri="{FF2B5EF4-FFF2-40B4-BE49-F238E27FC236}">
                <a16:creationId xmlns:a16="http://schemas.microsoft.com/office/drawing/2014/main" id="{371A0A82-5458-43A1-AD4C-A4FF7CD09F10}"/>
              </a:ext>
            </a:extLst>
          </p:cNvPr>
          <p:cNvSpPr>
            <a:spLocks noGrp="1"/>
          </p:cNvSpPr>
          <p:nvPr>
            <p:ph type="ftr" sz="quarter" idx="11"/>
          </p:nvPr>
        </p:nvSpPr>
        <p:spPr>
          <a:xfrm>
            <a:off x="643051" y="6446838"/>
            <a:ext cx="6818262" cy="365125"/>
          </a:xfrm>
        </p:spPr>
        <p:txBody>
          <a:bodyPr rtlCol="0"/>
          <a:lstStyle>
            <a:defPPr>
              <a:defRPr lang="fr-FR"/>
            </a:defPPr>
          </a:lstStyle>
          <a:p>
            <a:pPr rtl="0"/>
            <a:r>
              <a:rPr lang="fr-FR"/>
              <a:t>ENSEIGNER UN COURS</a:t>
            </a:r>
          </a:p>
        </p:txBody>
      </p:sp>
      <p:sp>
        <p:nvSpPr>
          <p:cNvPr id="14" name="Espace réservé du numéro de diapositive 7">
            <a:extLst>
              <a:ext uri="{FF2B5EF4-FFF2-40B4-BE49-F238E27FC236}">
                <a16:creationId xmlns:a16="http://schemas.microsoft.com/office/drawing/2014/main" id="{2ABD9582-0263-41AF-B003-2E748948571F}"/>
              </a:ext>
            </a:extLst>
          </p:cNvPr>
          <p:cNvSpPr>
            <a:spLocks noGrp="1"/>
          </p:cNvSpPr>
          <p:nvPr>
            <p:ph type="sldNum" sz="quarter" idx="12"/>
          </p:nvPr>
        </p:nvSpPr>
        <p:spPr>
          <a:xfrm>
            <a:off x="10930596" y="6446838"/>
            <a:ext cx="617912" cy="365125"/>
          </a:xfrm>
        </p:spPr>
        <p:txBody>
          <a:bodyPr rtlCol="0"/>
          <a:lstStyle>
            <a:defPPr>
              <a:defRPr lang="fr-FR"/>
            </a:defPPr>
          </a:lstStyle>
          <a:p>
            <a:pPr rtl="0"/>
            <a:fld id="{3A98EE3D-8CD1-4C3F-BD1C-C98C9596463C}" type="slidenum">
              <a:rPr lang="fr-FR" smtClean="0"/>
              <a:t>‹N°›</a:t>
            </a:fld>
            <a:endParaRPr lang="fr-FR" dirty="0"/>
          </a:p>
        </p:txBody>
      </p:sp>
    </p:spTree>
    <p:extLst>
      <p:ext uri="{BB962C8B-B14F-4D97-AF65-F5344CB8AC3E}">
        <p14:creationId xmlns:p14="http://schemas.microsoft.com/office/powerpoint/2010/main" val="99412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Espace réservé d’image 2"/>
          <p:cNvSpPr>
            <a:spLocks noGrp="1" noChangeAspect="1"/>
          </p:cNvSpPr>
          <p:nvPr>
            <p:ph type="pic" idx="1"/>
          </p:nvPr>
        </p:nvSpPr>
        <p:spPr>
          <a:xfrm>
            <a:off x="15" y="0"/>
            <a:ext cx="12191985" cy="4578350"/>
          </a:xfrm>
          <a:solidFill>
            <a:schemeClr val="bg1">
              <a:lumMod val="85000"/>
            </a:schemeClr>
          </a:solidFill>
        </p:spPr>
        <p:txBody>
          <a:bodyPr lIns="457200" tIns="457200" rtlCol="0" anchor="t"/>
          <a:lstStyle>
            <a:lvl1pPr marL="0" indent="0">
              <a:buNone/>
              <a:defRPr lang="fr-FR" sz="3200"/>
            </a:lvl1pPr>
            <a:lvl2pPr marL="457200" indent="0">
              <a:buNone/>
              <a:defRPr lang="fr-FR" sz="2800"/>
            </a:lvl2pPr>
            <a:lvl3pPr marL="914400" indent="0">
              <a:buNone/>
              <a:defRPr lang="fr-FR" sz="2400"/>
            </a:lvl3pPr>
            <a:lvl4pPr marL="1371600" indent="0">
              <a:buNone/>
              <a:defRPr lang="fr-FR" sz="2000"/>
            </a:lvl4pPr>
            <a:lvl5pPr marL="1828800" indent="0">
              <a:buNone/>
              <a:defRPr lang="fr-FR" sz="2000"/>
            </a:lvl5pPr>
            <a:lvl6pPr marL="2286000" indent="0">
              <a:buNone/>
              <a:defRPr lang="fr-FR" sz="2000"/>
            </a:lvl6pPr>
            <a:lvl7pPr marL="2743200" indent="0">
              <a:buNone/>
              <a:defRPr lang="fr-FR" sz="2000"/>
            </a:lvl7pPr>
            <a:lvl8pPr marL="3200400" indent="0">
              <a:buNone/>
              <a:defRPr lang="fr-FR" sz="2000"/>
            </a:lvl8pPr>
            <a:lvl9pPr marL="3657600" indent="0">
              <a:buNone/>
              <a:defRPr lang="fr-FR" sz="2000"/>
            </a:lvl9pPr>
          </a:lstStyle>
          <a:p>
            <a:pPr rtl="0"/>
            <a:r>
              <a:rPr lang="fr-FR"/>
              <a:t>Cliquez sur l'icône pour ajouter une image</a:t>
            </a:r>
          </a:p>
        </p:txBody>
      </p:sp>
      <p:sp>
        <p:nvSpPr>
          <p:cNvPr id="2" name="Titre 1"/>
          <p:cNvSpPr>
            <a:spLocks noGrp="1"/>
          </p:cNvSpPr>
          <p:nvPr>
            <p:ph type="title"/>
          </p:nvPr>
        </p:nvSpPr>
        <p:spPr>
          <a:xfrm>
            <a:off x="1097279" y="4799362"/>
            <a:ext cx="10113645" cy="743682"/>
          </a:xfrm>
        </p:spPr>
        <p:txBody>
          <a:bodyPr tIns="0" bIns="0" rtlCol="0" anchor="b">
            <a:noAutofit/>
          </a:bodyPr>
          <a:lstStyle>
            <a:lvl1pPr>
              <a:defRPr lang="fr-FR" sz="3600" b="0">
                <a:solidFill>
                  <a:srgbClr val="FFFFFF"/>
                </a:solidFill>
              </a:defRPr>
            </a:lvl1pPr>
          </a:lstStyle>
          <a:p>
            <a:pPr rtl="0"/>
            <a:r>
              <a:rPr lang="fr-FR"/>
              <a:t>Modifiez le style du titre</a:t>
            </a:r>
            <a:endParaRPr lang="fr-FR" dirty="0"/>
          </a:p>
        </p:txBody>
      </p:sp>
      <p:sp>
        <p:nvSpPr>
          <p:cNvPr id="4" name="Espace réservé du texte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lang="fr-FR" sz="1800">
                <a:solidFill>
                  <a:schemeClr val="accent1">
                    <a:lumMod val="40000"/>
                    <a:lumOff val="60000"/>
                  </a:schemeClr>
                </a:solidFill>
              </a:defRPr>
            </a:lvl1pPr>
            <a:lvl2pPr marL="457200" indent="0">
              <a:buNone/>
              <a:defRPr lang="fr-FR" sz="1200"/>
            </a:lvl2pPr>
            <a:lvl3pPr marL="914400" indent="0">
              <a:buNone/>
              <a:defRPr lang="fr-FR" sz="1000"/>
            </a:lvl3pPr>
            <a:lvl4pPr marL="1371600" indent="0">
              <a:buNone/>
              <a:defRPr lang="fr-FR" sz="900"/>
            </a:lvl4pPr>
            <a:lvl5pPr marL="1828800" indent="0">
              <a:buNone/>
              <a:defRPr lang="fr-FR" sz="900"/>
            </a:lvl5pPr>
            <a:lvl6pPr marL="2286000" indent="0">
              <a:buNone/>
              <a:defRPr lang="fr-FR" sz="900"/>
            </a:lvl6pPr>
            <a:lvl7pPr marL="2743200" indent="0">
              <a:buNone/>
              <a:defRPr lang="fr-FR" sz="900"/>
            </a:lvl7pPr>
            <a:lvl8pPr marL="3200400" indent="0">
              <a:buNone/>
              <a:defRPr lang="fr-FR" sz="900"/>
            </a:lvl8pPr>
            <a:lvl9pPr marL="3657600" indent="0">
              <a:buNone/>
              <a:defRPr lang="fr-FR" sz="900"/>
            </a:lvl9pPr>
          </a:lstStyle>
          <a:p>
            <a:pPr lvl="0" rtl="0"/>
            <a:r>
              <a:rPr lang="fr-FR"/>
              <a:t>Cliquez pour modifier les styles du texte du masque</a:t>
            </a:r>
          </a:p>
        </p:txBody>
      </p:sp>
      <p:sp>
        <p:nvSpPr>
          <p:cNvPr id="5" name="Espace réservé de la date 4"/>
          <p:cNvSpPr>
            <a:spLocks noGrp="1"/>
          </p:cNvSpPr>
          <p:nvPr>
            <p:ph type="dt" sz="half" idx="10"/>
          </p:nvPr>
        </p:nvSpPr>
        <p:spPr/>
        <p:txBody>
          <a:bodyPr rtlCol="0"/>
          <a:lstStyle>
            <a:lvl1pPr>
              <a:defRPr lang="fr-FR"/>
            </a:lvl1pPr>
          </a:lstStyle>
          <a:p>
            <a:pPr rtl="0"/>
            <a:fld id="{B0081A88-E024-49E4-821D-5C60CAD7EBE8}" type="datetime1">
              <a:rPr lang="fr-FR" smtClean="0"/>
              <a:t>29/08/2024</a:t>
            </a:fld>
            <a:endParaRPr lang="fr-FR" dirty="0"/>
          </a:p>
        </p:txBody>
      </p:sp>
      <p:sp>
        <p:nvSpPr>
          <p:cNvPr id="6" name="Espace réservé du pied de page 5"/>
          <p:cNvSpPr>
            <a:spLocks noGrp="1"/>
          </p:cNvSpPr>
          <p:nvPr>
            <p:ph type="ftr" sz="quarter" idx="11"/>
          </p:nvPr>
        </p:nvSpPr>
        <p:spPr>
          <a:xfrm>
            <a:off x="1097279" y="6446838"/>
            <a:ext cx="6818262" cy="365125"/>
          </a:xfrm>
        </p:spPr>
        <p:txBody>
          <a:bodyPr rtlCol="0"/>
          <a:lstStyle>
            <a:defPPr>
              <a:defRPr lang="fr-FR"/>
            </a:defPPr>
          </a:lstStyle>
          <a:p>
            <a:pPr algn="l" rtl="0"/>
            <a:r>
              <a:rPr lang="fr-FR"/>
              <a:t>ENSEIGNER UN COURS</a:t>
            </a:r>
          </a:p>
        </p:txBody>
      </p:sp>
      <p:sp>
        <p:nvSpPr>
          <p:cNvPr id="7" name="Espace réservé du numéro de diapositive 6"/>
          <p:cNvSpPr>
            <a:spLocks noGrp="1"/>
          </p:cNvSpPr>
          <p:nvPr>
            <p:ph type="sldNum" sz="quarter" idx="12"/>
          </p:nvPr>
        </p:nvSpPr>
        <p:spPr/>
        <p:txBody>
          <a:bodyPr rtlCol="0"/>
          <a:lstStyle>
            <a:defPPr>
              <a:defRPr lang="fr-FR"/>
            </a:defPPr>
          </a:lstStyle>
          <a:p>
            <a:pPr rtl="0"/>
            <a:fld id="{3A98EE3D-8CD1-4C3F-BD1C-C98C9596463C}" type="slidenum">
              <a:rPr lang="fr-FR" smtClean="0"/>
              <a:t>‹N°›</a:t>
            </a:fld>
            <a:endParaRPr lang="fr-FR" dirty="0"/>
          </a:p>
        </p:txBody>
      </p:sp>
    </p:spTree>
    <p:extLst>
      <p:ext uri="{BB962C8B-B14F-4D97-AF65-F5344CB8AC3E}">
        <p14:creationId xmlns:p14="http://schemas.microsoft.com/office/powerpoint/2010/main" val="2192319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1097280" y="758952"/>
            <a:ext cx="10058400" cy="3566160"/>
          </a:xfrm>
        </p:spPr>
        <p:txBody>
          <a:bodyPr rtlCol="0" anchor="b" anchorCtr="0">
            <a:normAutofit/>
          </a:bodyPr>
          <a:lstStyle>
            <a:lvl1pPr>
              <a:lnSpc>
                <a:spcPct val="90000"/>
              </a:lnSpc>
              <a:defRPr lang="fr-FR" sz="8000" b="0">
                <a:solidFill>
                  <a:schemeClr val="tx1">
                    <a:lumMod val="85000"/>
                    <a:lumOff val="15000"/>
                  </a:schemeClr>
                </a:solidFill>
              </a:defRPr>
            </a:lvl1pPr>
          </a:lstStyle>
          <a:p>
            <a:pPr rtl="0"/>
            <a:r>
              <a:rPr lang="fr-FR"/>
              <a:t>Modifiez le style du titre</a:t>
            </a:r>
            <a:endParaRPr lang="fr-FR" dirty="0"/>
          </a:p>
        </p:txBody>
      </p:sp>
      <p:sp>
        <p:nvSpPr>
          <p:cNvPr id="3" name="Espace réservé du texte 2"/>
          <p:cNvSpPr>
            <a:spLocks noGrp="1"/>
          </p:cNvSpPr>
          <p:nvPr>
            <p:ph type="body" idx="1"/>
          </p:nvPr>
        </p:nvSpPr>
        <p:spPr>
          <a:xfrm>
            <a:off x="1097280" y="4663440"/>
            <a:ext cx="10058400" cy="1143000"/>
          </a:xfrm>
        </p:spPr>
        <p:txBody>
          <a:bodyPr lIns="91440" rIns="91440" rtlCol="0" anchor="t" anchorCtr="0">
            <a:normAutofit/>
          </a:bodyPr>
          <a:lstStyle>
            <a:lvl1pPr marL="0" indent="0">
              <a:buNone/>
              <a:defRPr lang="fr-FR" sz="2400" cap="all" spc="200" baseline="0">
                <a:solidFill>
                  <a:schemeClr val="tx1"/>
                </a:solidFill>
                <a:latin typeface="+mn-lt"/>
              </a:defRPr>
            </a:lvl1pPr>
            <a:lvl2pPr marL="457200" indent="0">
              <a:buNone/>
              <a:defRPr lang="fr-FR" sz="1800">
                <a:solidFill>
                  <a:schemeClr val="tx1">
                    <a:tint val="75000"/>
                  </a:schemeClr>
                </a:solidFill>
              </a:defRPr>
            </a:lvl2pPr>
            <a:lvl3pPr marL="914400" indent="0">
              <a:buNone/>
              <a:defRPr lang="fr-FR" sz="1600">
                <a:solidFill>
                  <a:schemeClr val="tx1">
                    <a:tint val="75000"/>
                  </a:schemeClr>
                </a:solidFill>
              </a:defRPr>
            </a:lvl3pPr>
            <a:lvl4pPr marL="1371600" indent="0">
              <a:buNone/>
              <a:defRPr lang="fr-FR" sz="1400">
                <a:solidFill>
                  <a:schemeClr val="tx1">
                    <a:tint val="75000"/>
                  </a:schemeClr>
                </a:solidFill>
              </a:defRPr>
            </a:lvl4pPr>
            <a:lvl5pPr marL="1828800" indent="0">
              <a:buNone/>
              <a:defRPr lang="fr-FR" sz="1400">
                <a:solidFill>
                  <a:schemeClr val="tx1">
                    <a:tint val="75000"/>
                  </a:schemeClr>
                </a:solidFill>
              </a:defRPr>
            </a:lvl5pPr>
            <a:lvl6pPr marL="2286000" indent="0">
              <a:buNone/>
              <a:defRPr lang="fr-FR" sz="1400">
                <a:solidFill>
                  <a:schemeClr val="tx1">
                    <a:tint val="75000"/>
                  </a:schemeClr>
                </a:solidFill>
              </a:defRPr>
            </a:lvl6pPr>
            <a:lvl7pPr marL="2743200" indent="0">
              <a:buNone/>
              <a:defRPr lang="fr-FR" sz="1400">
                <a:solidFill>
                  <a:schemeClr val="tx1">
                    <a:tint val="75000"/>
                  </a:schemeClr>
                </a:solidFill>
              </a:defRPr>
            </a:lvl7pPr>
            <a:lvl8pPr marL="3200400" indent="0">
              <a:buNone/>
              <a:defRPr lang="fr-FR" sz="1400">
                <a:solidFill>
                  <a:schemeClr val="tx1">
                    <a:tint val="75000"/>
                  </a:schemeClr>
                </a:solidFill>
              </a:defRPr>
            </a:lvl8pPr>
            <a:lvl9pPr marL="3657600" indent="0">
              <a:buNone/>
              <a:defRPr lang="fr-FR" sz="1400">
                <a:solidFill>
                  <a:schemeClr val="tx1">
                    <a:tint val="75000"/>
                  </a:schemeClr>
                </a:solidFill>
              </a:defRPr>
            </a:lvl9pPr>
          </a:lstStyle>
          <a:p>
            <a:pPr lvl="0" rtl="0"/>
            <a:r>
              <a:rPr lang="fr-FR"/>
              <a:t>Cliquez pour modifier les styles du texte du masque</a:t>
            </a:r>
          </a:p>
        </p:txBody>
      </p:sp>
      <p:cxnSp>
        <p:nvCxnSpPr>
          <p:cNvPr id="9" name="Connecteur droit 8">
            <a:extLst>
              <a:ext uri="{FF2B5EF4-FFF2-40B4-BE49-F238E27FC236}">
                <a16:creationId xmlns:a16="http://schemas.microsoft.com/office/drawing/2014/main" id="{459DE2C1-4C52-40A3-8959-27B2C1BEBFF6}"/>
              </a:ext>
            </a:extLst>
          </p:cNvPr>
          <p:cNvCxnSpPr/>
          <p:nvPr userDrawn="1"/>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Espace réservé de la date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defPPr>
              <a:defRPr lang="fr-FR"/>
            </a:defPPr>
          </a:lstStyle>
          <a:p>
            <a:pPr rtl="0"/>
            <a:fld id="{9837EB48-865C-4D62-B46E-B054C5D9920B}" type="datetime1">
              <a:rPr lang="fr-FR" smtClean="0"/>
              <a:t>29/08/2024</a:t>
            </a:fld>
            <a:endParaRPr lang="fr-FR" dirty="0"/>
          </a:p>
        </p:txBody>
      </p:sp>
      <p:sp>
        <p:nvSpPr>
          <p:cNvPr id="8" name="Espace réservé du pied de page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defPPr>
              <a:defRPr lang="fr-FR"/>
            </a:defPPr>
          </a:lstStyle>
          <a:p>
            <a:pPr rtl="0"/>
            <a:r>
              <a:rPr lang="fr-FR"/>
              <a:t>ENSEIGNER UN COURS</a:t>
            </a:r>
          </a:p>
        </p:txBody>
      </p:sp>
      <p:sp>
        <p:nvSpPr>
          <p:cNvPr id="11" name="Espace réservé du numéro de diapositive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defPPr>
              <a:defRPr lang="fr-FR"/>
            </a:defPPr>
          </a:lstStyle>
          <a:p>
            <a:pPr rtl="0"/>
            <a:fld id="{3A98EE3D-8CD1-4C3F-BD1C-C98C9596463C}" type="slidenum">
              <a:rPr lang="fr-FR" smtClean="0"/>
              <a:t>‹N°›</a:t>
            </a:fld>
            <a:endParaRPr lang="fr-FR" dirty="0"/>
          </a:p>
        </p:txBody>
      </p:sp>
    </p:spTree>
    <p:extLst>
      <p:ext uri="{BB962C8B-B14F-4D97-AF65-F5344CB8AC3E}">
        <p14:creationId xmlns:p14="http://schemas.microsoft.com/office/powerpoint/2010/main" val="1408313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8" name="Titre 7"/>
          <p:cNvSpPr>
            <a:spLocks noGrp="1"/>
          </p:cNvSpPr>
          <p:nvPr>
            <p:ph type="title"/>
          </p:nvPr>
        </p:nvSpPr>
        <p:spPr>
          <a:xfrm>
            <a:off x="1097280" y="286603"/>
            <a:ext cx="10058400" cy="1450757"/>
          </a:xfrm>
        </p:spPr>
        <p:txBody>
          <a:bodyPr rtlCol="0"/>
          <a:lstStyle>
            <a:defPPr>
              <a:defRPr lang="fr-FR"/>
            </a:defPPr>
          </a:lstStyle>
          <a:p>
            <a:pPr rtl="0"/>
            <a:r>
              <a:rPr lang="fr-FR"/>
              <a:t>Modifiez le style du titre</a:t>
            </a:r>
            <a:endParaRPr lang="fr-FR" dirty="0"/>
          </a:p>
        </p:txBody>
      </p:sp>
      <p:sp>
        <p:nvSpPr>
          <p:cNvPr id="3" name="Espace réservé du contenu 2"/>
          <p:cNvSpPr>
            <a:spLocks noGrp="1"/>
          </p:cNvSpPr>
          <p:nvPr>
            <p:ph sz="half" idx="1"/>
          </p:nvPr>
        </p:nvSpPr>
        <p:spPr>
          <a:xfrm>
            <a:off x="1097280" y="2120900"/>
            <a:ext cx="4639736" cy="3748193"/>
          </a:xfrm>
        </p:spPr>
        <p:txBody>
          <a:bodyPr rtlCol="0"/>
          <a:lstStyle>
            <a:defPPr>
              <a:defRPr lang="fr-FR"/>
            </a:def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u contenu 3"/>
          <p:cNvSpPr>
            <a:spLocks noGrp="1"/>
          </p:cNvSpPr>
          <p:nvPr>
            <p:ph sz="half" idx="2"/>
          </p:nvPr>
        </p:nvSpPr>
        <p:spPr>
          <a:xfrm>
            <a:off x="6515944" y="2120900"/>
            <a:ext cx="4639736" cy="3748194"/>
          </a:xfrm>
        </p:spPr>
        <p:txBody>
          <a:bodyPr rtlCol="0"/>
          <a:lstStyle>
            <a:defPPr>
              <a:defRPr lang="fr-FR"/>
            </a:def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2" name="Espace réservé de la date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defPPr>
              <a:defRPr lang="fr-FR"/>
            </a:defPPr>
          </a:lstStyle>
          <a:p>
            <a:pPr rtl="0"/>
            <a:fld id="{AABB8FEF-4E94-4B45-AD5D-4F9897B30A31}" type="datetime1">
              <a:rPr lang="fr-FR" smtClean="0"/>
              <a:t>29/08/2024</a:t>
            </a:fld>
            <a:endParaRPr lang="fr-FR" dirty="0"/>
          </a:p>
        </p:txBody>
      </p:sp>
      <p:sp>
        <p:nvSpPr>
          <p:cNvPr id="9" name="Espace réservé du pied de page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defPPr>
              <a:defRPr lang="fr-FR"/>
            </a:defPPr>
          </a:lstStyle>
          <a:p>
            <a:pPr rtl="0"/>
            <a:r>
              <a:rPr lang="fr-FR"/>
              <a:t>ENSEIGNER UN COURS</a:t>
            </a:r>
          </a:p>
        </p:txBody>
      </p:sp>
      <p:sp>
        <p:nvSpPr>
          <p:cNvPr id="10" name="Espace réservé du numéro de diapositive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defPPr>
              <a:defRPr lang="fr-FR"/>
            </a:defPPr>
          </a:lstStyle>
          <a:p>
            <a:pPr rtl="0"/>
            <a:fld id="{3A98EE3D-8CD1-4C3F-BD1C-C98C9596463C}" type="slidenum">
              <a:rPr lang="fr-FR" smtClean="0"/>
              <a:t>‹N°›</a:t>
            </a:fld>
            <a:endParaRPr lang="fr-FR" dirty="0"/>
          </a:p>
        </p:txBody>
      </p:sp>
    </p:spTree>
    <p:extLst>
      <p:ext uri="{BB962C8B-B14F-4D97-AF65-F5344CB8AC3E}">
        <p14:creationId xmlns:p14="http://schemas.microsoft.com/office/powerpoint/2010/main" val="3708160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rois contenus">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Espace réservé de la date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defPPr>
              <a:defRPr lang="fr-FR"/>
            </a:defPPr>
          </a:lstStyle>
          <a:p>
            <a:pPr rtl="0"/>
            <a:fld id="{D6F40A5B-DE7A-4544-AEF3-B4EBE5AF500A}" type="datetime1">
              <a:rPr lang="fr-FR" smtClean="0"/>
              <a:t>29/08/2024</a:t>
            </a:fld>
            <a:endParaRPr lang="fr-FR" dirty="0"/>
          </a:p>
        </p:txBody>
      </p:sp>
      <p:sp>
        <p:nvSpPr>
          <p:cNvPr id="8" name="Espace réservé du pied de page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defPPr>
              <a:defRPr lang="fr-FR"/>
            </a:defPPr>
          </a:lstStyle>
          <a:p>
            <a:pPr rtl="0"/>
            <a:r>
              <a:rPr lang="fr-FR"/>
              <a:t>ENSEIGNER UN COURS</a:t>
            </a:r>
          </a:p>
        </p:txBody>
      </p:sp>
      <p:sp>
        <p:nvSpPr>
          <p:cNvPr id="11" name="Espace réservé du numéro de diapositive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defPPr>
              <a:defRPr lang="fr-FR"/>
            </a:defPPr>
          </a:lstStyle>
          <a:p>
            <a:pPr rtl="0"/>
            <a:fld id="{3A98EE3D-8CD1-4C3F-BD1C-C98C9596463C}" type="slidenum">
              <a:rPr lang="fr-FR" smtClean="0"/>
              <a:t>‹N°›</a:t>
            </a:fld>
            <a:endParaRPr lang="fr-FR" dirty="0"/>
          </a:p>
        </p:txBody>
      </p:sp>
      <p:sp>
        <p:nvSpPr>
          <p:cNvPr id="12" name="Espace réservé d’image 5">
            <a:extLst>
              <a:ext uri="{FF2B5EF4-FFF2-40B4-BE49-F238E27FC236}">
                <a16:creationId xmlns:a16="http://schemas.microsoft.com/office/drawing/2014/main" id="{7BF857FE-9EDF-40AC-A282-858EC0C2C6A7}"/>
              </a:ext>
            </a:extLst>
          </p:cNvPr>
          <p:cNvSpPr>
            <a:spLocks noGrp="1"/>
          </p:cNvSpPr>
          <p:nvPr>
            <p:ph type="pic" sz="quarter" idx="13"/>
          </p:nvPr>
        </p:nvSpPr>
        <p:spPr>
          <a:xfrm>
            <a:off x="0" y="0"/>
            <a:ext cx="12192000" cy="6408000"/>
          </a:xfrm>
        </p:spPr>
        <p:txBody>
          <a:bodyPr rtlCol="0" anchor="ctr" anchorCtr="0">
            <a:normAutofit/>
          </a:bodyPr>
          <a:lstStyle>
            <a:lvl1pPr algn="ctr">
              <a:defRPr lang="fr-FR" sz="1600"/>
            </a:lvl1pPr>
          </a:lstStyle>
          <a:p>
            <a:pPr rtl="0"/>
            <a:r>
              <a:rPr lang="fr-FR"/>
              <a:t>Cliquez sur l'icône pour ajouter une image</a:t>
            </a:r>
            <a:endParaRPr lang="fr-FR" dirty="0"/>
          </a:p>
        </p:txBody>
      </p:sp>
      <p:sp>
        <p:nvSpPr>
          <p:cNvPr id="13" name="Titre 7">
            <a:extLst>
              <a:ext uri="{FF2B5EF4-FFF2-40B4-BE49-F238E27FC236}">
                <a16:creationId xmlns:a16="http://schemas.microsoft.com/office/drawing/2014/main" id="{8BBD3378-DD0B-4070-88AA-07DEEA1B7A80}"/>
              </a:ext>
            </a:extLst>
          </p:cNvPr>
          <p:cNvSpPr>
            <a:spLocks noGrp="1"/>
          </p:cNvSpPr>
          <p:nvPr>
            <p:ph type="title"/>
          </p:nvPr>
        </p:nvSpPr>
        <p:spPr>
          <a:xfrm>
            <a:off x="0" y="0"/>
            <a:ext cx="12192000" cy="1296537"/>
          </a:xfrm>
          <a:solidFill>
            <a:schemeClr val="accent1">
              <a:lumMod val="40000"/>
              <a:lumOff val="60000"/>
              <a:alpha val="50000"/>
            </a:schemeClr>
          </a:solidFill>
        </p:spPr>
        <p:txBody>
          <a:bodyPr lIns="720000" tIns="108000" rtlCol="0" anchor="ctr" anchorCtr="0">
            <a:normAutofit/>
          </a:bodyPr>
          <a:lstStyle>
            <a:lvl1pPr>
              <a:defRPr lang="fr-FR" sz="3600"/>
            </a:lvl1pPr>
          </a:lstStyle>
          <a:p>
            <a:pPr rtl="0"/>
            <a:r>
              <a:rPr lang="fr-FR"/>
              <a:t>Modifiez le style du titre</a:t>
            </a:r>
            <a:endParaRPr lang="fr-FR" dirty="0"/>
          </a:p>
        </p:txBody>
      </p:sp>
      <p:sp>
        <p:nvSpPr>
          <p:cNvPr id="14" name="Espace réservé du contenu 2">
            <a:extLst>
              <a:ext uri="{FF2B5EF4-FFF2-40B4-BE49-F238E27FC236}">
                <a16:creationId xmlns:a16="http://schemas.microsoft.com/office/drawing/2014/main" id="{B8349DBD-05C9-497A-BAB7-08CE307FB98A}"/>
              </a:ext>
            </a:extLst>
          </p:cNvPr>
          <p:cNvSpPr>
            <a:spLocks noGrp="1"/>
          </p:cNvSpPr>
          <p:nvPr>
            <p:ph sz="half" idx="1"/>
          </p:nvPr>
        </p:nvSpPr>
        <p:spPr>
          <a:xfrm>
            <a:off x="744355" y="1812759"/>
            <a:ext cx="4954159" cy="3748193"/>
          </a:xfrm>
        </p:spPr>
        <p:txBody>
          <a:bodyPr rtlCol="0"/>
          <a:lstStyle>
            <a:defPPr>
              <a:defRPr lang="fr-FR"/>
            </a:def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15" name="Espace réservé du contenu 3">
            <a:extLst>
              <a:ext uri="{FF2B5EF4-FFF2-40B4-BE49-F238E27FC236}">
                <a16:creationId xmlns:a16="http://schemas.microsoft.com/office/drawing/2014/main" id="{2F227ADD-898B-46CB-92A8-AC4962D20811}"/>
              </a:ext>
            </a:extLst>
          </p:cNvPr>
          <p:cNvSpPr>
            <a:spLocks noGrp="1"/>
          </p:cNvSpPr>
          <p:nvPr>
            <p:ph sz="half" idx="2"/>
          </p:nvPr>
        </p:nvSpPr>
        <p:spPr>
          <a:xfrm>
            <a:off x="6499901" y="1812759"/>
            <a:ext cx="4954159" cy="3748194"/>
          </a:xfrm>
        </p:spPr>
        <p:txBody>
          <a:bodyPr rtlCol="0"/>
          <a:lstStyle>
            <a:defPPr>
              <a:defRPr lang="fr-FR"/>
            </a:def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cxnSp>
        <p:nvCxnSpPr>
          <p:cNvPr id="16" name="Connecteur droit 15">
            <a:extLst>
              <a:ext uri="{FF2B5EF4-FFF2-40B4-BE49-F238E27FC236}">
                <a16:creationId xmlns:a16="http://schemas.microsoft.com/office/drawing/2014/main" id="{8B0AF26B-41C3-4BBB-A8E9-8EAB965C6D7A}"/>
              </a:ext>
            </a:extLst>
          </p:cNvPr>
          <p:cNvCxnSpPr/>
          <p:nvPr userDrawn="1"/>
        </p:nvCxnSpPr>
        <p:spPr>
          <a:xfrm>
            <a:off x="-600" y="1283417"/>
            <a:ext cx="121932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6789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Image avec légend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Espace réservé de la date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defPPr>
              <a:defRPr lang="fr-FR"/>
            </a:defPPr>
          </a:lstStyle>
          <a:p>
            <a:pPr rtl="0"/>
            <a:fld id="{9032FEB3-C462-44B9-A41C-0FAC877BEEDD}" type="datetime1">
              <a:rPr lang="fr-FR" smtClean="0"/>
              <a:t>29/08/2024</a:t>
            </a:fld>
            <a:endParaRPr lang="fr-FR" dirty="0"/>
          </a:p>
        </p:txBody>
      </p:sp>
      <p:sp>
        <p:nvSpPr>
          <p:cNvPr id="8" name="Espace réservé du pied de page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defPPr>
              <a:defRPr lang="fr-FR"/>
            </a:defPPr>
          </a:lstStyle>
          <a:p>
            <a:pPr rtl="0"/>
            <a:r>
              <a:rPr lang="fr-FR"/>
              <a:t>ENSEIGNER UN COURS</a:t>
            </a:r>
          </a:p>
        </p:txBody>
      </p:sp>
      <p:sp>
        <p:nvSpPr>
          <p:cNvPr id="11" name="Espace réservé du numéro de diapositive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defPPr>
              <a:defRPr lang="fr-FR"/>
            </a:defPPr>
          </a:lstStyle>
          <a:p>
            <a:pPr rtl="0"/>
            <a:fld id="{3A98EE3D-8CD1-4C3F-BD1C-C98C9596463C}" type="slidenum">
              <a:rPr lang="fr-FR" smtClean="0"/>
              <a:t>‹N°›</a:t>
            </a:fld>
            <a:endParaRPr lang="fr-FR" dirty="0"/>
          </a:p>
        </p:txBody>
      </p:sp>
      <p:sp>
        <p:nvSpPr>
          <p:cNvPr id="12" name="Espace réservé d’image 5">
            <a:extLst>
              <a:ext uri="{FF2B5EF4-FFF2-40B4-BE49-F238E27FC236}">
                <a16:creationId xmlns:a16="http://schemas.microsoft.com/office/drawing/2014/main" id="{7BF857FE-9EDF-40AC-A282-858EC0C2C6A7}"/>
              </a:ext>
            </a:extLst>
          </p:cNvPr>
          <p:cNvSpPr>
            <a:spLocks noGrp="1"/>
          </p:cNvSpPr>
          <p:nvPr>
            <p:ph type="pic" sz="quarter" idx="13"/>
          </p:nvPr>
        </p:nvSpPr>
        <p:spPr>
          <a:xfrm>
            <a:off x="0" y="0"/>
            <a:ext cx="12192000" cy="6408000"/>
          </a:xfrm>
        </p:spPr>
        <p:txBody>
          <a:bodyPr rtlCol="0" anchor="ctr" anchorCtr="0">
            <a:normAutofit/>
          </a:bodyPr>
          <a:lstStyle>
            <a:lvl1pPr algn="ctr">
              <a:defRPr lang="fr-FR" sz="1600"/>
            </a:lvl1pPr>
          </a:lstStyle>
          <a:p>
            <a:pPr rtl="0"/>
            <a:r>
              <a:rPr lang="fr-FR"/>
              <a:t>Cliquez sur l'icône pour ajouter une image</a:t>
            </a:r>
            <a:endParaRPr lang="fr-FR" dirty="0"/>
          </a:p>
        </p:txBody>
      </p:sp>
      <p:sp>
        <p:nvSpPr>
          <p:cNvPr id="13" name="Titre 7">
            <a:extLst>
              <a:ext uri="{FF2B5EF4-FFF2-40B4-BE49-F238E27FC236}">
                <a16:creationId xmlns:a16="http://schemas.microsoft.com/office/drawing/2014/main" id="{8BBD3378-DD0B-4070-88AA-07DEEA1B7A80}"/>
              </a:ext>
            </a:extLst>
          </p:cNvPr>
          <p:cNvSpPr>
            <a:spLocks noGrp="1"/>
          </p:cNvSpPr>
          <p:nvPr>
            <p:ph type="title"/>
          </p:nvPr>
        </p:nvSpPr>
        <p:spPr>
          <a:xfrm>
            <a:off x="0" y="0"/>
            <a:ext cx="12192000" cy="1296537"/>
          </a:xfrm>
          <a:solidFill>
            <a:schemeClr val="accent1">
              <a:lumMod val="40000"/>
              <a:lumOff val="60000"/>
              <a:alpha val="50000"/>
            </a:schemeClr>
          </a:solidFill>
        </p:spPr>
        <p:txBody>
          <a:bodyPr lIns="684000" tIns="108000" rtlCol="0" anchor="ctr" anchorCtr="0">
            <a:normAutofit/>
          </a:bodyPr>
          <a:lstStyle>
            <a:lvl1pPr>
              <a:defRPr lang="fr-FR" sz="3600"/>
            </a:lvl1pPr>
          </a:lstStyle>
          <a:p>
            <a:pPr rtl="0"/>
            <a:r>
              <a:rPr lang="fr-FR"/>
              <a:t>Modifiez le style du titre</a:t>
            </a:r>
            <a:endParaRPr lang="fr-FR" dirty="0"/>
          </a:p>
        </p:txBody>
      </p:sp>
      <p:sp>
        <p:nvSpPr>
          <p:cNvPr id="14" name="Espace réservé du contenu 2">
            <a:extLst>
              <a:ext uri="{FF2B5EF4-FFF2-40B4-BE49-F238E27FC236}">
                <a16:creationId xmlns:a16="http://schemas.microsoft.com/office/drawing/2014/main" id="{B8349DBD-05C9-497A-BAB7-08CE307FB98A}"/>
              </a:ext>
            </a:extLst>
          </p:cNvPr>
          <p:cNvSpPr>
            <a:spLocks noGrp="1"/>
          </p:cNvSpPr>
          <p:nvPr>
            <p:ph sz="half" idx="1"/>
          </p:nvPr>
        </p:nvSpPr>
        <p:spPr>
          <a:xfrm>
            <a:off x="747981" y="1812759"/>
            <a:ext cx="10905457" cy="4088418"/>
          </a:xfrm>
        </p:spPr>
        <p:txBody>
          <a:bodyPr rtlCol="0"/>
          <a:lstStyle>
            <a:defPPr>
              <a:defRPr lang="fr-FR"/>
            </a:def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cxnSp>
        <p:nvCxnSpPr>
          <p:cNvPr id="16" name="Connecteur droit 15">
            <a:extLst>
              <a:ext uri="{FF2B5EF4-FFF2-40B4-BE49-F238E27FC236}">
                <a16:creationId xmlns:a16="http://schemas.microsoft.com/office/drawing/2014/main" id="{8B0AF26B-41C3-4BBB-A8E9-8EAB965C6D7A}"/>
              </a:ext>
            </a:extLst>
          </p:cNvPr>
          <p:cNvCxnSpPr/>
          <p:nvPr userDrawn="1"/>
        </p:nvCxnSpPr>
        <p:spPr>
          <a:xfrm>
            <a:off x="-600" y="1283417"/>
            <a:ext cx="121932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432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contenus_1">
    <p:spTree>
      <p:nvGrpSpPr>
        <p:cNvPr id="1" name=""/>
        <p:cNvGrpSpPr/>
        <p:nvPr/>
      </p:nvGrpSpPr>
      <p:grpSpPr>
        <a:xfrm>
          <a:off x="0" y="0"/>
          <a:ext cx="0" cy="0"/>
          <a:chOff x="0" y="0"/>
          <a:chExt cx="0" cy="0"/>
        </a:xfrm>
      </p:grpSpPr>
      <p:sp>
        <p:nvSpPr>
          <p:cNvPr id="6" name="Espace réservé d’image 5">
            <a:extLst>
              <a:ext uri="{FF2B5EF4-FFF2-40B4-BE49-F238E27FC236}">
                <a16:creationId xmlns:a16="http://schemas.microsoft.com/office/drawing/2014/main" id="{EC21F8EC-6CCD-434E-925E-0A9FF574DA19}"/>
              </a:ext>
            </a:extLst>
          </p:cNvPr>
          <p:cNvSpPr>
            <a:spLocks noGrp="1"/>
          </p:cNvSpPr>
          <p:nvPr>
            <p:ph type="pic" sz="quarter" idx="13"/>
          </p:nvPr>
        </p:nvSpPr>
        <p:spPr>
          <a:xfrm>
            <a:off x="0" y="1907362"/>
            <a:ext cx="12192000" cy="4493433"/>
          </a:xfrm>
        </p:spPr>
        <p:txBody>
          <a:bodyPr rtlCol="0" anchor="ctr" anchorCtr="0"/>
          <a:lstStyle>
            <a:lvl1pPr algn="ctr">
              <a:defRPr lang="fr-FR"/>
            </a:lvl1pPr>
          </a:lstStyle>
          <a:p>
            <a:pPr rtl="0"/>
            <a:r>
              <a:rPr lang="fr-FR"/>
              <a:t>Cliquez sur l'icône pour ajouter une image</a:t>
            </a:r>
          </a:p>
        </p:txBody>
      </p:sp>
      <p:sp>
        <p:nvSpPr>
          <p:cNvPr id="8" name="Titre 7"/>
          <p:cNvSpPr>
            <a:spLocks noGrp="1"/>
          </p:cNvSpPr>
          <p:nvPr>
            <p:ph type="title"/>
          </p:nvPr>
        </p:nvSpPr>
        <p:spPr>
          <a:xfrm>
            <a:off x="1097280" y="230332"/>
            <a:ext cx="10058400" cy="1450757"/>
          </a:xfrm>
        </p:spPr>
        <p:txBody>
          <a:bodyPr rtlCol="0"/>
          <a:lstStyle>
            <a:defPPr>
              <a:defRPr lang="fr-FR"/>
            </a:defPPr>
          </a:lstStyle>
          <a:p>
            <a:pPr rtl="0"/>
            <a:r>
              <a:rPr lang="fr-FR"/>
              <a:t>Modifiez le style du titre</a:t>
            </a:r>
            <a:endParaRPr lang="fr-FR" dirty="0"/>
          </a:p>
        </p:txBody>
      </p:sp>
      <p:sp>
        <p:nvSpPr>
          <p:cNvPr id="4" name="Espace réservé du contenu 3"/>
          <p:cNvSpPr>
            <a:spLocks noGrp="1"/>
          </p:cNvSpPr>
          <p:nvPr>
            <p:ph sz="half" idx="2"/>
          </p:nvPr>
        </p:nvSpPr>
        <p:spPr>
          <a:xfrm>
            <a:off x="1097280" y="2464540"/>
            <a:ext cx="10058400" cy="3748194"/>
          </a:xfrm>
        </p:spPr>
        <p:txBody>
          <a:bodyPr rtlCol="0"/>
          <a:lstStyle>
            <a:defPPr>
              <a:defRPr lang="fr-FR"/>
            </a:def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2" name="Espace réservé de la date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defPPr>
              <a:defRPr lang="fr-FR"/>
            </a:defPPr>
          </a:lstStyle>
          <a:p>
            <a:pPr rtl="0"/>
            <a:fld id="{2F168EA1-6DEE-4DDF-92F9-068A56B3B87F}" type="datetime1">
              <a:rPr lang="fr-FR" smtClean="0"/>
              <a:t>29/08/2024</a:t>
            </a:fld>
            <a:endParaRPr lang="fr-FR" dirty="0"/>
          </a:p>
        </p:txBody>
      </p:sp>
      <p:sp>
        <p:nvSpPr>
          <p:cNvPr id="9" name="Espace réservé du pied de page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defPPr>
              <a:defRPr lang="fr-FR"/>
            </a:defPPr>
          </a:lstStyle>
          <a:p>
            <a:pPr rtl="0"/>
            <a:r>
              <a:rPr lang="fr-FR"/>
              <a:t>ENSEIGNER UN COURS</a:t>
            </a:r>
          </a:p>
        </p:txBody>
      </p:sp>
      <p:sp>
        <p:nvSpPr>
          <p:cNvPr id="10" name="Espace réservé du numéro de diapositive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defPPr>
              <a:defRPr lang="fr-FR"/>
            </a:defPPr>
          </a:lstStyle>
          <a:p>
            <a:pPr rtl="0"/>
            <a:fld id="{3A98EE3D-8CD1-4C3F-BD1C-C98C9596463C}" type="slidenum">
              <a:rPr lang="fr-FR" smtClean="0"/>
              <a:t>‹N°›</a:t>
            </a:fld>
            <a:endParaRPr lang="fr-FR" dirty="0"/>
          </a:p>
        </p:txBody>
      </p:sp>
      <p:cxnSp>
        <p:nvCxnSpPr>
          <p:cNvPr id="5" name="Connecteur droit 4">
            <a:extLst>
              <a:ext uri="{FF2B5EF4-FFF2-40B4-BE49-F238E27FC236}">
                <a16:creationId xmlns:a16="http://schemas.microsoft.com/office/drawing/2014/main" id="{18DEBF4F-95EE-485E-BCD1-56682C51B641}"/>
              </a:ext>
            </a:extLst>
          </p:cNvPr>
          <p:cNvCxnSpPr/>
          <p:nvPr userDrawn="1"/>
        </p:nvCxnSpPr>
        <p:spPr>
          <a:xfrm>
            <a:off x="0" y="1900553"/>
            <a:ext cx="12192000" cy="0"/>
          </a:xfrm>
          <a:prstGeom prst="line">
            <a:avLst/>
          </a:prstGeom>
          <a:ln>
            <a:solidFill>
              <a:srgbClr val="2626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1316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Deux contenu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Espace réservé de la date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defPPr>
              <a:defRPr lang="fr-FR"/>
            </a:defPPr>
          </a:lstStyle>
          <a:p>
            <a:pPr rtl="0"/>
            <a:fld id="{0B556FD1-E84E-4351-A835-149C0D83B186}" type="datetime1">
              <a:rPr lang="fr-FR" smtClean="0"/>
              <a:t>29/08/2024</a:t>
            </a:fld>
            <a:endParaRPr lang="fr-FR" dirty="0"/>
          </a:p>
        </p:txBody>
      </p:sp>
      <p:sp>
        <p:nvSpPr>
          <p:cNvPr id="3" name="Espace réservé du pied de page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defPPr>
              <a:defRPr lang="fr-FR"/>
            </a:defPPr>
          </a:lstStyle>
          <a:p>
            <a:pPr rtl="0"/>
            <a:r>
              <a:rPr lang="fr-FR"/>
              <a:t>ENSEIGNER UN COURS</a:t>
            </a:r>
          </a:p>
        </p:txBody>
      </p:sp>
      <p:sp>
        <p:nvSpPr>
          <p:cNvPr id="4" name="Espace réservé du numéro de diapositive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defPPr>
              <a:defRPr lang="fr-FR"/>
            </a:defPPr>
          </a:lstStyle>
          <a:p>
            <a:pPr rtl="0"/>
            <a:fld id="{3A98EE3D-8CD1-4C3F-BD1C-C98C9596463C}" type="slidenum">
              <a:rPr lang="fr-FR" smtClean="0"/>
              <a:t>‹N°›</a:t>
            </a:fld>
            <a:endParaRPr lang="fr-FR" dirty="0"/>
          </a:p>
        </p:txBody>
      </p:sp>
      <p:sp>
        <p:nvSpPr>
          <p:cNvPr id="6" name="Espace réservé d’image 5">
            <a:extLst>
              <a:ext uri="{FF2B5EF4-FFF2-40B4-BE49-F238E27FC236}">
                <a16:creationId xmlns:a16="http://schemas.microsoft.com/office/drawing/2014/main" id="{C85C68E9-6B5E-46D9-AAB7-BE93B1378B84}"/>
              </a:ext>
            </a:extLst>
          </p:cNvPr>
          <p:cNvSpPr>
            <a:spLocks noGrp="1"/>
          </p:cNvSpPr>
          <p:nvPr>
            <p:ph type="pic" sz="quarter" idx="13"/>
          </p:nvPr>
        </p:nvSpPr>
        <p:spPr>
          <a:xfrm>
            <a:off x="0" y="1907362"/>
            <a:ext cx="12192000" cy="4493433"/>
          </a:xfrm>
        </p:spPr>
        <p:txBody>
          <a:bodyPr rtlCol="0" anchor="ctr" anchorCtr="0"/>
          <a:lstStyle>
            <a:lvl1pPr algn="ctr">
              <a:defRPr lang="fr-FR"/>
            </a:lvl1pPr>
          </a:lstStyle>
          <a:p>
            <a:pPr rtl="0"/>
            <a:r>
              <a:rPr lang="fr-FR"/>
              <a:t>Cliquez sur l'icône pour ajouter une image</a:t>
            </a:r>
          </a:p>
        </p:txBody>
      </p:sp>
      <p:sp>
        <p:nvSpPr>
          <p:cNvPr id="7" name="Titre 7">
            <a:extLst>
              <a:ext uri="{FF2B5EF4-FFF2-40B4-BE49-F238E27FC236}">
                <a16:creationId xmlns:a16="http://schemas.microsoft.com/office/drawing/2014/main" id="{7DEE74D2-9B60-4DE8-9A31-91D3CBA8DC64}"/>
              </a:ext>
            </a:extLst>
          </p:cNvPr>
          <p:cNvSpPr>
            <a:spLocks noGrp="1"/>
          </p:cNvSpPr>
          <p:nvPr>
            <p:ph type="title"/>
          </p:nvPr>
        </p:nvSpPr>
        <p:spPr>
          <a:xfrm>
            <a:off x="1097280" y="230332"/>
            <a:ext cx="10058400" cy="1450757"/>
          </a:xfrm>
        </p:spPr>
        <p:txBody>
          <a:bodyPr rtlCol="0"/>
          <a:lstStyle>
            <a:defPPr>
              <a:defRPr lang="fr-FR"/>
            </a:defPPr>
          </a:lstStyle>
          <a:p>
            <a:pPr rtl="0"/>
            <a:r>
              <a:rPr lang="fr-FR"/>
              <a:t>Modifiez le style du titre</a:t>
            </a:r>
            <a:endParaRPr lang="fr-FR" dirty="0"/>
          </a:p>
        </p:txBody>
      </p:sp>
      <p:sp>
        <p:nvSpPr>
          <p:cNvPr id="8" name="Espace réservé du contenu 3">
            <a:extLst>
              <a:ext uri="{FF2B5EF4-FFF2-40B4-BE49-F238E27FC236}">
                <a16:creationId xmlns:a16="http://schemas.microsoft.com/office/drawing/2014/main" id="{390A09A4-2667-45F1-9F4E-37A50F1F58BA}"/>
              </a:ext>
            </a:extLst>
          </p:cNvPr>
          <p:cNvSpPr>
            <a:spLocks noGrp="1"/>
          </p:cNvSpPr>
          <p:nvPr>
            <p:ph sz="half" idx="2"/>
          </p:nvPr>
        </p:nvSpPr>
        <p:spPr>
          <a:xfrm>
            <a:off x="1080347" y="2346008"/>
            <a:ext cx="10058400" cy="3748194"/>
          </a:xfrm>
        </p:spPr>
        <p:txBody>
          <a:bodyPr numCol="2" spcCol="540000" rtlCol="0">
            <a:normAutofit/>
          </a:bodyPr>
          <a:lstStyle>
            <a:lvl1pPr>
              <a:defRPr lang="fr-FR" sz="1600"/>
            </a:lvl1pPr>
            <a:lvl2pPr>
              <a:defRPr lang="fr-FR" sz="1600"/>
            </a:lvl2pPr>
            <a:lvl3pPr>
              <a:defRPr lang="fr-FR" sz="1600"/>
            </a:lvl3pPr>
            <a:lvl4pPr>
              <a:defRPr lang="fr-FR" sz="1600"/>
            </a:lvl4pPr>
            <a:lvl5pPr>
              <a:defRPr lang="fr-FR" sz="16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cxnSp>
        <p:nvCxnSpPr>
          <p:cNvPr id="9" name="Connecteur droit 8">
            <a:extLst>
              <a:ext uri="{FF2B5EF4-FFF2-40B4-BE49-F238E27FC236}">
                <a16:creationId xmlns:a16="http://schemas.microsoft.com/office/drawing/2014/main" id="{CA14E254-0C82-4865-9922-29444D17B571}"/>
              </a:ext>
            </a:extLst>
          </p:cNvPr>
          <p:cNvCxnSpPr/>
          <p:nvPr userDrawn="1"/>
        </p:nvCxnSpPr>
        <p:spPr>
          <a:xfrm>
            <a:off x="0" y="1900553"/>
            <a:ext cx="12192000" cy="0"/>
          </a:xfrm>
          <a:prstGeom prst="line">
            <a:avLst/>
          </a:prstGeom>
          <a:ln>
            <a:solidFill>
              <a:srgbClr val="2626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1068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re 9"/>
          <p:cNvSpPr>
            <a:spLocks noGrp="1"/>
          </p:cNvSpPr>
          <p:nvPr>
            <p:ph type="title"/>
          </p:nvPr>
        </p:nvSpPr>
        <p:spPr>
          <a:xfrm>
            <a:off x="1097280" y="286603"/>
            <a:ext cx="10058400" cy="1450757"/>
          </a:xfrm>
        </p:spPr>
        <p:txBody>
          <a:bodyPr rtlCol="0"/>
          <a:lstStyle>
            <a:defPPr>
              <a:defRPr lang="fr-FR"/>
            </a:defPPr>
          </a:lstStyle>
          <a:p>
            <a:pPr rtl="0"/>
            <a:r>
              <a:rPr lang="fr-FR"/>
              <a:t>Modifiez le style du titre</a:t>
            </a:r>
            <a:endParaRPr lang="fr-FR" dirty="0"/>
          </a:p>
        </p:txBody>
      </p:sp>
      <p:sp>
        <p:nvSpPr>
          <p:cNvPr id="3" name="Espace réservé du texte 2"/>
          <p:cNvSpPr>
            <a:spLocks noGrp="1"/>
          </p:cNvSpPr>
          <p:nvPr>
            <p:ph type="body" idx="1"/>
          </p:nvPr>
        </p:nvSpPr>
        <p:spPr>
          <a:xfrm>
            <a:off x="1097280" y="2057400"/>
            <a:ext cx="4639736" cy="736282"/>
          </a:xfrm>
        </p:spPr>
        <p:txBody>
          <a:bodyPr lIns="91440" rIns="91440" rtlCol="0" anchor="ctr">
            <a:normAutofit/>
          </a:bodyPr>
          <a:lstStyle>
            <a:lvl1pPr marL="0" indent="0">
              <a:buNone/>
              <a:defRPr lang="fr-FR" sz="2000" b="0" cap="all" baseline="0">
                <a:solidFill>
                  <a:schemeClr val="tx1"/>
                </a:solidFill>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a:t>Cliquez pour modifier les styles du texte du masque</a:t>
            </a:r>
          </a:p>
        </p:txBody>
      </p:sp>
      <p:sp>
        <p:nvSpPr>
          <p:cNvPr id="4" name="Espace réservé du contenu 3"/>
          <p:cNvSpPr>
            <a:spLocks noGrp="1"/>
          </p:cNvSpPr>
          <p:nvPr>
            <p:ph sz="half" idx="2"/>
          </p:nvPr>
        </p:nvSpPr>
        <p:spPr>
          <a:xfrm>
            <a:off x="1097280" y="2958274"/>
            <a:ext cx="4639736" cy="2910821"/>
          </a:xfrm>
        </p:spPr>
        <p:txBody>
          <a:bodyPr rtlCol="0"/>
          <a:lstStyle>
            <a:defPPr>
              <a:defRPr lang="fr-FR"/>
            </a:def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5" name="Espace réservé du texte 4"/>
          <p:cNvSpPr>
            <a:spLocks noGrp="1"/>
          </p:cNvSpPr>
          <p:nvPr>
            <p:ph type="body" sz="quarter" idx="3" hasCustomPrompt="1"/>
          </p:nvPr>
        </p:nvSpPr>
        <p:spPr>
          <a:xfrm>
            <a:off x="6515944" y="2057400"/>
            <a:ext cx="4639736" cy="736282"/>
          </a:xfrm>
        </p:spPr>
        <p:txBody>
          <a:bodyPr lIns="91440" rIns="91440" rtlCol="0" anchor="ctr">
            <a:normAutofit/>
          </a:bodyPr>
          <a:lstStyle>
            <a:lvl1pPr marL="0" indent="0">
              <a:buNone/>
              <a:defRPr lang="fr-FR" sz="2000" b="0" cap="all" baseline="0">
                <a:solidFill>
                  <a:schemeClr val="tx1"/>
                </a:solidFill>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dirty="0"/>
              <a:t>Modifiez les styles du texte du masque</a:t>
            </a:r>
          </a:p>
        </p:txBody>
      </p:sp>
      <p:sp>
        <p:nvSpPr>
          <p:cNvPr id="6" name="Espace réservé du contenu 5"/>
          <p:cNvSpPr>
            <a:spLocks noGrp="1"/>
          </p:cNvSpPr>
          <p:nvPr>
            <p:ph sz="quarter" idx="4"/>
          </p:nvPr>
        </p:nvSpPr>
        <p:spPr>
          <a:xfrm>
            <a:off x="6515944" y="2958273"/>
            <a:ext cx="4639736" cy="2910821"/>
          </a:xfrm>
        </p:spPr>
        <p:txBody>
          <a:bodyPr rtlCol="0"/>
          <a:lstStyle>
            <a:defPPr>
              <a:defRPr lang="fr-FR"/>
            </a:def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2" name="Espace réservé de la date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defPPr>
              <a:defRPr lang="fr-FR"/>
            </a:defPPr>
          </a:lstStyle>
          <a:p>
            <a:pPr rtl="0"/>
            <a:fld id="{1BD7BAA7-5A48-4390-9BC1-FC8010641ED0}" type="datetime1">
              <a:rPr lang="fr-FR" smtClean="0"/>
              <a:t>29/08/2024</a:t>
            </a:fld>
            <a:endParaRPr lang="fr-FR" dirty="0"/>
          </a:p>
        </p:txBody>
      </p:sp>
      <p:sp>
        <p:nvSpPr>
          <p:cNvPr id="11" name="Espace réservé du pied de page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defPPr>
              <a:defRPr lang="fr-FR"/>
            </a:defPPr>
          </a:lstStyle>
          <a:p>
            <a:pPr rtl="0"/>
            <a:r>
              <a:rPr lang="fr-FR"/>
              <a:t>ENSEIGNER UN COURS</a:t>
            </a:r>
          </a:p>
        </p:txBody>
      </p:sp>
      <p:sp>
        <p:nvSpPr>
          <p:cNvPr id="12" name="Espace réservé du numéro de diapositive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defPPr>
              <a:defRPr lang="fr-FR"/>
            </a:defPPr>
          </a:lstStyle>
          <a:p>
            <a:pPr rtl="0"/>
            <a:fld id="{3A98EE3D-8CD1-4C3F-BD1C-C98C9596463C}" type="slidenum">
              <a:rPr lang="fr-FR" smtClean="0"/>
              <a:t>‹N°›</a:t>
            </a:fld>
            <a:endParaRPr lang="fr-FR" dirty="0"/>
          </a:p>
        </p:txBody>
      </p:sp>
    </p:spTree>
    <p:extLst>
      <p:ext uri="{BB962C8B-B14F-4D97-AF65-F5344CB8AC3E}">
        <p14:creationId xmlns:p14="http://schemas.microsoft.com/office/powerpoint/2010/main" val="921844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defPPr>
              <a:defRPr lang="fr-FR"/>
            </a:defPPr>
          </a:lstStyle>
          <a:p>
            <a:pPr rtl="0"/>
            <a:r>
              <a:rPr lang="fr-FR"/>
              <a:t>Modifiez le style du titre</a:t>
            </a:r>
            <a:endParaRPr lang="fr-FR" dirty="0"/>
          </a:p>
        </p:txBody>
      </p:sp>
      <p:sp>
        <p:nvSpPr>
          <p:cNvPr id="6" name="Espace réservé de la date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defPPr>
              <a:defRPr lang="fr-FR"/>
            </a:defPPr>
          </a:lstStyle>
          <a:p>
            <a:pPr rtl="0"/>
            <a:fld id="{6BB56147-D203-4914-9DD6-3ECDB5D2E2DE}" type="datetime1">
              <a:rPr lang="fr-FR" smtClean="0"/>
              <a:t>29/08/2024</a:t>
            </a:fld>
            <a:endParaRPr lang="fr-FR" dirty="0"/>
          </a:p>
        </p:txBody>
      </p:sp>
      <p:sp>
        <p:nvSpPr>
          <p:cNvPr id="7" name="Espace réservé du pied de page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defPPr>
              <a:defRPr lang="fr-FR"/>
            </a:defPPr>
          </a:lstStyle>
          <a:p>
            <a:pPr rtl="0"/>
            <a:r>
              <a:rPr lang="fr-FR"/>
              <a:t>ENSEIGNER UN COURS</a:t>
            </a:r>
          </a:p>
        </p:txBody>
      </p:sp>
      <p:sp>
        <p:nvSpPr>
          <p:cNvPr id="8" name="Espace réservé du numéro de diapositive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defPPr>
              <a:defRPr lang="fr-FR"/>
            </a:defPPr>
          </a:lstStyle>
          <a:p>
            <a:pPr rtl="0"/>
            <a:fld id="{3A98EE3D-8CD1-4C3F-BD1C-C98C9596463C}" type="slidenum">
              <a:rPr lang="fr-FR" smtClean="0"/>
              <a:t>‹N°›</a:t>
            </a:fld>
            <a:endParaRPr lang="fr-FR" dirty="0"/>
          </a:p>
        </p:txBody>
      </p:sp>
    </p:spTree>
    <p:extLst>
      <p:ext uri="{BB962C8B-B14F-4D97-AF65-F5344CB8AC3E}">
        <p14:creationId xmlns:p14="http://schemas.microsoft.com/office/powerpoint/2010/main" val="3620175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Espace réservé du titre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defPPr>
              <a:defRPr lang="fr-FR"/>
            </a:defPPr>
          </a:lstStyle>
          <a:p>
            <a:pPr rtl="0"/>
            <a:r>
              <a:rPr lang="fr-FR"/>
              <a:t>Modifiez le style du titre</a:t>
            </a:r>
            <a:endParaRPr lang="fr-FR" dirty="0"/>
          </a:p>
        </p:txBody>
      </p:sp>
      <p:sp>
        <p:nvSpPr>
          <p:cNvPr id="3" name="Espace réservé du texte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defPPr>
              <a:defRPr lang="fr-FR"/>
            </a:defPPr>
          </a:lstStyle>
          <a:p>
            <a:pPr lvl="0" rtl="0"/>
            <a:r>
              <a:rPr lang="fr-FR"/>
              <a:t>Modifiez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e la date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lang="fr-FR" sz="900">
                <a:solidFill>
                  <a:srgbClr val="FFFFFF"/>
                </a:solidFill>
              </a:defRPr>
            </a:lvl1pPr>
          </a:lstStyle>
          <a:p>
            <a:pPr rtl="0"/>
            <a:fld id="{C326CF67-E3FB-4B8D-8A34-524D7D116162}" type="datetime1">
              <a:rPr lang="fr-FR" smtClean="0"/>
              <a:t>29/08/2024</a:t>
            </a:fld>
            <a:endParaRPr lang="fr-FR" dirty="0"/>
          </a:p>
        </p:txBody>
      </p:sp>
      <p:sp>
        <p:nvSpPr>
          <p:cNvPr id="5" name="Espace réservé du pied de page 4"/>
          <p:cNvSpPr>
            <a:spLocks noGrp="1"/>
          </p:cNvSpPr>
          <p:nvPr>
            <p:ph type="ftr" sz="quarter" idx="3"/>
          </p:nvPr>
        </p:nvSpPr>
        <p:spPr>
          <a:xfrm>
            <a:off x="643051" y="6446838"/>
            <a:ext cx="6818262" cy="365125"/>
          </a:xfrm>
          <a:prstGeom prst="rect">
            <a:avLst/>
          </a:prstGeom>
        </p:spPr>
        <p:txBody>
          <a:bodyPr vert="horz" lIns="91440" tIns="45720" rIns="91440" bIns="45720" rtlCol="0" anchor="ctr"/>
          <a:lstStyle>
            <a:lvl1pPr algn="l">
              <a:defRPr lang="fr-FR" sz="900" cap="all" baseline="0">
                <a:solidFill>
                  <a:schemeClr val="accent1">
                    <a:lumMod val="40000"/>
                    <a:lumOff val="60000"/>
                  </a:schemeClr>
                </a:solidFill>
              </a:defRPr>
            </a:lvl1pPr>
          </a:lstStyle>
          <a:p>
            <a:pPr rtl="0"/>
            <a:r>
              <a:rPr lang="fr-FR"/>
              <a:t>ENSEIGNER UN COURS</a:t>
            </a:r>
          </a:p>
        </p:txBody>
      </p:sp>
      <p:sp>
        <p:nvSpPr>
          <p:cNvPr id="6" name="Espace réservé du numéro de diapositive 5"/>
          <p:cNvSpPr>
            <a:spLocks noGrp="1"/>
          </p:cNvSpPr>
          <p:nvPr>
            <p:ph type="sldNum" sz="quarter" idx="4"/>
          </p:nvPr>
        </p:nvSpPr>
        <p:spPr>
          <a:xfrm>
            <a:off x="10930596" y="6446838"/>
            <a:ext cx="617912" cy="365125"/>
          </a:xfrm>
          <a:prstGeom prst="rect">
            <a:avLst/>
          </a:prstGeom>
        </p:spPr>
        <p:txBody>
          <a:bodyPr vert="horz" lIns="91440" tIns="45720" rIns="91440" bIns="45720" rtlCol="0" anchor="ctr"/>
          <a:lstStyle>
            <a:lvl1pPr algn="r">
              <a:defRPr lang="fr-FR" sz="1050">
                <a:solidFill>
                  <a:srgbClr val="FFFFFF"/>
                </a:solidFill>
              </a:defRPr>
            </a:lvl1pPr>
          </a:lstStyle>
          <a:p>
            <a:pPr rtl="0"/>
            <a:fld id="{3A98EE3D-8CD1-4C3F-BD1C-C98C9596463C}" type="slidenum">
              <a:rPr lang="fr-FR" smtClean="0"/>
              <a:pPr rtl="0"/>
              <a:t>‹N°›</a:t>
            </a:fld>
            <a:endParaRPr lang="fr-FR" dirty="0"/>
          </a:p>
        </p:txBody>
      </p:sp>
      <p:cxnSp>
        <p:nvCxnSpPr>
          <p:cNvPr id="10" name="Connecteur droit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232827"/>
      </p:ext>
    </p:extLst>
  </p:cSld>
  <p:clrMap bg1="lt1" tx1="dk1" bg2="lt2" tx2="dk2" accent1="accent1" accent2="accent2" accent3="accent3" accent4="accent4" accent5="accent5" accent6="accent6" hlink="hlink" folHlink="folHlink"/>
  <p:sldLayoutIdLst>
    <p:sldLayoutId id="2147483714" r:id="rId1"/>
    <p:sldLayoutId id="2147483734" r:id="rId2"/>
    <p:sldLayoutId id="2147483728" r:id="rId3"/>
    <p:sldLayoutId id="2147483740" r:id="rId4"/>
    <p:sldLayoutId id="2147483741" r:id="rId5"/>
    <p:sldLayoutId id="2147483735" r:id="rId6"/>
    <p:sldLayoutId id="2147483738" r:id="rId7"/>
    <p:sldLayoutId id="2147483730" r:id="rId8"/>
    <p:sldLayoutId id="2147483731" r:id="rId9"/>
    <p:sldLayoutId id="2147483732" r:id="rId10"/>
    <p:sldLayoutId id="2147483736" r:id="rId11"/>
    <p:sldLayoutId id="2147483737" r:id="rId12"/>
    <p:sldLayoutId id="2147483733" r:id="rId13"/>
  </p:sldLayoutIdLst>
  <p:hf hdr="0" dt="0"/>
  <p:txStyles>
    <p:titleStyle>
      <a:lvl1pPr algn="l" defTabSz="914400" rtl="0" eaLnBrk="1" latinLnBrk="0" hangingPunct="1">
        <a:lnSpc>
          <a:spcPct val="90000"/>
        </a:lnSpc>
        <a:spcBef>
          <a:spcPct val="0"/>
        </a:spcBef>
        <a:buNone/>
        <a:defRPr lang="fr-FR" sz="3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lang="fr-F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lang="fr-F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lang="fr-F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lang="fr-F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lang="fr-F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lang="fr-F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lang="fr-F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lang="fr-F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lang="fr-FR" sz="1400" kern="1200">
          <a:solidFill>
            <a:schemeClr val="tx1">
              <a:lumMod val="75000"/>
              <a:lumOff val="25000"/>
            </a:schemeClr>
          </a:solidFill>
          <a:latin typeface="+mn-lt"/>
          <a:ea typeface="+mn-ea"/>
          <a:cs typeface="+mn-cs"/>
        </a:defRPr>
      </a:lvl9pPr>
    </p:bodyStyle>
    <p:otherStyle>
      <a:defPPr>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2.jp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7">
            <a:extLst>
              <a:ext uri="{FF2B5EF4-FFF2-40B4-BE49-F238E27FC236}">
                <a16:creationId xmlns:a16="http://schemas.microsoft.com/office/drawing/2014/main" id="{0B4FB531-34DA-4777-9BD5-5B885DC3819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white">
          <a:xfrm>
            <a:off x="1507" y="4915076"/>
            <a:ext cx="12188952" cy="1942924"/>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 name="Titre 1">
            <a:extLst>
              <a:ext uri="{FF2B5EF4-FFF2-40B4-BE49-F238E27FC236}">
                <a16:creationId xmlns:a16="http://schemas.microsoft.com/office/drawing/2014/main" id="{AB512D56-3115-4658-A559-1918ADBF37B8}"/>
              </a:ext>
            </a:extLst>
          </p:cNvPr>
          <p:cNvSpPr>
            <a:spLocks noGrp="1"/>
          </p:cNvSpPr>
          <p:nvPr>
            <p:ph type="ctrTitle"/>
          </p:nvPr>
        </p:nvSpPr>
        <p:spPr>
          <a:xfrm>
            <a:off x="828675" y="5120639"/>
            <a:ext cx="7137263" cy="1280161"/>
          </a:xfrm>
        </p:spPr>
        <p:txBody>
          <a:bodyPr rtlCol="0" anchor="ctr">
            <a:normAutofit/>
          </a:bodyPr>
          <a:lstStyle>
            <a:defPPr>
              <a:defRPr lang="fr-FR"/>
            </a:defPPr>
          </a:lstStyle>
          <a:p>
            <a:pPr algn="r" rtl="0"/>
            <a:r>
              <a:rPr lang="fr-FR" sz="4800" dirty="0">
                <a:solidFill>
                  <a:srgbClr val="FFFFFF"/>
                </a:solidFill>
              </a:rPr>
              <a:t>Former</a:t>
            </a:r>
          </a:p>
        </p:txBody>
      </p:sp>
      <p:cxnSp>
        <p:nvCxnSpPr>
          <p:cNvPr id="25" name="Connecteur droit 19">
            <a:extLst>
              <a:ext uri="{FF2B5EF4-FFF2-40B4-BE49-F238E27FC236}">
                <a16:creationId xmlns:a16="http://schemas.microsoft.com/office/drawing/2014/main" id="{D5B557D3-D7B4-404B-84A1-9BD182BE5B0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7532813" y="5760720"/>
            <a:ext cx="11887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Sous-titre 2">
            <a:extLst>
              <a:ext uri="{FF2B5EF4-FFF2-40B4-BE49-F238E27FC236}">
                <a16:creationId xmlns:a16="http://schemas.microsoft.com/office/drawing/2014/main" id="{9548BE92-E817-4C9A-B197-64FAE3ED7D63}"/>
              </a:ext>
            </a:extLst>
          </p:cNvPr>
          <p:cNvSpPr>
            <a:spLocks noGrp="1"/>
          </p:cNvSpPr>
          <p:nvPr>
            <p:ph type="subTitle" idx="1"/>
          </p:nvPr>
        </p:nvSpPr>
        <p:spPr>
          <a:xfrm>
            <a:off x="8289581" y="5166359"/>
            <a:ext cx="2575644" cy="1188721"/>
          </a:xfrm>
        </p:spPr>
        <p:txBody>
          <a:bodyPr rtlCol="0" anchor="ctr">
            <a:normAutofit/>
          </a:bodyPr>
          <a:lstStyle>
            <a:defPPr>
              <a:defRPr lang="fr-FR"/>
            </a:defPPr>
          </a:lstStyle>
          <a:p>
            <a:pPr rtl="0"/>
            <a:r>
              <a:rPr lang="fr-FR" sz="1500"/>
              <a:t>Sous-titre de la présentation</a:t>
            </a:r>
          </a:p>
        </p:txBody>
      </p:sp>
      <p:pic>
        <p:nvPicPr>
          <p:cNvPr id="4" name="Image 3" descr="Deux femmes ingénieurs dans un laboratoire">
            <a:extLst>
              <a:ext uri="{FF2B5EF4-FFF2-40B4-BE49-F238E27FC236}">
                <a16:creationId xmlns:a16="http://schemas.microsoft.com/office/drawing/2014/main" id="{801D26BD-C777-4D54-BB49-2E97776B305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 y="87"/>
            <a:ext cx="12192031" cy="4914912"/>
          </a:xfrm>
          <a:prstGeom prst="rect">
            <a:avLst/>
          </a:prstGeom>
        </p:spPr>
      </p:pic>
    </p:spTree>
    <p:extLst>
      <p:ext uri="{BB962C8B-B14F-4D97-AF65-F5344CB8AC3E}">
        <p14:creationId xmlns:p14="http://schemas.microsoft.com/office/powerpoint/2010/main" val="334068584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Espace réservé d’image 16" descr="Une personne utilisant un ordinateur">
            <a:extLst>
              <a:ext uri="{FF2B5EF4-FFF2-40B4-BE49-F238E27FC236}">
                <a16:creationId xmlns:a16="http://schemas.microsoft.com/office/drawing/2014/main" id="{1FE05F69-81FE-41EC-874F-C9DA7048A589}"/>
              </a:ext>
            </a:extLst>
          </p:cNvPr>
          <p:cNvPicPr>
            <a:picLocks noGrp="1" noChangeAspect="1"/>
          </p:cNvPicPr>
          <p:nvPr>
            <p:ph type="pic" sz="quarter" idx="13"/>
          </p:nvPr>
        </p:nvPicPr>
        <p:blipFill>
          <a:blip r:embed="rId3">
            <a:duotone>
              <a:prstClr val="black"/>
              <a:schemeClr val="accent1">
                <a:tint val="45000"/>
                <a:satMod val="400000"/>
              </a:schemeClr>
            </a:duotone>
            <a:alphaModFix amt="10000"/>
            <a:extLst>
              <a:ext uri="{28A0092B-C50C-407E-A947-70E740481C1C}">
                <a14:useLocalDpi xmlns:a14="http://schemas.microsoft.com/office/drawing/2010/main" val="0"/>
              </a:ext>
            </a:extLst>
          </a:blip>
          <a:srcRect/>
          <a:stretch/>
        </p:blipFill>
        <p:spPr>
          <a:xfrm>
            <a:off x="2211" y="0"/>
            <a:ext cx="12187578" cy="6408000"/>
          </a:xfrm>
        </p:spPr>
      </p:pic>
      <p:sp>
        <p:nvSpPr>
          <p:cNvPr id="15" name="Titre 14">
            <a:extLst>
              <a:ext uri="{FF2B5EF4-FFF2-40B4-BE49-F238E27FC236}">
                <a16:creationId xmlns:a16="http://schemas.microsoft.com/office/drawing/2014/main" id="{66F458A5-2AF5-4290-8A07-8B68C223F81D}"/>
              </a:ext>
            </a:extLst>
          </p:cNvPr>
          <p:cNvSpPr>
            <a:spLocks noGrp="1"/>
          </p:cNvSpPr>
          <p:nvPr>
            <p:ph type="title"/>
          </p:nvPr>
        </p:nvSpPr>
        <p:spPr/>
        <p:txBody>
          <a:bodyPr rtlCol="0"/>
          <a:lstStyle>
            <a:defPPr>
              <a:defRPr lang="fr-FR"/>
            </a:defPPr>
          </a:lstStyle>
          <a:p>
            <a:pPr rtl="0"/>
            <a:r>
              <a:rPr lang="fr-FR"/>
              <a:t>Plan du cours</a:t>
            </a:r>
            <a:endParaRPr lang="fr-FR" dirty="0"/>
          </a:p>
        </p:txBody>
      </p:sp>
      <p:graphicFrame>
        <p:nvGraphicFramePr>
          <p:cNvPr id="10" name="Espace réservé du contenu 2" descr="Objet SmartArt">
            <a:extLst>
              <a:ext uri="{FF2B5EF4-FFF2-40B4-BE49-F238E27FC236}">
                <a16:creationId xmlns:a16="http://schemas.microsoft.com/office/drawing/2014/main" id="{00E51AD9-52AC-49A5-BF0E-64F1B769CE85}"/>
              </a:ext>
            </a:extLst>
          </p:cNvPr>
          <p:cNvGraphicFramePr>
            <a:graphicFrameLocks noGrp="1"/>
          </p:cNvGraphicFramePr>
          <p:nvPr>
            <p:ph sz="half" idx="1"/>
            <p:extLst>
              <p:ext uri="{D42A27DB-BD31-4B8C-83A1-F6EECF244321}">
                <p14:modId xmlns:p14="http://schemas.microsoft.com/office/powerpoint/2010/main" val="539315645"/>
              </p:ext>
            </p:extLst>
          </p:nvPr>
        </p:nvGraphicFramePr>
        <p:xfrm>
          <a:off x="744538" y="1985990"/>
          <a:ext cx="4954587" cy="37480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Espace réservé du contenu 5" descr="Femme avec un ordinateur portable">
            <a:extLst>
              <a:ext uri="{FF2B5EF4-FFF2-40B4-BE49-F238E27FC236}">
                <a16:creationId xmlns:a16="http://schemas.microsoft.com/office/drawing/2014/main" id="{BF79C0FC-6A53-48FD-A2FB-DC1F7E6C6B69}"/>
              </a:ext>
            </a:extLst>
          </p:cNvPr>
          <p:cNvPicPr>
            <a:picLocks noGrp="1" noChangeAspect="1"/>
          </p:cNvPicPr>
          <p:nvPr>
            <p:ph sz="half" idx="2"/>
          </p:nvPr>
        </p:nvPicPr>
        <p:blipFill>
          <a:blip r:embed="rId9">
            <a:extLst>
              <a:ext uri="{28A0092B-C50C-407E-A947-70E740481C1C}">
                <a14:useLocalDpi xmlns:a14="http://schemas.microsoft.com/office/drawing/2010/main" val="0"/>
              </a:ext>
            </a:extLst>
          </a:blip>
          <a:srcRect/>
          <a:stretch/>
        </p:blipFill>
        <p:spPr>
          <a:xfrm>
            <a:off x="6096000" y="1986706"/>
            <a:ext cx="5357813" cy="3746655"/>
          </a:xfrm>
        </p:spPr>
      </p:pic>
      <p:sp>
        <p:nvSpPr>
          <p:cNvPr id="3" name="Espace réservé du pied de page 2">
            <a:extLst>
              <a:ext uri="{FF2B5EF4-FFF2-40B4-BE49-F238E27FC236}">
                <a16:creationId xmlns:a16="http://schemas.microsoft.com/office/drawing/2014/main" id="{4EF15B35-3E87-AB47-A668-38DD000ADF27}"/>
              </a:ext>
            </a:extLst>
          </p:cNvPr>
          <p:cNvSpPr>
            <a:spLocks noGrp="1"/>
          </p:cNvSpPr>
          <p:nvPr>
            <p:ph type="ftr" sz="quarter" idx="11"/>
          </p:nvPr>
        </p:nvSpPr>
        <p:spPr/>
        <p:txBody>
          <a:bodyPr rtlCol="0"/>
          <a:lstStyle>
            <a:defPPr>
              <a:defRPr lang="fr-FR"/>
            </a:defPPr>
          </a:lstStyle>
          <a:p>
            <a:pPr rtl="0"/>
            <a:r>
              <a:rPr lang="fr-FR"/>
              <a:t>ENSEIGNER UN COURS</a:t>
            </a:r>
          </a:p>
        </p:txBody>
      </p:sp>
      <p:sp>
        <p:nvSpPr>
          <p:cNvPr id="18" name="Espace réservé du numéro de diapositive 17">
            <a:extLst>
              <a:ext uri="{FF2B5EF4-FFF2-40B4-BE49-F238E27FC236}">
                <a16:creationId xmlns:a16="http://schemas.microsoft.com/office/drawing/2014/main" id="{41B78239-2280-4550-A468-F95E90299A50}"/>
              </a:ext>
            </a:extLst>
          </p:cNvPr>
          <p:cNvSpPr>
            <a:spLocks noGrp="1"/>
          </p:cNvSpPr>
          <p:nvPr>
            <p:ph type="sldNum" sz="quarter" idx="12"/>
          </p:nvPr>
        </p:nvSpPr>
        <p:spPr/>
        <p:txBody>
          <a:bodyPr rtlCol="0"/>
          <a:lstStyle>
            <a:defPPr>
              <a:defRPr lang="fr-FR"/>
            </a:defPPr>
          </a:lstStyle>
          <a:p>
            <a:pPr rtl="0"/>
            <a:fld id="{3A98EE3D-8CD1-4C3F-BD1C-C98C9596463C}" type="slidenum">
              <a:rPr lang="fr-FR" smtClean="0"/>
              <a:pPr/>
              <a:t>2</a:t>
            </a:fld>
            <a:endParaRPr lang="fr-FR" dirty="0"/>
          </a:p>
        </p:txBody>
      </p:sp>
    </p:spTree>
    <p:extLst>
      <p:ext uri="{BB962C8B-B14F-4D97-AF65-F5344CB8AC3E}">
        <p14:creationId xmlns:p14="http://schemas.microsoft.com/office/powerpoint/2010/main" val="359849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 name="Titre 1">
            <a:extLst>
              <a:ext uri="{FF2B5EF4-FFF2-40B4-BE49-F238E27FC236}">
                <a16:creationId xmlns:a16="http://schemas.microsoft.com/office/drawing/2014/main" id="{87071E00-ABE1-44FD-92BD-2769C2C9C727}"/>
              </a:ext>
            </a:extLst>
          </p:cNvPr>
          <p:cNvSpPr>
            <a:spLocks noGrp="1"/>
          </p:cNvSpPr>
          <p:nvPr>
            <p:ph type="title"/>
          </p:nvPr>
        </p:nvSpPr>
        <p:spPr>
          <a:xfrm>
            <a:off x="598202" y="516835"/>
            <a:ext cx="3634164" cy="1666501"/>
          </a:xfrm>
        </p:spPr>
        <p:txBody>
          <a:bodyPr vert="horz" lIns="91440" tIns="45720" rIns="91440" bIns="45720" rtlCol="0" anchor="b">
            <a:normAutofit/>
          </a:bodyPr>
          <a:lstStyle>
            <a:defPPr>
              <a:defRPr lang="fr-FR"/>
            </a:defPPr>
          </a:lstStyle>
          <a:p>
            <a:pPr rtl="0"/>
            <a:r>
              <a:rPr lang="fr-FR" sz="4000" dirty="0">
                <a:solidFill>
                  <a:srgbClr val="FFFFFF"/>
                </a:solidFill>
              </a:rPr>
              <a:t>Fonctionnement de l’année</a:t>
            </a:r>
          </a:p>
        </p:txBody>
      </p:sp>
      <p:cxnSp>
        <p:nvCxnSpPr>
          <p:cNvPr id="28" name="Connecteur droit 27">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686" y="2353592"/>
            <a:ext cx="32918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6A7BD30D-629F-49D4-AE04-2D99B365E4B8}"/>
              </a:ext>
            </a:extLst>
          </p:cNvPr>
          <p:cNvSpPr>
            <a:spLocks noGrp="1"/>
          </p:cNvSpPr>
          <p:nvPr>
            <p:ph sz="half" idx="1"/>
          </p:nvPr>
        </p:nvSpPr>
        <p:spPr>
          <a:xfrm>
            <a:off x="505657" y="2604280"/>
            <a:ext cx="3448259" cy="3342747"/>
          </a:xfrm>
        </p:spPr>
        <p:txBody>
          <a:bodyPr vert="horz" lIns="0" tIns="45720" rIns="0" bIns="45720" rtlCol="0">
            <a:normAutofit/>
          </a:bodyPr>
          <a:lstStyle>
            <a:defPPr>
              <a:defRPr lang="fr-FR"/>
            </a:defPPr>
          </a:lstStyle>
          <a:p>
            <a:pPr marL="216000" indent="0" rtl="0">
              <a:spcAft>
                <a:spcPts val="0"/>
              </a:spcAft>
              <a:buFont typeface="Calibri" panose="020F0502020204030204" pitchFamily="34" charset="0"/>
              <a:buNone/>
            </a:pPr>
            <a:endParaRPr lang="fr-FR" dirty="0">
              <a:solidFill>
                <a:srgbClr val="FFFFFF"/>
              </a:solidFill>
            </a:endParaRPr>
          </a:p>
        </p:txBody>
      </p:sp>
      <p:sp>
        <p:nvSpPr>
          <p:cNvPr id="4" name="Espace réservé du pied de page 3">
            <a:extLst>
              <a:ext uri="{FF2B5EF4-FFF2-40B4-BE49-F238E27FC236}">
                <a16:creationId xmlns:a16="http://schemas.microsoft.com/office/drawing/2014/main" id="{94E186FA-5C4C-4ED3-90C4-8DB38BD9C85F}"/>
              </a:ext>
            </a:extLst>
          </p:cNvPr>
          <p:cNvSpPr>
            <a:spLocks noGrp="1"/>
          </p:cNvSpPr>
          <p:nvPr>
            <p:ph type="ftr" sz="quarter" idx="11"/>
          </p:nvPr>
        </p:nvSpPr>
        <p:spPr/>
        <p:txBody>
          <a:bodyPr rtlCol="0"/>
          <a:lstStyle>
            <a:defPPr>
              <a:defRPr lang="fr-FR"/>
            </a:defPPr>
          </a:lstStyle>
          <a:p>
            <a:pPr rtl="0"/>
            <a:r>
              <a:rPr lang="fr-FR"/>
              <a:t>ENSEIGNER UN COURS</a:t>
            </a:r>
          </a:p>
        </p:txBody>
      </p:sp>
      <p:pic>
        <p:nvPicPr>
          <p:cNvPr id="6" name="Espace réservé du contenu 5" descr="Écran d’ordinateur portable affichant un code">
            <a:extLst>
              <a:ext uri="{FF2B5EF4-FFF2-40B4-BE49-F238E27FC236}">
                <a16:creationId xmlns:a16="http://schemas.microsoft.com/office/drawing/2014/main" id="{BF79C0FC-6A53-48FD-A2FB-DC1F7E6C6B6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p:blipFill>
        <p:spPr>
          <a:xfrm>
            <a:off x="4656015" y="10"/>
            <a:ext cx="7534264" cy="6857990"/>
          </a:xfrm>
          <a:prstGeom prst="rect">
            <a:avLst/>
          </a:prstGeom>
        </p:spPr>
      </p:pic>
      <p:sp>
        <p:nvSpPr>
          <p:cNvPr id="5" name="Espace réservé du numéro de diapositive 4">
            <a:extLst>
              <a:ext uri="{FF2B5EF4-FFF2-40B4-BE49-F238E27FC236}">
                <a16:creationId xmlns:a16="http://schemas.microsoft.com/office/drawing/2014/main" id="{486B821F-B541-46B1-BC2A-76D9C1FC48EB}"/>
              </a:ext>
            </a:extLst>
          </p:cNvPr>
          <p:cNvSpPr>
            <a:spLocks noGrp="1"/>
          </p:cNvSpPr>
          <p:nvPr>
            <p:ph type="sldNum" sz="quarter" idx="12"/>
          </p:nvPr>
        </p:nvSpPr>
        <p:spPr/>
        <p:txBody>
          <a:bodyPr rtlCol="0"/>
          <a:lstStyle>
            <a:defPPr>
              <a:defRPr lang="fr-FR"/>
            </a:defPPr>
          </a:lstStyle>
          <a:p>
            <a:pPr rtl="0"/>
            <a:fld id="{3A98EE3D-8CD1-4C3F-BD1C-C98C9596463C}" type="slidenum">
              <a:rPr lang="fr-FR" smtClean="0"/>
              <a:t>3</a:t>
            </a:fld>
            <a:endParaRPr lang="fr-FR" dirty="0"/>
          </a:p>
        </p:txBody>
      </p:sp>
    </p:spTree>
    <p:extLst>
      <p:ext uri="{BB962C8B-B14F-4D97-AF65-F5344CB8AC3E}">
        <p14:creationId xmlns:p14="http://schemas.microsoft.com/office/powerpoint/2010/main" val="330971913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Espace réservé d’image 15" descr="Un homme montrant quelque chose sur son ordinateur portable">
            <a:extLst>
              <a:ext uri="{FF2B5EF4-FFF2-40B4-BE49-F238E27FC236}">
                <a16:creationId xmlns:a16="http://schemas.microsoft.com/office/drawing/2014/main" id="{22FB2237-B866-4C19-BF30-A9BFA8E15C02}"/>
              </a:ext>
            </a:extLst>
          </p:cNvPr>
          <p:cNvPicPr>
            <a:picLocks noGrp="1" noChangeAspect="1"/>
          </p:cNvPicPr>
          <p:nvPr>
            <p:ph type="pic" sz="quarter" idx="13"/>
          </p:nvPr>
        </p:nvPicPr>
        <p:blipFill>
          <a:blip r:embed="rId3">
            <a:duotone>
              <a:prstClr val="black"/>
              <a:schemeClr val="accent1">
                <a:tint val="45000"/>
                <a:satMod val="400000"/>
              </a:schemeClr>
            </a:duotone>
            <a:alphaModFix amt="10000"/>
            <a:extLst>
              <a:ext uri="{28A0092B-C50C-407E-A947-70E740481C1C}">
                <a14:useLocalDpi xmlns:a14="http://schemas.microsoft.com/office/drawing/2010/main" val="0"/>
              </a:ext>
            </a:extLst>
          </a:blip>
          <a:srcRect/>
          <a:stretch/>
        </p:blipFill>
        <p:spPr>
          <a:xfrm>
            <a:off x="2211" y="0"/>
            <a:ext cx="12187578" cy="6408000"/>
          </a:xfrm>
        </p:spPr>
      </p:pic>
      <p:sp>
        <p:nvSpPr>
          <p:cNvPr id="5" name="Titre 4">
            <a:extLst>
              <a:ext uri="{FF2B5EF4-FFF2-40B4-BE49-F238E27FC236}">
                <a16:creationId xmlns:a16="http://schemas.microsoft.com/office/drawing/2014/main" id="{8AD2E63C-40F7-4CF4-BE57-F002221AABF4}"/>
              </a:ext>
            </a:extLst>
          </p:cNvPr>
          <p:cNvSpPr>
            <a:spLocks noGrp="1"/>
          </p:cNvSpPr>
          <p:nvPr>
            <p:ph type="title"/>
          </p:nvPr>
        </p:nvSpPr>
        <p:spPr/>
        <p:txBody>
          <a:bodyPr rtlCol="0"/>
          <a:lstStyle>
            <a:defPPr>
              <a:defRPr lang="fr-FR"/>
            </a:defPPr>
          </a:lstStyle>
          <a:p>
            <a:pPr rtl="0"/>
            <a:r>
              <a:rPr lang="fr-FR" dirty="0"/>
              <a:t>Fonctionnement de l’année</a:t>
            </a:r>
          </a:p>
        </p:txBody>
      </p:sp>
      <p:sp>
        <p:nvSpPr>
          <p:cNvPr id="6" name="Espace réservé du contenu 5">
            <a:extLst>
              <a:ext uri="{FF2B5EF4-FFF2-40B4-BE49-F238E27FC236}">
                <a16:creationId xmlns:a16="http://schemas.microsoft.com/office/drawing/2014/main" id="{F3317B3A-F74B-4C4D-837E-EF535894307C}"/>
              </a:ext>
            </a:extLst>
          </p:cNvPr>
          <p:cNvSpPr>
            <a:spLocks noGrp="1"/>
          </p:cNvSpPr>
          <p:nvPr>
            <p:ph sz="half" idx="1"/>
          </p:nvPr>
        </p:nvSpPr>
        <p:spPr>
          <a:xfrm>
            <a:off x="514715" y="1812759"/>
            <a:ext cx="10905457" cy="2679030"/>
          </a:xfrm>
        </p:spPr>
        <p:txBody>
          <a:bodyPr numCol="2" spcCol="540000" rtlCol="0"/>
          <a:lstStyle>
            <a:defPPr>
              <a:defRPr lang="fr-FR"/>
            </a:defPPr>
          </a:lstStyle>
          <a:p>
            <a:pPr marL="171450" indent="-171450" rtl="0">
              <a:lnSpc>
                <a:spcPct val="90000"/>
              </a:lnSpc>
              <a:spcBef>
                <a:spcPts val="1800"/>
              </a:spcBef>
              <a:spcAft>
                <a:spcPts val="0"/>
              </a:spcAft>
              <a:buFont typeface="Wingdings" panose="05000000000000000000" pitchFamily="2" charset="2"/>
              <a:buChar char="§"/>
            </a:pPr>
            <a:r>
              <a:rPr lang="fr-FR" sz="1600" dirty="0"/>
              <a:t>Nous disposons de 20 séances de 3h</a:t>
            </a:r>
          </a:p>
          <a:p>
            <a:pPr marL="171450" indent="-171450" rtl="0">
              <a:lnSpc>
                <a:spcPct val="90000"/>
              </a:lnSpc>
              <a:spcBef>
                <a:spcPts val="1800"/>
              </a:spcBef>
              <a:spcAft>
                <a:spcPts val="0"/>
              </a:spcAft>
              <a:buFont typeface="Wingdings" panose="05000000000000000000" pitchFamily="2" charset="2"/>
              <a:buChar char="§"/>
            </a:pPr>
            <a:r>
              <a:rPr lang="fr-FR" sz="1600" dirty="0"/>
              <a:t>Nous devons traiter deux grands chapitres : Statique et cinématique </a:t>
            </a:r>
          </a:p>
          <a:p>
            <a:pPr marL="171450" indent="-171450" rtl="0">
              <a:lnSpc>
                <a:spcPct val="90000"/>
              </a:lnSpc>
              <a:spcBef>
                <a:spcPts val="1800"/>
              </a:spcBef>
              <a:spcAft>
                <a:spcPts val="0"/>
              </a:spcAft>
              <a:buFont typeface="Wingdings" panose="05000000000000000000" pitchFamily="2" charset="2"/>
              <a:buChar char="§"/>
            </a:pPr>
            <a:endParaRPr lang="fr-FR" sz="1600" dirty="0"/>
          </a:p>
        </p:txBody>
      </p:sp>
      <p:sp>
        <p:nvSpPr>
          <p:cNvPr id="2" name="Espace réservé du pied de page 1">
            <a:extLst>
              <a:ext uri="{FF2B5EF4-FFF2-40B4-BE49-F238E27FC236}">
                <a16:creationId xmlns:a16="http://schemas.microsoft.com/office/drawing/2014/main" id="{C4B22FA0-BA43-4FB3-B8B8-40528C0A9633}"/>
              </a:ext>
            </a:extLst>
          </p:cNvPr>
          <p:cNvSpPr>
            <a:spLocks noGrp="1"/>
          </p:cNvSpPr>
          <p:nvPr>
            <p:ph type="ftr" sz="quarter" idx="11"/>
          </p:nvPr>
        </p:nvSpPr>
        <p:spPr/>
        <p:txBody>
          <a:bodyPr rtlCol="0"/>
          <a:lstStyle>
            <a:defPPr>
              <a:defRPr lang="fr-FR"/>
            </a:defPPr>
          </a:lstStyle>
          <a:p>
            <a:pPr rtl="0"/>
            <a:r>
              <a:rPr lang="fr-FR"/>
              <a:t>ENSEIGNER UN COURS</a:t>
            </a:r>
          </a:p>
        </p:txBody>
      </p:sp>
      <p:sp>
        <p:nvSpPr>
          <p:cNvPr id="17" name="Espace réservé du numéro de diapositive 16">
            <a:extLst>
              <a:ext uri="{FF2B5EF4-FFF2-40B4-BE49-F238E27FC236}">
                <a16:creationId xmlns:a16="http://schemas.microsoft.com/office/drawing/2014/main" id="{19D203D7-52C0-41AB-9238-F69D51235EC0}"/>
              </a:ext>
            </a:extLst>
          </p:cNvPr>
          <p:cNvSpPr>
            <a:spLocks noGrp="1"/>
          </p:cNvSpPr>
          <p:nvPr>
            <p:ph type="sldNum" sz="quarter" idx="12"/>
          </p:nvPr>
        </p:nvSpPr>
        <p:spPr/>
        <p:txBody>
          <a:bodyPr rtlCol="0"/>
          <a:lstStyle>
            <a:defPPr>
              <a:defRPr lang="fr-FR"/>
            </a:defPPr>
          </a:lstStyle>
          <a:p>
            <a:pPr rtl="0"/>
            <a:fld id="{3A98EE3D-8CD1-4C3F-BD1C-C98C9596463C}" type="slidenum">
              <a:rPr lang="fr-FR" smtClean="0"/>
              <a:pPr rtl="0"/>
              <a:t>4</a:t>
            </a:fld>
            <a:endParaRPr lang="fr-FR" dirty="0"/>
          </a:p>
        </p:txBody>
      </p:sp>
    </p:spTree>
    <p:extLst>
      <p:ext uri="{BB962C8B-B14F-4D97-AF65-F5344CB8AC3E}">
        <p14:creationId xmlns:p14="http://schemas.microsoft.com/office/powerpoint/2010/main" val="3007568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 name="Titre 1">
            <a:extLst>
              <a:ext uri="{FF2B5EF4-FFF2-40B4-BE49-F238E27FC236}">
                <a16:creationId xmlns:a16="http://schemas.microsoft.com/office/drawing/2014/main" id="{87071E00-ABE1-44FD-92BD-2769C2C9C727}"/>
              </a:ext>
            </a:extLst>
          </p:cNvPr>
          <p:cNvSpPr>
            <a:spLocks noGrp="1"/>
          </p:cNvSpPr>
          <p:nvPr>
            <p:ph type="title"/>
          </p:nvPr>
        </p:nvSpPr>
        <p:spPr>
          <a:xfrm>
            <a:off x="598202" y="516835"/>
            <a:ext cx="3634164" cy="1666501"/>
          </a:xfrm>
        </p:spPr>
        <p:txBody>
          <a:bodyPr vert="horz" lIns="91440" tIns="45720" rIns="91440" bIns="45720" rtlCol="0" anchor="b">
            <a:normAutofit/>
          </a:bodyPr>
          <a:lstStyle>
            <a:defPPr>
              <a:defRPr lang="fr-FR"/>
            </a:defPPr>
          </a:lstStyle>
          <a:p>
            <a:pPr rtl="0"/>
            <a:r>
              <a:rPr lang="fr-FR" sz="4000" dirty="0">
                <a:solidFill>
                  <a:srgbClr val="FFFFFF"/>
                </a:solidFill>
              </a:rPr>
              <a:t>Comment enseigner ?</a:t>
            </a:r>
          </a:p>
        </p:txBody>
      </p:sp>
      <p:cxnSp>
        <p:nvCxnSpPr>
          <p:cNvPr id="28" name="Connecteur droit 27">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686" y="2353592"/>
            <a:ext cx="32918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6A7BD30D-629F-49D4-AE04-2D99B365E4B8}"/>
              </a:ext>
            </a:extLst>
          </p:cNvPr>
          <p:cNvSpPr>
            <a:spLocks noGrp="1"/>
          </p:cNvSpPr>
          <p:nvPr>
            <p:ph sz="half" idx="1"/>
          </p:nvPr>
        </p:nvSpPr>
        <p:spPr>
          <a:xfrm>
            <a:off x="505657" y="2604280"/>
            <a:ext cx="3448259" cy="3342747"/>
          </a:xfrm>
        </p:spPr>
        <p:txBody>
          <a:bodyPr vert="horz" lIns="0" tIns="45720" rIns="0" bIns="45720" rtlCol="0">
            <a:normAutofit/>
          </a:bodyPr>
          <a:lstStyle>
            <a:defPPr>
              <a:defRPr lang="fr-FR"/>
            </a:defPPr>
          </a:lstStyle>
          <a:p>
            <a:pPr marL="216000" indent="0" rtl="0">
              <a:spcAft>
                <a:spcPts val="0"/>
              </a:spcAft>
              <a:buFont typeface="Calibri" panose="020F0502020204030204" pitchFamily="34" charset="0"/>
              <a:buNone/>
            </a:pPr>
            <a:endParaRPr lang="fr-FR" dirty="0">
              <a:solidFill>
                <a:srgbClr val="FFFFFF"/>
              </a:solidFill>
            </a:endParaRPr>
          </a:p>
        </p:txBody>
      </p:sp>
      <p:sp>
        <p:nvSpPr>
          <p:cNvPr id="4" name="Espace réservé du pied de page 3">
            <a:extLst>
              <a:ext uri="{FF2B5EF4-FFF2-40B4-BE49-F238E27FC236}">
                <a16:creationId xmlns:a16="http://schemas.microsoft.com/office/drawing/2014/main" id="{94E186FA-5C4C-4ED3-90C4-8DB38BD9C85F}"/>
              </a:ext>
            </a:extLst>
          </p:cNvPr>
          <p:cNvSpPr>
            <a:spLocks noGrp="1"/>
          </p:cNvSpPr>
          <p:nvPr>
            <p:ph type="ftr" sz="quarter" idx="11"/>
          </p:nvPr>
        </p:nvSpPr>
        <p:spPr/>
        <p:txBody>
          <a:bodyPr rtlCol="0"/>
          <a:lstStyle>
            <a:defPPr>
              <a:defRPr lang="fr-FR"/>
            </a:defPPr>
          </a:lstStyle>
          <a:p>
            <a:pPr rtl="0"/>
            <a:r>
              <a:rPr lang="fr-FR"/>
              <a:t>ENSEIGNER UN COURS</a:t>
            </a:r>
          </a:p>
        </p:txBody>
      </p:sp>
      <p:pic>
        <p:nvPicPr>
          <p:cNvPr id="6" name="Espace réservé du contenu 5" descr="Écran d’ordinateur portable affichant un code">
            <a:extLst>
              <a:ext uri="{FF2B5EF4-FFF2-40B4-BE49-F238E27FC236}">
                <a16:creationId xmlns:a16="http://schemas.microsoft.com/office/drawing/2014/main" id="{BF79C0FC-6A53-48FD-A2FB-DC1F7E6C6B6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p:blipFill>
        <p:spPr>
          <a:xfrm>
            <a:off x="4656015" y="10"/>
            <a:ext cx="7534264" cy="6857990"/>
          </a:xfrm>
          <a:prstGeom prst="rect">
            <a:avLst/>
          </a:prstGeom>
        </p:spPr>
      </p:pic>
      <p:sp>
        <p:nvSpPr>
          <p:cNvPr id="5" name="Espace réservé du numéro de diapositive 4">
            <a:extLst>
              <a:ext uri="{FF2B5EF4-FFF2-40B4-BE49-F238E27FC236}">
                <a16:creationId xmlns:a16="http://schemas.microsoft.com/office/drawing/2014/main" id="{486B821F-B541-46B1-BC2A-76D9C1FC48EB}"/>
              </a:ext>
            </a:extLst>
          </p:cNvPr>
          <p:cNvSpPr>
            <a:spLocks noGrp="1"/>
          </p:cNvSpPr>
          <p:nvPr>
            <p:ph type="sldNum" sz="quarter" idx="12"/>
          </p:nvPr>
        </p:nvSpPr>
        <p:spPr/>
        <p:txBody>
          <a:bodyPr rtlCol="0"/>
          <a:lstStyle>
            <a:defPPr>
              <a:defRPr lang="fr-FR"/>
            </a:defPPr>
          </a:lstStyle>
          <a:p>
            <a:pPr rtl="0"/>
            <a:fld id="{3A98EE3D-8CD1-4C3F-BD1C-C98C9596463C}" type="slidenum">
              <a:rPr lang="fr-FR" smtClean="0"/>
              <a:t>5</a:t>
            </a:fld>
            <a:endParaRPr lang="fr-FR" dirty="0"/>
          </a:p>
        </p:txBody>
      </p:sp>
    </p:spTree>
    <p:extLst>
      <p:ext uri="{BB962C8B-B14F-4D97-AF65-F5344CB8AC3E}">
        <p14:creationId xmlns:p14="http://schemas.microsoft.com/office/powerpoint/2010/main" val="193773267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Espace réservé d’image 15" descr="Un homme montrant quelque chose sur son ordinateur portable">
            <a:extLst>
              <a:ext uri="{FF2B5EF4-FFF2-40B4-BE49-F238E27FC236}">
                <a16:creationId xmlns:a16="http://schemas.microsoft.com/office/drawing/2014/main" id="{22FB2237-B866-4C19-BF30-A9BFA8E15C02}"/>
              </a:ext>
            </a:extLst>
          </p:cNvPr>
          <p:cNvPicPr>
            <a:picLocks noGrp="1" noChangeAspect="1"/>
          </p:cNvPicPr>
          <p:nvPr>
            <p:ph type="pic" sz="quarter" idx="13"/>
          </p:nvPr>
        </p:nvPicPr>
        <p:blipFill>
          <a:blip r:embed="rId3">
            <a:duotone>
              <a:prstClr val="black"/>
              <a:schemeClr val="accent1">
                <a:tint val="45000"/>
                <a:satMod val="400000"/>
              </a:schemeClr>
            </a:duotone>
            <a:alphaModFix amt="10000"/>
            <a:extLst>
              <a:ext uri="{28A0092B-C50C-407E-A947-70E740481C1C}">
                <a14:useLocalDpi xmlns:a14="http://schemas.microsoft.com/office/drawing/2010/main" val="0"/>
              </a:ext>
            </a:extLst>
          </a:blip>
          <a:srcRect/>
          <a:stretch/>
        </p:blipFill>
        <p:spPr>
          <a:xfrm>
            <a:off x="2211" y="0"/>
            <a:ext cx="12187578" cy="6408000"/>
          </a:xfrm>
        </p:spPr>
      </p:pic>
      <p:sp>
        <p:nvSpPr>
          <p:cNvPr id="5" name="Titre 4">
            <a:extLst>
              <a:ext uri="{FF2B5EF4-FFF2-40B4-BE49-F238E27FC236}">
                <a16:creationId xmlns:a16="http://schemas.microsoft.com/office/drawing/2014/main" id="{8AD2E63C-40F7-4CF4-BE57-F002221AABF4}"/>
              </a:ext>
            </a:extLst>
          </p:cNvPr>
          <p:cNvSpPr>
            <a:spLocks noGrp="1"/>
          </p:cNvSpPr>
          <p:nvPr>
            <p:ph type="title"/>
          </p:nvPr>
        </p:nvSpPr>
        <p:spPr/>
        <p:txBody>
          <a:bodyPr rtlCol="0"/>
          <a:lstStyle>
            <a:defPPr>
              <a:defRPr lang="fr-FR"/>
            </a:defPPr>
          </a:lstStyle>
          <a:p>
            <a:pPr rtl="0"/>
            <a:r>
              <a:rPr lang="fr-FR" dirty="0"/>
              <a:t>Comment enseigner ?</a:t>
            </a:r>
          </a:p>
        </p:txBody>
      </p:sp>
      <p:sp>
        <p:nvSpPr>
          <p:cNvPr id="6" name="Espace réservé du contenu 5">
            <a:extLst>
              <a:ext uri="{FF2B5EF4-FFF2-40B4-BE49-F238E27FC236}">
                <a16:creationId xmlns:a16="http://schemas.microsoft.com/office/drawing/2014/main" id="{F3317B3A-F74B-4C4D-837E-EF535894307C}"/>
              </a:ext>
            </a:extLst>
          </p:cNvPr>
          <p:cNvSpPr>
            <a:spLocks noGrp="1"/>
          </p:cNvSpPr>
          <p:nvPr>
            <p:ph sz="half" idx="1"/>
          </p:nvPr>
        </p:nvSpPr>
        <p:spPr>
          <a:xfrm>
            <a:off x="514715" y="1812759"/>
            <a:ext cx="10905457" cy="3363398"/>
          </a:xfrm>
        </p:spPr>
        <p:txBody>
          <a:bodyPr numCol="2" spcCol="540000" rtlCol="0">
            <a:normAutofit/>
          </a:bodyPr>
          <a:lstStyle>
            <a:defPPr>
              <a:defRPr lang="fr-FR"/>
            </a:defPPr>
          </a:lstStyle>
          <a:p>
            <a:pPr marL="171450" indent="-171450" rtl="0">
              <a:lnSpc>
                <a:spcPct val="90000"/>
              </a:lnSpc>
              <a:spcBef>
                <a:spcPts val="1800"/>
              </a:spcBef>
              <a:spcAft>
                <a:spcPts val="0"/>
              </a:spcAft>
              <a:buFont typeface="Wingdings" panose="05000000000000000000" pitchFamily="2" charset="2"/>
              <a:buChar char="§"/>
            </a:pPr>
            <a:r>
              <a:rPr lang="fr-FR" sz="1600" dirty="0"/>
              <a:t>Il existe différentes façons d’enseigner :</a:t>
            </a:r>
          </a:p>
          <a:p>
            <a:r>
              <a:rPr lang="fr-FR" sz="1400" b="1" dirty="0"/>
              <a:t>Cours magistral</a:t>
            </a:r>
          </a:p>
          <a:p>
            <a:r>
              <a:rPr lang="fr-FR" sz="1400" b="1" dirty="0"/>
              <a:t>Classe inversée</a:t>
            </a:r>
          </a:p>
          <a:p>
            <a:r>
              <a:rPr lang="fr-FR" sz="1400" b="1" dirty="0"/>
              <a:t>Atelier </a:t>
            </a:r>
          </a:p>
          <a:p>
            <a:r>
              <a:rPr lang="fr-FR" sz="1400" b="1" dirty="0"/>
              <a:t>Apprentissage par projet </a:t>
            </a:r>
          </a:p>
          <a:p>
            <a:r>
              <a:rPr lang="fr-FR" sz="1400" b="1" dirty="0"/>
              <a:t>Apprentissage par problème</a:t>
            </a:r>
          </a:p>
          <a:p>
            <a:r>
              <a:rPr lang="fr-FR" sz="1400" b="1" dirty="0"/>
              <a:t>Jeux de rôle </a:t>
            </a:r>
          </a:p>
          <a:p>
            <a:r>
              <a:rPr lang="fr-FR" sz="1400" b="1" dirty="0"/>
              <a:t>Simulation</a:t>
            </a:r>
          </a:p>
          <a:p>
            <a:r>
              <a:rPr lang="fr-FR" sz="1400" b="1" dirty="0"/>
              <a:t>Apprentissage par enquête </a:t>
            </a:r>
          </a:p>
          <a:p>
            <a:r>
              <a:rPr lang="fr-FR" sz="1400" b="1" dirty="0"/>
              <a:t>Apprentissage collaboratif </a:t>
            </a:r>
          </a:p>
          <a:p>
            <a:r>
              <a:rPr lang="fr-FR" sz="1400" b="1" dirty="0"/>
              <a:t>Tutorat par les pairs </a:t>
            </a:r>
          </a:p>
          <a:p>
            <a:r>
              <a:rPr lang="fr-FR" sz="1400" b="1" dirty="0"/>
              <a:t>Apprentissage mixte</a:t>
            </a:r>
          </a:p>
          <a:p>
            <a:r>
              <a:rPr lang="fr-FR" sz="1400" b="1" dirty="0"/>
              <a:t>Apprentissage expérientiel </a:t>
            </a:r>
          </a:p>
          <a:p>
            <a:r>
              <a:rPr lang="fr-FR" sz="1400" b="1" dirty="0"/>
              <a:t>Enseignement individualisé </a:t>
            </a:r>
          </a:p>
        </p:txBody>
      </p:sp>
      <p:sp>
        <p:nvSpPr>
          <p:cNvPr id="2" name="Espace réservé du pied de page 1">
            <a:extLst>
              <a:ext uri="{FF2B5EF4-FFF2-40B4-BE49-F238E27FC236}">
                <a16:creationId xmlns:a16="http://schemas.microsoft.com/office/drawing/2014/main" id="{C4B22FA0-BA43-4FB3-B8B8-40528C0A9633}"/>
              </a:ext>
            </a:extLst>
          </p:cNvPr>
          <p:cNvSpPr>
            <a:spLocks noGrp="1"/>
          </p:cNvSpPr>
          <p:nvPr>
            <p:ph type="ftr" sz="quarter" idx="11"/>
          </p:nvPr>
        </p:nvSpPr>
        <p:spPr/>
        <p:txBody>
          <a:bodyPr rtlCol="0"/>
          <a:lstStyle>
            <a:defPPr>
              <a:defRPr lang="fr-FR"/>
            </a:defPPr>
          </a:lstStyle>
          <a:p>
            <a:pPr rtl="0"/>
            <a:r>
              <a:rPr lang="fr-FR"/>
              <a:t>ENSEIGNER UN COURS</a:t>
            </a:r>
          </a:p>
        </p:txBody>
      </p:sp>
      <p:sp>
        <p:nvSpPr>
          <p:cNvPr id="17" name="Espace réservé du numéro de diapositive 16">
            <a:extLst>
              <a:ext uri="{FF2B5EF4-FFF2-40B4-BE49-F238E27FC236}">
                <a16:creationId xmlns:a16="http://schemas.microsoft.com/office/drawing/2014/main" id="{19D203D7-52C0-41AB-9238-F69D51235EC0}"/>
              </a:ext>
            </a:extLst>
          </p:cNvPr>
          <p:cNvSpPr>
            <a:spLocks noGrp="1"/>
          </p:cNvSpPr>
          <p:nvPr>
            <p:ph type="sldNum" sz="quarter" idx="12"/>
          </p:nvPr>
        </p:nvSpPr>
        <p:spPr/>
        <p:txBody>
          <a:bodyPr rtlCol="0"/>
          <a:lstStyle>
            <a:defPPr>
              <a:defRPr lang="fr-FR"/>
            </a:defPPr>
          </a:lstStyle>
          <a:p>
            <a:pPr rtl="0"/>
            <a:fld id="{3A98EE3D-8CD1-4C3F-BD1C-C98C9596463C}" type="slidenum">
              <a:rPr lang="fr-FR" smtClean="0"/>
              <a:pPr rtl="0"/>
              <a:t>6</a:t>
            </a:fld>
            <a:endParaRPr lang="fr-FR" dirty="0"/>
          </a:p>
        </p:txBody>
      </p:sp>
    </p:spTree>
    <p:extLst>
      <p:ext uri="{BB962C8B-B14F-4D97-AF65-F5344CB8AC3E}">
        <p14:creationId xmlns:p14="http://schemas.microsoft.com/office/powerpoint/2010/main" val="2235253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 name="Titre 1">
            <a:extLst>
              <a:ext uri="{FF2B5EF4-FFF2-40B4-BE49-F238E27FC236}">
                <a16:creationId xmlns:a16="http://schemas.microsoft.com/office/drawing/2014/main" id="{87071E00-ABE1-44FD-92BD-2769C2C9C727}"/>
              </a:ext>
            </a:extLst>
          </p:cNvPr>
          <p:cNvSpPr>
            <a:spLocks noGrp="1"/>
          </p:cNvSpPr>
          <p:nvPr>
            <p:ph type="title"/>
          </p:nvPr>
        </p:nvSpPr>
        <p:spPr>
          <a:xfrm>
            <a:off x="598202" y="516835"/>
            <a:ext cx="3634164" cy="1666501"/>
          </a:xfrm>
        </p:spPr>
        <p:txBody>
          <a:bodyPr vert="horz" lIns="91440" tIns="45720" rIns="91440" bIns="45720" rtlCol="0" anchor="b">
            <a:normAutofit/>
          </a:bodyPr>
          <a:lstStyle>
            <a:defPPr>
              <a:defRPr lang="fr-FR"/>
            </a:defPPr>
          </a:lstStyle>
          <a:p>
            <a:pPr rtl="0"/>
            <a:r>
              <a:rPr lang="fr-FR" sz="4000" dirty="0">
                <a:solidFill>
                  <a:srgbClr val="FFFFFF"/>
                </a:solidFill>
              </a:rPr>
              <a:t>Répartition des contenus </a:t>
            </a:r>
          </a:p>
        </p:txBody>
      </p:sp>
      <p:cxnSp>
        <p:nvCxnSpPr>
          <p:cNvPr id="28" name="Connecteur droit 27">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686" y="2353592"/>
            <a:ext cx="32918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6A7BD30D-629F-49D4-AE04-2D99B365E4B8}"/>
              </a:ext>
            </a:extLst>
          </p:cNvPr>
          <p:cNvSpPr>
            <a:spLocks noGrp="1"/>
          </p:cNvSpPr>
          <p:nvPr>
            <p:ph sz="half" idx="1"/>
          </p:nvPr>
        </p:nvSpPr>
        <p:spPr>
          <a:xfrm>
            <a:off x="505657" y="2604280"/>
            <a:ext cx="3448259" cy="3342747"/>
          </a:xfrm>
        </p:spPr>
        <p:txBody>
          <a:bodyPr vert="horz" lIns="0" tIns="45720" rIns="0" bIns="45720" rtlCol="0">
            <a:normAutofit/>
          </a:bodyPr>
          <a:lstStyle>
            <a:defPPr>
              <a:defRPr lang="fr-FR"/>
            </a:defPPr>
          </a:lstStyle>
          <a:p>
            <a:pPr marL="216000" indent="0" rtl="0">
              <a:spcAft>
                <a:spcPts val="0"/>
              </a:spcAft>
              <a:buFont typeface="Calibri" panose="020F0502020204030204" pitchFamily="34" charset="0"/>
              <a:buNone/>
            </a:pPr>
            <a:endParaRPr lang="fr-FR" dirty="0">
              <a:solidFill>
                <a:srgbClr val="FFFFFF"/>
              </a:solidFill>
            </a:endParaRPr>
          </a:p>
        </p:txBody>
      </p:sp>
      <p:sp>
        <p:nvSpPr>
          <p:cNvPr id="4" name="Espace réservé du pied de page 3">
            <a:extLst>
              <a:ext uri="{FF2B5EF4-FFF2-40B4-BE49-F238E27FC236}">
                <a16:creationId xmlns:a16="http://schemas.microsoft.com/office/drawing/2014/main" id="{94E186FA-5C4C-4ED3-90C4-8DB38BD9C85F}"/>
              </a:ext>
            </a:extLst>
          </p:cNvPr>
          <p:cNvSpPr>
            <a:spLocks noGrp="1"/>
          </p:cNvSpPr>
          <p:nvPr>
            <p:ph type="ftr" sz="quarter" idx="11"/>
          </p:nvPr>
        </p:nvSpPr>
        <p:spPr/>
        <p:txBody>
          <a:bodyPr rtlCol="0"/>
          <a:lstStyle>
            <a:defPPr>
              <a:defRPr lang="fr-FR"/>
            </a:defPPr>
          </a:lstStyle>
          <a:p>
            <a:pPr rtl="0"/>
            <a:r>
              <a:rPr lang="fr-FR"/>
              <a:t>ENSEIGNER UN COURS</a:t>
            </a:r>
          </a:p>
        </p:txBody>
      </p:sp>
      <p:pic>
        <p:nvPicPr>
          <p:cNvPr id="6" name="Espace réservé du contenu 5" descr="Écran d’ordinateur portable affichant un code">
            <a:extLst>
              <a:ext uri="{FF2B5EF4-FFF2-40B4-BE49-F238E27FC236}">
                <a16:creationId xmlns:a16="http://schemas.microsoft.com/office/drawing/2014/main" id="{BF79C0FC-6A53-48FD-A2FB-DC1F7E6C6B6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p:blipFill>
        <p:spPr>
          <a:xfrm>
            <a:off x="4656015" y="10"/>
            <a:ext cx="7534264" cy="6857990"/>
          </a:xfrm>
          <a:prstGeom prst="rect">
            <a:avLst/>
          </a:prstGeom>
        </p:spPr>
      </p:pic>
      <p:sp>
        <p:nvSpPr>
          <p:cNvPr id="5" name="Espace réservé du numéro de diapositive 4">
            <a:extLst>
              <a:ext uri="{FF2B5EF4-FFF2-40B4-BE49-F238E27FC236}">
                <a16:creationId xmlns:a16="http://schemas.microsoft.com/office/drawing/2014/main" id="{486B821F-B541-46B1-BC2A-76D9C1FC48EB}"/>
              </a:ext>
            </a:extLst>
          </p:cNvPr>
          <p:cNvSpPr>
            <a:spLocks noGrp="1"/>
          </p:cNvSpPr>
          <p:nvPr>
            <p:ph type="sldNum" sz="quarter" idx="12"/>
          </p:nvPr>
        </p:nvSpPr>
        <p:spPr/>
        <p:txBody>
          <a:bodyPr rtlCol="0"/>
          <a:lstStyle>
            <a:defPPr>
              <a:defRPr lang="fr-FR"/>
            </a:defPPr>
          </a:lstStyle>
          <a:p>
            <a:pPr rtl="0"/>
            <a:fld id="{3A98EE3D-8CD1-4C3F-BD1C-C98C9596463C}" type="slidenum">
              <a:rPr lang="fr-FR" smtClean="0"/>
              <a:t>7</a:t>
            </a:fld>
            <a:endParaRPr lang="fr-FR" dirty="0"/>
          </a:p>
        </p:txBody>
      </p:sp>
    </p:spTree>
    <p:extLst>
      <p:ext uri="{BB962C8B-B14F-4D97-AF65-F5344CB8AC3E}">
        <p14:creationId xmlns:p14="http://schemas.microsoft.com/office/powerpoint/2010/main" val="316321286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Espace réservé d’image 11" descr="Home et femme en train d'aborder certains documents">
            <a:extLst>
              <a:ext uri="{FF2B5EF4-FFF2-40B4-BE49-F238E27FC236}">
                <a16:creationId xmlns:a16="http://schemas.microsoft.com/office/drawing/2014/main" id="{34A80249-1835-46E9-87C9-48F4BEE1EC64}"/>
              </a:ext>
            </a:extLst>
          </p:cNvPr>
          <p:cNvPicPr>
            <a:picLocks noGrp="1" noChangeAspect="1"/>
          </p:cNvPicPr>
          <p:nvPr>
            <p:ph type="pic" sz="quarter" idx="13"/>
          </p:nvPr>
        </p:nvPicPr>
        <p:blipFill>
          <a:blip r:embed="rId3">
            <a:duotone>
              <a:prstClr val="black"/>
              <a:schemeClr val="accent1">
                <a:tint val="45000"/>
                <a:satMod val="400000"/>
              </a:schemeClr>
            </a:duotone>
            <a:alphaModFix amt="10000"/>
            <a:extLst>
              <a:ext uri="{28A0092B-C50C-407E-A947-70E740481C1C}">
                <a14:useLocalDpi xmlns:a14="http://schemas.microsoft.com/office/drawing/2010/main" val="0"/>
              </a:ext>
            </a:extLst>
          </a:blip>
          <a:srcRect/>
          <a:stretch/>
        </p:blipFill>
        <p:spPr>
          <a:xfrm>
            <a:off x="2211" y="0"/>
            <a:ext cx="12187578" cy="6408000"/>
          </a:xfrm>
        </p:spPr>
      </p:pic>
      <p:sp>
        <p:nvSpPr>
          <p:cNvPr id="2" name="Titre 1">
            <a:extLst>
              <a:ext uri="{FF2B5EF4-FFF2-40B4-BE49-F238E27FC236}">
                <a16:creationId xmlns:a16="http://schemas.microsoft.com/office/drawing/2014/main" id="{EC6C92D3-8AE6-4260-8F63-97ED33A064D5}"/>
              </a:ext>
            </a:extLst>
          </p:cNvPr>
          <p:cNvSpPr>
            <a:spLocks noGrp="1"/>
          </p:cNvSpPr>
          <p:nvPr>
            <p:ph type="title"/>
          </p:nvPr>
        </p:nvSpPr>
        <p:spPr/>
        <p:txBody>
          <a:bodyPr rtlCol="0"/>
          <a:lstStyle>
            <a:defPPr>
              <a:defRPr lang="fr-FR"/>
            </a:defPPr>
          </a:lstStyle>
          <a:p>
            <a:pPr rtl="0"/>
            <a:r>
              <a:rPr lang="fr-FR" dirty="0"/>
              <a:t>Répartition des contenus</a:t>
            </a:r>
          </a:p>
        </p:txBody>
      </p:sp>
      <p:graphicFrame>
        <p:nvGraphicFramePr>
          <p:cNvPr id="13" name="Espace réservé du contenu 5" descr="Objet SmartArt">
            <a:extLst>
              <a:ext uri="{FF2B5EF4-FFF2-40B4-BE49-F238E27FC236}">
                <a16:creationId xmlns:a16="http://schemas.microsoft.com/office/drawing/2014/main" id="{4FB62979-011B-4BFB-BCF9-8CD712EA2332}"/>
              </a:ext>
            </a:extLst>
          </p:cNvPr>
          <p:cNvGraphicFramePr>
            <a:graphicFrameLocks noGrp="1"/>
          </p:cNvGraphicFramePr>
          <p:nvPr>
            <p:ph sz="half" idx="1"/>
            <p:extLst>
              <p:ext uri="{D42A27DB-BD31-4B8C-83A1-F6EECF244321}">
                <p14:modId xmlns:p14="http://schemas.microsoft.com/office/powerpoint/2010/main" val="2147775464"/>
              </p:ext>
            </p:extLst>
          </p:nvPr>
        </p:nvGraphicFramePr>
        <p:xfrm>
          <a:off x="707104" y="1508126"/>
          <a:ext cx="11420727" cy="40878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Espace réservé du pied de page 2">
            <a:extLst>
              <a:ext uri="{FF2B5EF4-FFF2-40B4-BE49-F238E27FC236}">
                <a16:creationId xmlns:a16="http://schemas.microsoft.com/office/drawing/2014/main" id="{74F887AB-AE63-4AD3-BA85-0F4412B6598D}"/>
              </a:ext>
            </a:extLst>
          </p:cNvPr>
          <p:cNvSpPr>
            <a:spLocks noGrp="1"/>
          </p:cNvSpPr>
          <p:nvPr>
            <p:ph type="ftr" sz="quarter" idx="11"/>
          </p:nvPr>
        </p:nvSpPr>
        <p:spPr/>
        <p:txBody>
          <a:bodyPr rtlCol="0"/>
          <a:lstStyle>
            <a:defPPr>
              <a:defRPr lang="fr-FR"/>
            </a:defPPr>
          </a:lstStyle>
          <a:p>
            <a:pPr rtl="0"/>
            <a:r>
              <a:rPr lang="fr-FR"/>
              <a:t>ENSEIGNER UN COURS</a:t>
            </a:r>
          </a:p>
        </p:txBody>
      </p:sp>
      <p:sp>
        <p:nvSpPr>
          <p:cNvPr id="14" name="Espace réservé du numéro de diapositive 13">
            <a:extLst>
              <a:ext uri="{FF2B5EF4-FFF2-40B4-BE49-F238E27FC236}">
                <a16:creationId xmlns:a16="http://schemas.microsoft.com/office/drawing/2014/main" id="{D59E194F-ECD6-4685-8562-5B7AB400EC93}"/>
              </a:ext>
            </a:extLst>
          </p:cNvPr>
          <p:cNvSpPr>
            <a:spLocks noGrp="1"/>
          </p:cNvSpPr>
          <p:nvPr>
            <p:ph type="sldNum" sz="quarter" idx="12"/>
          </p:nvPr>
        </p:nvSpPr>
        <p:spPr/>
        <p:txBody>
          <a:bodyPr rtlCol="0"/>
          <a:lstStyle>
            <a:defPPr>
              <a:defRPr lang="fr-FR"/>
            </a:defPPr>
          </a:lstStyle>
          <a:p>
            <a:pPr rtl="0"/>
            <a:fld id="{3A98EE3D-8CD1-4C3F-BD1C-C98C9596463C}" type="slidenum">
              <a:rPr lang="fr-FR" smtClean="0"/>
              <a:pPr rtl="0"/>
              <a:t>8</a:t>
            </a:fld>
            <a:endParaRPr lang="fr-FR" dirty="0"/>
          </a:p>
        </p:txBody>
      </p:sp>
    </p:spTree>
    <p:extLst>
      <p:ext uri="{BB962C8B-B14F-4D97-AF65-F5344CB8AC3E}">
        <p14:creationId xmlns:p14="http://schemas.microsoft.com/office/powerpoint/2010/main" val="2075827561"/>
      </p:ext>
    </p:extLst>
  </p:cSld>
  <p:clrMapOvr>
    <a:masterClrMapping/>
  </p:clrMapOvr>
</p:sld>
</file>

<file path=ppt/theme/theme1.xml><?xml version="1.0" encoding="utf-8"?>
<a:theme xmlns:a="http://schemas.openxmlformats.org/drawingml/2006/main" name="RetrospectVTI">
  <a:themeElements>
    <a:clrScheme name="Custom 62">
      <a:dk1>
        <a:srgbClr val="000000"/>
      </a:dk1>
      <a:lt1>
        <a:srgbClr val="FFFFFF"/>
      </a:lt1>
      <a:dk2>
        <a:srgbClr val="322441"/>
      </a:dk2>
      <a:lt2>
        <a:srgbClr val="E8E8E2"/>
      </a:lt2>
      <a:accent1>
        <a:srgbClr val="3F3DE3"/>
      </a:accent1>
      <a:accent2>
        <a:srgbClr val="7229D2"/>
      </a:accent2>
      <a:accent3>
        <a:srgbClr val="C62FE1"/>
      </a:accent3>
      <a:accent4>
        <a:srgbClr val="CF1DA0"/>
      </a:accent4>
      <a:accent5>
        <a:srgbClr val="E12F68"/>
      </a:accent5>
      <a:accent6>
        <a:srgbClr val="CF2E1D"/>
      </a:accent6>
      <a:hlink>
        <a:srgbClr val="87882D"/>
      </a:hlink>
      <a:folHlink>
        <a:srgbClr val="7F7F7F"/>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11534312_win32_fixed" id="{7DA952F3-BC8E-4B7B-859D-A36E039201B7}" vid="{8E772A5C-93BE-4922-8D82-53E2DDEA557B}"/>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FCEC8651-C134-4BB0-A7EA-DD3F32D57CEB}">
  <ds:schemaRefs>
    <ds:schemaRef ds:uri="http://schemas.microsoft.com/sharepoint/v3/contenttype/forms"/>
  </ds:schemaRefs>
</ds:datastoreItem>
</file>

<file path=customXml/itemProps2.xml><?xml version="1.0" encoding="utf-8"?>
<ds:datastoreItem xmlns:ds="http://schemas.openxmlformats.org/officeDocument/2006/customXml" ds:itemID="{C338BACD-0E31-4ECE-AC0C-5ADA0D0CEF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B26184A-CBF6-4A98-A23E-9D37379CD7FB}">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Props/app.xml><?xml version="1.0" encoding="utf-8"?>
<Properties xmlns="http://schemas.openxmlformats.org/officeDocument/2006/extended-properties" xmlns:vt="http://schemas.openxmlformats.org/officeDocument/2006/docPropsVTypes">
  <Template>Diapositives de formation au sein d'une entreprise traditionnelle</Template>
  <TotalTime>0</TotalTime>
  <Words>744</Words>
  <Application>Microsoft Office PowerPoint</Application>
  <PresentationFormat>Grand écran</PresentationFormat>
  <Paragraphs>85</Paragraphs>
  <Slides>8</Slides>
  <Notes>8</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8</vt:i4>
      </vt:variant>
    </vt:vector>
  </HeadingPairs>
  <TitlesOfParts>
    <vt:vector size="13" baseType="lpstr">
      <vt:lpstr>Arial</vt:lpstr>
      <vt:lpstr>Calibri</vt:lpstr>
      <vt:lpstr>Calibri Light</vt:lpstr>
      <vt:lpstr>Wingdings</vt:lpstr>
      <vt:lpstr>RetrospectVTI</vt:lpstr>
      <vt:lpstr>Former</vt:lpstr>
      <vt:lpstr>Plan du cours</vt:lpstr>
      <vt:lpstr>Fonctionnement de l’année</vt:lpstr>
      <vt:lpstr>Fonctionnement de l’année</vt:lpstr>
      <vt:lpstr>Comment enseigner ?</vt:lpstr>
      <vt:lpstr>Comment enseigner ?</vt:lpstr>
      <vt:lpstr>Répartition des contenus </vt:lpstr>
      <vt:lpstr>Répartition des contenus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2024-08-29T14:57:45Z</dcterms:created>
  <dcterms:modified xsi:type="dcterms:W3CDTF">2024-08-29T15:21:25Z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