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375" r:id="rId5"/>
    <p:sldId id="432" r:id="rId6"/>
    <p:sldId id="436" r:id="rId7"/>
    <p:sldId id="437" r:id="rId8"/>
    <p:sldId id="438" r:id="rId9"/>
    <p:sldId id="439" r:id="rId10"/>
    <p:sldId id="441" r:id="rId11"/>
    <p:sldId id="444" r:id="rId12"/>
    <p:sldId id="440" r:id="rId13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FFF5"/>
    <a:srgbClr val="A7FFCF"/>
    <a:srgbClr val="66FF66"/>
    <a:srgbClr val="6699FF"/>
    <a:srgbClr val="CC0099"/>
    <a:srgbClr val="FF0066"/>
    <a:srgbClr val="FFFF00"/>
    <a:srgbClr val="FF0000"/>
    <a:srgbClr val="3333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65489" autoAdjust="0"/>
  </p:normalViewPr>
  <p:slideViewPr>
    <p:cSldViewPr snapToGrid="0">
      <p:cViewPr varScale="1">
        <p:scale>
          <a:sx n="76" d="100"/>
          <a:sy n="76" d="100"/>
        </p:scale>
        <p:origin x="1896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97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8C4436DF-C117-E716-AC14-3DE093F97BD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54EBCF9-D276-8959-8C48-62A96F804A7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778AEC-5429-41C5-947F-36D1B595FD67}" type="datetime1">
              <a:rPr lang="fr-FR" smtClean="0"/>
              <a:t>28/08/2024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3F519C6-69D3-C85C-4E9D-AB9BDE76B4C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95A6C8D-1BA3-033A-803D-1647FD17582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145609-722E-460B-8EA2-48A3E992DD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33717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2290545-5A73-4FD8-B3F3-3EA264A30574}" type="datetime1">
              <a:rPr lang="fr-FR" noProof="0" smtClean="0"/>
              <a:t>28/08/2024</a:t>
            </a:fld>
            <a:endParaRPr lang="fr-FR" noProof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AF72F06-F6ED-43C1-A86D-15B5F2AFDECD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2314834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AF72F06-F6ED-43C1-A86D-15B5F2AFDEC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8487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AF72F06-F6ED-43C1-A86D-15B5F2AFDEC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6861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es not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fr-FR" dirty="0"/>
                  <a:t>Géométrie des masses :</a:t>
                </a:r>
              </a:p>
              <a:p>
                <a:endParaRPr lang="fr-FR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dirty="0"/>
                  <a:t>A tout système matériel {S}, la mécanique associe une grandeur physique, la masse. Cette masse, que l’on peut comparer à la masse étalon de 1 kg, déposée au </a:t>
                </a:r>
                <a:r>
                  <a:rPr lang="fr-FR" dirty="0" err="1"/>
                  <a:t>pavillion</a:t>
                </a:r>
                <a:r>
                  <a:rPr lang="fr-FR" dirty="0"/>
                  <a:t> de Breteuil à Sèvres, est proportionnelle à la quantité de matière contenue dans {S},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dirty="0"/>
                  <a:t>Cette masse que nous noterons m satisfait à trois axiomes 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dirty="0"/>
                  <a:t>Invariabilité : quand le système {S} évolue, c’est-à-dire qu’il subit, par exemple, un déplacement, sa masse m reste constante.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dirty="0"/>
                  <a:t>Positivité : la masse m d’un système</a:t>
                </a:r>
                <a:r>
                  <a:rPr lang="fr-FR" baseline="0" dirty="0"/>
                  <a:t> {S] s’exprime par un nombre réel positif (m&gt;0)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baseline="0" dirty="0"/>
                  <a:t>Additivité : Si l’on effectue une partition de {S} en sous-ensemble S1, S1, …, Sn et qu’on associe à chacun de ces sous-ensemble une masse </a:t>
                </a:r>
                <a:r>
                  <a:rPr lang="fr-FR" baseline="0" dirty="0" err="1"/>
                  <a:t>mion</a:t>
                </a:r>
                <a:r>
                  <a:rPr lang="fr-FR" baseline="0" dirty="0"/>
                  <a:t> peut écrire 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sz="1800" i="1" kern="1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fr-FR" sz="1800" i="1" kern="1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fr-FR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fr-FR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fr-FR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  <m:r>
                          <a:rPr lang="fr-FR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fr-FR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fr-FR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fr-FR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fr-FR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" name="Espace réservé des not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fr-FR" dirty="0"/>
                  <a:t>Géométrie des masses :</a:t>
                </a:r>
              </a:p>
              <a:p>
                <a:endParaRPr lang="fr-FR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dirty="0"/>
                  <a:t>A tout système matériel {S}, la mécanique associe une grandeur physique, la masse. Cette masse, que l’on peut comparer à la masse étalon de 1 kg, déposée au </a:t>
                </a:r>
                <a:r>
                  <a:rPr lang="fr-FR" dirty="0" err="1"/>
                  <a:t>pavillion</a:t>
                </a:r>
                <a:r>
                  <a:rPr lang="fr-FR" dirty="0"/>
                  <a:t> de Breteuil à Sèvres, est proportionnelle à la quantité de matière contenue dans {S},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dirty="0"/>
                  <a:t>Cette masse que nous noterons m satisfait à trois axiomes 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dirty="0"/>
                  <a:t>Invariabilité : quand le système {S} évolue, c’est-à-dire qu’il subit, par exemple, un déplacement, sa masse m reste constante.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dirty="0"/>
                  <a:t>Positivité : la masse m d’un système</a:t>
                </a:r>
                <a:r>
                  <a:rPr lang="fr-FR" baseline="0" dirty="0"/>
                  <a:t> {S] s’exprime par un nombre réel positif (m&gt;0)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baseline="0" dirty="0"/>
                  <a:t>Additivité : Si l’on effectue une partition de {S} en sous-ensemble S1, S1, …, Sn et qu’on associe à chacun de ces sous-ensemble une masse </a:t>
                </a:r>
                <a:r>
                  <a:rPr lang="fr-FR" baseline="0" dirty="0" err="1"/>
                  <a:t>mion</a:t>
                </a:r>
                <a:r>
                  <a:rPr lang="fr-FR" baseline="0" dirty="0"/>
                  <a:t> peut écrire </a:t>
                </a:r>
                <a:r>
                  <a:rPr lang="fr-FR" dirty="0"/>
                  <a:t> </a:t>
                </a:r>
                <a:r>
                  <a:rPr lang="fr-FR" sz="1800" i="0" kern="10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𝑚=</a:t>
                </a:r>
                <a:r>
                  <a:rPr lang="fr-FR" sz="1800" i="0" kern="100">
                    <a:effectLst/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∑1_(</a:t>
                </a:r>
                <a:r>
                  <a:rPr lang="fr-FR" sz="1800" i="0" kern="10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(𝑆))▒𝑚_𝑖 </a:t>
                </a:r>
                <a:endParaRPr lang="fr-FR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fr-FR" dirty="0"/>
              </a:p>
              <a:p>
                <a:endParaRPr lang="fr-FR" dirty="0"/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AF72F06-F6ED-43C1-A86D-15B5F2AFDEC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235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es not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fr-FR" dirty="0"/>
                  <a:t>Géométrie des masses :</a:t>
                </a:r>
              </a:p>
              <a:p>
                <a:endParaRPr lang="fr-FR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dirty="0"/>
                  <a:t>Centre de masse ou « centre d’inertie »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dirty="0"/>
                  <a:t>Soit un solide (S) comme une somme finie de n points matériels de masses respectives mi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dirty="0"/>
                  <a:t>La somme </a:t>
                </a:r>
                <a14:m>
                  <m:oMath xmlns:m="http://schemas.openxmlformats.org/officeDocument/2006/math">
                    <m:r>
                      <a:rPr lang="fr-FR" sz="1800" i="1" kern="1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fr-FR" sz="1800" i="1" kern="1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fr-FR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fr-FR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fr-FR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  <m:r>
                          <a:rPr lang="fr-FR" sz="18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fr-FR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fr-FR" sz="1800" i="1" kern="1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fr-FR" sz="18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est alors appelé masse de (S)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fr-FR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18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On appelle centre de masse du solide indéformable (S) le barycentre G de tous les points matériels Mi affectés des coefficients respectifs mi.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18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 A est un point quelconque 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fr-FR" sz="2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d>
                          <m:dPr>
                            <m:ctrlPr>
                              <a:rPr lang="fr-FR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fr-FR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  <m:acc>
                              <m:accPr>
                                <m:chr m:val="⃗"/>
                                <m:ctrlPr>
                                  <a:rPr lang="fr-FR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  <m:sSub>
                                  <m:sSubPr>
                                    <m:ctrlPr>
                                      <a:rPr lang="fr-FR" sz="2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fr-FR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  <m:r>
                          <a:rPr lang="fr-F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fr-FR" sz="1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acc>
                          <m:accPr>
                            <m:chr m:val="⃗"/>
                            <m:ctrlPr>
                              <a:rPr lang="fr-FR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𝐴𝐺</m:t>
                            </m:r>
                          </m:e>
                        </m:acc>
                      </m:e>
                    </m:nary>
                  </m:oMath>
                </a14:m>
                <a:endParaRPr lang="fr-FR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fr-FR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" name="Espace réservé des not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fr-FR" dirty="0"/>
                  <a:t>Géométrie des masses :</a:t>
                </a:r>
              </a:p>
              <a:p>
                <a:endParaRPr lang="fr-FR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dirty="0"/>
                  <a:t>Centre de masse ou « centre d’inertie »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dirty="0"/>
                  <a:t>Soit un solide (S) comme une somme finie de n points matériels de masses respectives mi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dirty="0"/>
                  <a:t>La somme </a:t>
                </a:r>
                <a:r>
                  <a:rPr lang="fr-FR" sz="1800" i="0" kern="10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𝑚=</a:t>
                </a:r>
                <a:r>
                  <a:rPr lang="fr-FR" sz="1800" i="0" kern="100">
                    <a:effectLst/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∑1_(</a:t>
                </a:r>
                <a:r>
                  <a:rPr lang="fr-FR" sz="1800" i="0" kern="10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(𝑆))▒𝑚_𝑖 </a:t>
                </a:r>
                <a:r>
                  <a:rPr lang="fr-FR" sz="18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est alors appelé masse de (S)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fr-FR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18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On appelle centre de masse du solide indéformable (S) le barycentre G de tous les points matériels Mi affectés des coefficients respectifs mi.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18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 A est un point quelconque : </a:t>
                </a:r>
                <a:r>
                  <a:rPr lang="fr-FR" sz="2800" i="0">
                    <a:effectLst/>
                    <a:latin typeface="Cambria Math" panose="02040503050406030204" pitchFamily="18" charset="0"/>
                  </a:rPr>
                  <a:t>∑1</a:t>
                </a:r>
                <a:r>
                  <a:rPr lang="fr-FR" sz="1800" i="0">
                    <a:effectLst/>
                    <a:latin typeface="Cambria Math" panose="02040503050406030204" pitchFamily="18" charset="0"/>
                  </a:rPr>
                  <a:t>_</a:t>
                </a:r>
                <a:r>
                  <a:rPr lang="fr-FR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1^𝑛▒〖</a:t>
                </a:r>
                <a:r>
                  <a:rPr lang="fr-FR" sz="2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fr-FR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𝑚</a:t>
                </a:r>
                <a:r>
                  <a:rPr lang="fr-FR" sz="2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_</a:t>
                </a:r>
                <a:r>
                  <a:rPr lang="fr-FR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𝑖</a:t>
                </a:r>
                <a:r>
                  <a:rPr lang="fr-FR" sz="2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fr-FR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𝐴𝑀</a:t>
                </a:r>
                <a:r>
                  <a:rPr lang="fr-FR" sz="2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_</a:t>
                </a:r>
                <a:r>
                  <a:rPr lang="fr-FR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𝑖 </a:t>
                </a:r>
                <a:r>
                  <a:rPr lang="fr-FR" sz="2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 ⃗</a:t>
                </a:r>
                <a:r>
                  <a:rPr lang="fr-FR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)=</a:t>
                </a:r>
                <a:r>
                  <a:rPr lang="fr-FR" sz="1800" b="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𝑚</a:t>
                </a:r>
                <a:r>
                  <a:rPr lang="fr-FR" sz="2800" b="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fr-FR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𝐴𝐺</a:t>
                </a:r>
                <a:r>
                  <a:rPr lang="fr-FR" sz="2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 ⃗</a:t>
                </a:r>
                <a:r>
                  <a:rPr lang="fr-FR" sz="18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〗</a:t>
                </a:r>
                <a:endParaRPr lang="fr-FR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fr-FR" dirty="0"/>
              </a:p>
              <a:p>
                <a:endParaRPr lang="fr-FR" dirty="0"/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AF72F06-F6ED-43C1-A86D-15B5F2AFDEC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245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Géométrie des masses :</a:t>
            </a:r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Centre de masse d’un solide indéformable (S) décomposable en éléments de forme géométrique simple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Dans le repère R=(</a:t>
            </a:r>
            <a:r>
              <a:rPr lang="fr-FR" dirty="0" err="1"/>
              <a:t>Ox,y,z</a:t>
            </a:r>
            <a:r>
              <a:rPr lang="fr-FR" dirty="0"/>
              <a:t>) on se propose de déterminer le centre de masse G d’un système matériel (S) décomposable en plusieurs parties (Si), dont on connaît respectivement la masse mi et la position du centre de masse Gi dans le repère 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AF72F06-F6ED-43C1-A86D-15B5F2AFDEC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2494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Géométrie des masses :</a:t>
            </a:r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Centre de masse d’un solide indéformable (S) décomposable en éléments de forme géométrique simple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Dans le repère R=(</a:t>
            </a:r>
            <a:r>
              <a:rPr lang="fr-FR" dirty="0" err="1"/>
              <a:t>Ox,y,z</a:t>
            </a:r>
            <a:r>
              <a:rPr lang="fr-FR" dirty="0"/>
              <a:t>) on se propose de déterminer le centre de masse G d’un système matériel (S) décomposable en plusieurs parties (Si), dont on connaît respectivement la masse mi et la position du centre de masse Gi dans le repère 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AF72F06-F6ED-43C1-A86D-15B5F2AFDEC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7070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Géométrie des masses :</a:t>
            </a:r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Centre de masse d’un solide indéformable et homogène (S) décomposable en éléments de forme géométrique simple.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Le principe consiste à remplacer la masse par la surface de la forme grâce à la proportionnalité de la masse volumique, G devient centre de surface, Ici il s’agit d’un profilé aluminium pour menuiserie industrielle, </a:t>
            </a:r>
            <a:r>
              <a:rPr lang="fr-FR" dirty="0" err="1"/>
              <a:t>xg</a:t>
            </a:r>
            <a:r>
              <a:rPr lang="fr-FR" dirty="0"/>
              <a:t>=somme des </a:t>
            </a:r>
            <a:r>
              <a:rPr lang="fr-FR" dirty="0" err="1"/>
              <a:t>Sixi</a:t>
            </a:r>
            <a:r>
              <a:rPr lang="fr-FR" dirty="0"/>
              <a:t>/S=48,79 mm et </a:t>
            </a:r>
            <a:r>
              <a:rPr lang="fr-FR" dirty="0" err="1"/>
              <a:t>yg</a:t>
            </a:r>
            <a:r>
              <a:rPr lang="fr-FR" dirty="0"/>
              <a:t>=somme des </a:t>
            </a:r>
            <a:r>
              <a:rPr lang="fr-FR" dirty="0" err="1"/>
              <a:t>Siyi</a:t>
            </a:r>
            <a:r>
              <a:rPr lang="fr-FR" dirty="0"/>
              <a:t>/S =38,95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AF72F06-F6ED-43C1-A86D-15B5F2AFDEC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7025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Géométrie des masses :</a:t>
            </a:r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Centre de masse d’un solide indéformable et homogène (S) décomposable en éléments de forme géométrique simple.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Eléments de réponses : </a:t>
            </a:r>
            <a:r>
              <a:rPr lang="fr-FR" dirty="0" err="1"/>
              <a:t>Xg</a:t>
            </a:r>
            <a:r>
              <a:rPr lang="fr-FR" dirty="0"/>
              <a:t> et </a:t>
            </a:r>
            <a:r>
              <a:rPr lang="fr-FR" dirty="0" err="1"/>
              <a:t>yg</a:t>
            </a:r>
            <a:r>
              <a:rPr lang="fr-FR" dirty="0"/>
              <a:t>= 18,89, </a:t>
            </a:r>
            <a:r>
              <a:rPr lang="fr-FR" dirty="0" err="1"/>
              <a:t>zg</a:t>
            </a:r>
            <a:r>
              <a:rPr lang="fr-FR" dirty="0"/>
              <a:t> = 23,33mm il faut décomposer en trois volumes dont un petit à soustraire du bas du 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AF72F06-F6ED-43C1-A86D-15B5F2AFDEC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8968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Géométrie des masses :</a:t>
            </a:r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Sur x : m1g1+m2g2/(m1+m2)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Sur y : m3g3 + m4g4/(m3+m4)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Sur z : m1g1+m2g2+m3g3+m4g4/(m1+m2+m3+m4)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AF72F06-F6ED-43C1-A86D-15B5F2AFDEC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6070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’image 3">
            <a:extLst>
              <a:ext uri="{FF2B5EF4-FFF2-40B4-BE49-F238E27FC236}">
                <a16:creationId xmlns:a16="http://schemas.microsoft.com/office/drawing/2014/main" id="{461192D4-3DEB-49BB-8F09-91031D57C7D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6224" cy="6858000"/>
          </a:xfrm>
          <a:solidFill>
            <a:schemeClr val="accent1"/>
          </a:solidFill>
        </p:spPr>
        <p:txBody>
          <a:bodyPr tIns="1280160" rtlCol="0" anchor="ctr">
            <a:noAutofit/>
          </a:bodyPr>
          <a:lstStyle>
            <a:lvl1pPr algn="ctr">
              <a:defRPr sz="2000"/>
            </a:lvl1pPr>
          </a:lstStyle>
          <a:p>
            <a:pPr rtl="0"/>
            <a:r>
              <a:rPr lang="fr-FR" noProof="0"/>
              <a:t>Cliquez pour insérer une image</a:t>
            </a:r>
          </a:p>
          <a:p>
            <a:pPr rtl="0"/>
            <a:endParaRPr lang="fr-FR" noProof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9194C4FA-8597-7449-A0F1-38E8A1C6B8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1018" y="1526016"/>
            <a:ext cx="12188952" cy="2031324"/>
          </a:xfrm>
          <a:solidFill>
            <a:schemeClr val="tx1">
              <a:lumMod val="85000"/>
              <a:lumOff val="15000"/>
              <a:alpha val="60000"/>
            </a:schemeClr>
          </a:solidFill>
        </p:spPr>
        <p:txBody>
          <a:bodyPr lIns="868680" tIns="91440"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pour modifier le style du titre du masque</a:t>
            </a:r>
          </a:p>
        </p:txBody>
      </p:sp>
    </p:spTree>
    <p:extLst>
      <p:ext uri="{BB962C8B-B14F-4D97-AF65-F5344CB8AC3E}">
        <p14:creationId xmlns:p14="http://schemas.microsoft.com/office/powerpoint/2010/main" val="35574772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image plein fond perd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’image 2">
            <a:extLst>
              <a:ext uri="{FF2B5EF4-FFF2-40B4-BE49-F238E27FC236}">
                <a16:creationId xmlns:a16="http://schemas.microsoft.com/office/drawing/2014/main" id="{8022E6D3-9558-45D3-9914-1F3B0A5BDCA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12188952" cy="6858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algn="ctr">
              <a:defRPr sz="1800"/>
            </a:lvl1pPr>
          </a:lstStyle>
          <a:p>
            <a:pPr rtl="0"/>
            <a:r>
              <a:rPr lang="fr-FR" noProof="0"/>
              <a:t>Cliquez ici pour insérer une image ou un graphique</a:t>
            </a:r>
          </a:p>
          <a:p>
            <a:pPr rtl="0"/>
            <a:endParaRPr lang="fr-FR" noProof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5DF58130-BFA9-C64B-9400-27CEC7444F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966" y="2338086"/>
            <a:ext cx="10541219" cy="2164466"/>
          </a:xfrm>
        </p:spPr>
        <p:txBody>
          <a:bodyPr lIns="0" rtlCol="0">
            <a:noAutofit/>
          </a:bodyPr>
          <a:lstStyle>
            <a:lvl1pPr>
              <a:defRPr sz="20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>
                <a:solidFill>
                  <a:schemeClr val="bg1"/>
                </a:solidFill>
              </a:rPr>
              <a:t>Cliquez ici pour modifier le style du texte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040798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sous-titre, imag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3">
            <a:extLst>
              <a:ext uri="{FF2B5EF4-FFF2-40B4-BE49-F238E27FC236}">
                <a16:creationId xmlns:a16="http://schemas.microsoft.com/office/drawing/2014/main" id="{63C9361F-F5AC-124A-A751-F276961C97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3175" y="528629"/>
            <a:ext cx="10542707" cy="479900"/>
          </a:xfrm>
        </p:spPr>
        <p:txBody>
          <a:bodyPr lIns="0" tIns="0" rIns="0" bIns="0" rtlCol="0" anchor="t">
            <a:noAutofit/>
          </a:bodyPr>
          <a:lstStyle>
            <a:lvl1pPr>
              <a:defRPr sz="3600" b="1">
                <a:solidFill>
                  <a:schemeClr val="accent5"/>
                </a:solidFill>
              </a:defRPr>
            </a:lvl1pPr>
          </a:lstStyle>
          <a:p>
            <a:pPr rtl="0"/>
            <a:r>
              <a:rPr lang="fr-FR" noProof="0"/>
              <a:t>Cliquez pour modifier le titre principal</a:t>
            </a:r>
            <a:br>
              <a:rPr lang="fr-FR" noProof="0"/>
            </a:br>
            <a:endParaRPr lang="fr-FR" noProof="0"/>
          </a:p>
        </p:txBody>
      </p:sp>
      <p:sp>
        <p:nvSpPr>
          <p:cNvPr id="23" name="Espace réservé du texte 11">
            <a:extLst>
              <a:ext uri="{FF2B5EF4-FFF2-40B4-BE49-F238E27FC236}">
                <a16:creationId xmlns:a16="http://schemas.microsoft.com/office/drawing/2014/main" id="{E110C240-E84A-BB4D-911E-3069CAF91AA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3176" y="1018950"/>
            <a:ext cx="10542706" cy="4799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2800" b="1">
                <a:solidFill>
                  <a:schemeClr val="accent6"/>
                </a:solidFill>
              </a:defRPr>
            </a:lvl1pPr>
          </a:lstStyle>
          <a:p>
            <a:pPr lvl="0" rtl="0"/>
            <a:r>
              <a:rPr lang="fr-FR" noProof="0"/>
              <a:t>Cliquez pour modifier le titre principal</a:t>
            </a:r>
          </a:p>
        </p:txBody>
      </p:sp>
      <p:sp>
        <p:nvSpPr>
          <p:cNvPr id="3" name="Espace réservé d’image 2">
            <a:extLst>
              <a:ext uri="{FF2B5EF4-FFF2-40B4-BE49-F238E27FC236}">
                <a16:creationId xmlns:a16="http://schemas.microsoft.com/office/drawing/2014/main" id="{611B2370-69F6-454B-ACB1-3BCDAE4D8D5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33175" y="1963738"/>
            <a:ext cx="7320225" cy="4217987"/>
          </a:xfrm>
          <a:solidFill>
            <a:schemeClr val="accent1"/>
          </a:solidFill>
        </p:spPr>
        <p:txBody>
          <a:bodyPr rtlCol="0" anchor="ctr">
            <a:normAutofit/>
          </a:bodyPr>
          <a:lstStyle>
            <a:lvl1pPr algn="ctr">
              <a:defRPr sz="1600"/>
            </a:lvl1pPr>
          </a:lstStyle>
          <a:p>
            <a:pPr rtl="0"/>
            <a:r>
              <a:rPr lang="fr-FR" noProof="0"/>
              <a:t>Cliquez pour insérer une image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5485AAEB-729B-0E45-AA2A-8821D226E7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60220" y="3888618"/>
            <a:ext cx="2389094" cy="4799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6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fr-FR" noProof="0"/>
              <a:t>Cliquez ici pour modifier le style du texte</a:t>
            </a:r>
          </a:p>
        </p:txBody>
      </p:sp>
      <p:sp>
        <p:nvSpPr>
          <p:cNvPr id="18" name="Espace réservé du texte 11">
            <a:extLst>
              <a:ext uri="{FF2B5EF4-FFF2-40B4-BE49-F238E27FC236}">
                <a16:creationId xmlns:a16="http://schemas.microsoft.com/office/drawing/2014/main" id="{3BA4E48D-7640-4648-AD2A-35EB9295CCF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60220" y="5322378"/>
            <a:ext cx="2389094" cy="85976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600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fr-FR" noProof="0"/>
              <a:t>Cliquez ici pour modifier le style du texte</a:t>
            </a:r>
          </a:p>
        </p:txBody>
      </p:sp>
    </p:spTree>
    <p:extLst>
      <p:ext uri="{BB962C8B-B14F-4D97-AF65-F5344CB8AC3E}">
        <p14:creationId xmlns:p14="http://schemas.microsoft.com/office/powerpoint/2010/main" val="22694616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sous-titre, image pleine saigné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re 13">
            <a:extLst>
              <a:ext uri="{FF2B5EF4-FFF2-40B4-BE49-F238E27FC236}">
                <a16:creationId xmlns:a16="http://schemas.microsoft.com/office/drawing/2014/main" id="{3265DD9D-6018-7248-B068-226B5087E3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3175" y="528629"/>
            <a:ext cx="10540405" cy="479900"/>
          </a:xfrm>
        </p:spPr>
        <p:txBody>
          <a:bodyPr lIns="0" tIns="0" rIns="0" bIns="0" rtlCol="0" anchor="t">
            <a:noAutofit/>
          </a:bodyPr>
          <a:lstStyle>
            <a:lvl1pPr>
              <a:defRPr sz="3600" b="1">
                <a:solidFill>
                  <a:schemeClr val="accent5"/>
                </a:solidFill>
              </a:defRPr>
            </a:lvl1pPr>
          </a:lstStyle>
          <a:p>
            <a:pPr rtl="0"/>
            <a:r>
              <a:rPr lang="fr-FR" noProof="0"/>
              <a:t>Cliquez pour modifier le titre principal</a:t>
            </a:r>
            <a:br>
              <a:rPr lang="fr-FR" noProof="0"/>
            </a:br>
            <a:endParaRPr lang="fr-FR" noProof="0"/>
          </a:p>
        </p:txBody>
      </p:sp>
      <p:sp>
        <p:nvSpPr>
          <p:cNvPr id="27" name="Espace réservé du texte 11">
            <a:extLst>
              <a:ext uri="{FF2B5EF4-FFF2-40B4-BE49-F238E27FC236}">
                <a16:creationId xmlns:a16="http://schemas.microsoft.com/office/drawing/2014/main" id="{2BB5A709-E25A-CC47-AE58-EC9F42EF121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3176" y="1018950"/>
            <a:ext cx="10540404" cy="4799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2800" b="1">
                <a:solidFill>
                  <a:schemeClr val="accent6"/>
                </a:solidFill>
              </a:defRPr>
            </a:lvl1pPr>
          </a:lstStyle>
          <a:p>
            <a:pPr lvl="0" rtl="0"/>
            <a:r>
              <a:rPr lang="fr-FR" noProof="0"/>
              <a:t>Cliquez pour modifier le titre principal</a:t>
            </a:r>
          </a:p>
        </p:txBody>
      </p:sp>
      <p:sp>
        <p:nvSpPr>
          <p:cNvPr id="3" name="Espace réservé d’image 2">
            <a:extLst>
              <a:ext uri="{FF2B5EF4-FFF2-40B4-BE49-F238E27FC236}">
                <a16:creationId xmlns:a16="http://schemas.microsoft.com/office/drawing/2014/main" id="{37BB3087-49AA-480C-A462-1133A6E7C6C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-1" y="2066536"/>
            <a:ext cx="12188951" cy="4800602"/>
          </a:xfrm>
          <a:solidFill>
            <a:schemeClr val="accent1"/>
          </a:solidFill>
        </p:spPr>
        <p:txBody>
          <a:bodyPr rtlCol="0" anchor="ctr">
            <a:normAutofit/>
          </a:bodyPr>
          <a:lstStyle>
            <a:lvl1pPr algn="ctr">
              <a:defRPr sz="1600"/>
            </a:lvl1pPr>
          </a:lstStyle>
          <a:p>
            <a:pPr rtl="0"/>
            <a:r>
              <a:rPr lang="fr-FR" noProof="0"/>
              <a:t>Cliquez pour insérer une image</a:t>
            </a:r>
          </a:p>
        </p:txBody>
      </p:sp>
      <p:sp>
        <p:nvSpPr>
          <p:cNvPr id="12" name="Espace réservé du texte 9">
            <a:extLst>
              <a:ext uri="{FF2B5EF4-FFF2-40B4-BE49-F238E27FC236}">
                <a16:creationId xmlns:a16="http://schemas.microsoft.com/office/drawing/2014/main" id="{60AF7B98-3554-234B-A9A0-828B8E3E86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066537"/>
            <a:ext cx="6096000" cy="4800604"/>
          </a:xfrm>
          <a:solidFill>
            <a:srgbClr val="262626">
              <a:alpha val="61961"/>
            </a:srgbClr>
          </a:solidFill>
        </p:spPr>
        <p:txBody>
          <a:bodyPr lIns="1920240" tIns="274320" rtlCol="0" anchor="ctr" anchorCtr="0">
            <a:normAutofit/>
          </a:bodyPr>
          <a:lstStyle>
            <a:lvl1pPr marL="0" indent="0" algn="l">
              <a:lnSpc>
                <a:spcPct val="60000"/>
              </a:lnSpc>
              <a:buNone/>
              <a:defRPr sz="1600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Cliquez pour modifier le maître</a:t>
            </a:r>
          </a:p>
          <a:p>
            <a:pPr lvl="0" rtl="0"/>
            <a:r>
              <a:rPr lang="fr-FR" noProof="0"/>
              <a:t>styles de texte</a:t>
            </a:r>
          </a:p>
          <a:p>
            <a:pPr lvl="0"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6343080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horizontaux 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0E667F-4D1E-EA4A-9BD5-F58C1A590C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566928"/>
            <a:ext cx="10537683" cy="862621"/>
          </a:xfrm>
        </p:spPr>
        <p:txBody>
          <a:bodyPr lIns="0" tIns="0" rtlCol="0" anchor="t">
            <a:normAutofit/>
          </a:bodyPr>
          <a:lstStyle>
            <a:lvl1pPr>
              <a:defRPr sz="2800" b="1">
                <a:solidFill>
                  <a:schemeClr val="accent5"/>
                </a:solidFill>
              </a:defRPr>
            </a:lvl1pPr>
          </a:lstStyle>
          <a:p>
            <a:pPr rtl="0"/>
            <a:r>
              <a:rPr lang="fr-FR" noProof="0"/>
              <a:t>Cliquez pour modifier le style du titre du masque</a:t>
            </a:r>
          </a:p>
        </p:txBody>
      </p:sp>
      <p:sp>
        <p:nvSpPr>
          <p:cNvPr id="4" name="Espace réservé d’image 3">
            <a:extLst>
              <a:ext uri="{FF2B5EF4-FFF2-40B4-BE49-F238E27FC236}">
                <a16:creationId xmlns:a16="http://schemas.microsoft.com/office/drawing/2014/main" id="{FDA66A47-2551-47FC-AF11-56C9D8900AD8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2895600" y="2022680"/>
            <a:ext cx="3200400" cy="1225296"/>
          </a:xfrm>
          <a:solidFill>
            <a:schemeClr val="accent1"/>
          </a:solidFill>
          <a:ln w="12700">
            <a:solidFill>
              <a:schemeClr val="accent5"/>
            </a:solidFill>
          </a:ln>
        </p:spPr>
        <p:txBody>
          <a:bodyPr rtlCol="0" anchor="ctr">
            <a:normAutofit/>
          </a:bodyPr>
          <a:lstStyle>
            <a:lvl1pPr algn="ctr">
              <a:defRPr sz="1600"/>
            </a:lvl1pPr>
          </a:lstStyle>
          <a:p>
            <a:pPr rtl="0"/>
            <a:r>
              <a:rPr lang="fr-FR" noProof="0"/>
              <a:t>Cliquez pour insérer une image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46A8B312-3B12-4FB7-8207-99056B6249D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107040" y="2022680"/>
            <a:ext cx="3200400" cy="1225296"/>
          </a:xfrm>
          <a:solidFill>
            <a:schemeClr val="accent5"/>
          </a:solidFill>
          <a:ln w="25400">
            <a:solidFill>
              <a:schemeClr val="accent5"/>
            </a:solidFill>
          </a:ln>
        </p:spPr>
        <p:txBody>
          <a:bodyPr lIns="438912" rIns="438912" rtlCol="0" anchor="ctr"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>
                <a:solidFill>
                  <a:schemeClr val="bg1"/>
                </a:solidFill>
              </a:rPr>
              <a:t>Cliquez ici pour modifier le style du texte</a:t>
            </a:r>
          </a:p>
        </p:txBody>
      </p:sp>
      <p:sp>
        <p:nvSpPr>
          <p:cNvPr id="15" name="Espace réservé d’image 3">
            <a:extLst>
              <a:ext uri="{FF2B5EF4-FFF2-40B4-BE49-F238E27FC236}">
                <a16:creationId xmlns:a16="http://schemas.microsoft.com/office/drawing/2014/main" id="{1889AF3F-A262-4DE7-9C9F-D0730B47D914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2895600" y="3470340"/>
            <a:ext cx="3200400" cy="1225296"/>
          </a:xfrm>
          <a:solidFill>
            <a:schemeClr val="accent1"/>
          </a:solidFill>
          <a:ln w="12700">
            <a:solidFill>
              <a:schemeClr val="accent5"/>
            </a:solidFill>
          </a:ln>
        </p:spPr>
        <p:txBody>
          <a:bodyPr rtlCol="0" anchor="ctr">
            <a:normAutofit/>
          </a:bodyPr>
          <a:lstStyle>
            <a:lvl1pPr algn="ctr">
              <a:defRPr sz="1600"/>
            </a:lvl1pPr>
          </a:lstStyle>
          <a:p>
            <a:pPr rtl="0"/>
            <a:r>
              <a:rPr lang="fr-FR" noProof="0"/>
              <a:t>Cliquez pour insérer une image</a:t>
            </a:r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43E97BC8-22E4-3141-9608-84A945A42A8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96000" y="3470340"/>
            <a:ext cx="3200400" cy="1225296"/>
          </a:xfrm>
          <a:solidFill>
            <a:schemeClr val="accent5"/>
          </a:solidFill>
          <a:ln w="25400">
            <a:solidFill>
              <a:schemeClr val="accent5"/>
            </a:solidFill>
          </a:ln>
        </p:spPr>
        <p:txBody>
          <a:bodyPr lIns="438912" rIns="438912" rtlCol="0" anchor="ctr"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>
                <a:solidFill>
                  <a:schemeClr val="bg1"/>
                </a:solidFill>
              </a:rPr>
              <a:t>Cliquez ici pour modifier le style du texte</a:t>
            </a:r>
          </a:p>
        </p:txBody>
      </p:sp>
      <p:sp>
        <p:nvSpPr>
          <p:cNvPr id="16" name="Espace réservé d’image 3">
            <a:extLst>
              <a:ext uri="{FF2B5EF4-FFF2-40B4-BE49-F238E27FC236}">
                <a16:creationId xmlns:a16="http://schemas.microsoft.com/office/drawing/2014/main" id="{F4D375CF-42E3-43DD-814F-AC643A2908FE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2895600" y="4922214"/>
            <a:ext cx="3200400" cy="1225296"/>
          </a:xfrm>
          <a:solidFill>
            <a:schemeClr val="accent1"/>
          </a:solidFill>
          <a:ln w="12700">
            <a:solidFill>
              <a:schemeClr val="accent5"/>
            </a:solidFill>
          </a:ln>
        </p:spPr>
        <p:txBody>
          <a:bodyPr rtlCol="0" anchor="ctr">
            <a:normAutofit/>
          </a:bodyPr>
          <a:lstStyle>
            <a:lvl1pPr algn="ctr">
              <a:defRPr sz="1600"/>
            </a:lvl1pPr>
          </a:lstStyle>
          <a:p>
            <a:pPr rtl="0"/>
            <a:r>
              <a:rPr lang="fr-FR" noProof="0"/>
              <a:t>Cliquez pour insérer une image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1B752F2A-0251-4959-80B1-17743D2F9F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096000" y="4922214"/>
            <a:ext cx="3200400" cy="1225296"/>
          </a:xfrm>
          <a:solidFill>
            <a:schemeClr val="accent5"/>
          </a:solidFill>
          <a:ln w="25400">
            <a:solidFill>
              <a:schemeClr val="accent5"/>
            </a:solidFill>
          </a:ln>
        </p:spPr>
        <p:txBody>
          <a:bodyPr lIns="438912" rIns="438912" rtlCol="0" anchor="ctr"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>
                <a:solidFill>
                  <a:schemeClr val="bg1"/>
                </a:solidFill>
              </a:rPr>
              <a:t>Cliquez ici pour modifier le style du texte</a:t>
            </a:r>
          </a:p>
        </p:txBody>
      </p:sp>
      <p:sp>
        <p:nvSpPr>
          <p:cNvPr id="17" name="Espace réservé du numéro de diapositive 16">
            <a:extLst>
              <a:ext uri="{FF2B5EF4-FFF2-40B4-BE49-F238E27FC236}">
                <a16:creationId xmlns:a16="http://schemas.microsoft.com/office/drawing/2014/main" id="{127BF259-DAF9-B243-B6F0-58E2A58BD7D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>
              <a:defRPr sz="1200"/>
            </a:lvl1pPr>
          </a:lstStyle>
          <a:p>
            <a:pPr rtl="0"/>
            <a:fld id="{A52BEA90-E6BE-45F4-8D5D-C2E01FE3DBCB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39823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0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re 13">
            <a:extLst>
              <a:ext uri="{FF2B5EF4-FFF2-40B4-BE49-F238E27FC236}">
                <a16:creationId xmlns:a16="http://schemas.microsoft.com/office/drawing/2014/main" id="{40DEA294-B1C6-9E48-A990-C4FC916393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566928"/>
            <a:ext cx="10537683" cy="873436"/>
          </a:xfrm>
        </p:spPr>
        <p:txBody>
          <a:bodyPr lIns="0" tIns="0" rIns="0" bIns="0" rtlCol="0" anchor="t">
            <a:noAutofit/>
          </a:bodyPr>
          <a:lstStyle>
            <a:lvl1pPr>
              <a:defRPr sz="2800" b="1">
                <a:solidFill>
                  <a:schemeClr val="accent5"/>
                </a:solidFill>
              </a:defRPr>
            </a:lvl1pPr>
          </a:lstStyle>
          <a:p>
            <a:pPr rtl="0"/>
            <a:r>
              <a:rPr lang="fr-FR" noProof="0"/>
              <a:t>Cliquez pour modifier le style du titre du masque</a:t>
            </a:r>
          </a:p>
        </p:txBody>
      </p:sp>
      <p:sp>
        <p:nvSpPr>
          <p:cNvPr id="3" name="Espace réservé d’image 2">
            <a:extLst>
              <a:ext uri="{FF2B5EF4-FFF2-40B4-BE49-F238E27FC236}">
                <a16:creationId xmlns:a16="http://schemas.microsoft.com/office/drawing/2014/main" id="{692A9031-5DBD-4AD9-9381-7F3F67DD857C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838200" y="2540000"/>
            <a:ext cx="3043238" cy="2711450"/>
          </a:xfrm>
          <a:solidFill>
            <a:schemeClr val="accent1"/>
          </a:solidFill>
        </p:spPr>
        <p:txBody>
          <a:bodyPr rtlCol="0" anchor="ctr">
            <a:normAutofit/>
          </a:bodyPr>
          <a:lstStyle>
            <a:lvl1pPr algn="ctr">
              <a:defRPr sz="1800"/>
            </a:lvl1pPr>
          </a:lstStyle>
          <a:p>
            <a:pPr rtl="0"/>
            <a:r>
              <a:rPr lang="fr-FR" noProof="0"/>
              <a:t>Cliquez pour insérer une image</a:t>
            </a:r>
          </a:p>
        </p:txBody>
      </p:sp>
      <p:sp>
        <p:nvSpPr>
          <p:cNvPr id="19" name="Espace réservé du texte 9">
            <a:extLst>
              <a:ext uri="{FF2B5EF4-FFF2-40B4-BE49-F238E27FC236}">
                <a16:creationId xmlns:a16="http://schemas.microsoft.com/office/drawing/2014/main" id="{89751D94-3DF3-A241-B368-55DC9BEF389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8197" y="4634096"/>
            <a:ext cx="3042684" cy="617685"/>
          </a:xfrm>
          <a:solidFill>
            <a:schemeClr val="accent4">
              <a:alpha val="90000"/>
            </a:schemeClr>
          </a:solidFill>
        </p:spPr>
        <p:txBody>
          <a:bodyPr lIns="91440" tIns="91440" rtlCol="0" anchor="ctr" anchorCtr="0">
            <a:normAutofit/>
          </a:bodyPr>
          <a:lstStyle>
            <a:lvl1pPr marL="0" indent="0" algn="ctr">
              <a:lnSpc>
                <a:spcPct val="60000"/>
              </a:lnSpc>
              <a:buNone/>
              <a:defRPr sz="1600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Cliquez ici pour modifier le style du texte</a:t>
            </a:r>
          </a:p>
        </p:txBody>
      </p:sp>
      <p:sp>
        <p:nvSpPr>
          <p:cNvPr id="12" name="Espace réservé d’image 2">
            <a:extLst>
              <a:ext uri="{FF2B5EF4-FFF2-40B4-BE49-F238E27FC236}">
                <a16:creationId xmlns:a16="http://schemas.microsoft.com/office/drawing/2014/main" id="{3B5A1782-324D-4E6F-B70F-B4AAAF5BE282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600994" y="2540000"/>
            <a:ext cx="3043238" cy="2711450"/>
          </a:xfrm>
          <a:solidFill>
            <a:schemeClr val="accent1"/>
          </a:solidFill>
        </p:spPr>
        <p:txBody>
          <a:bodyPr rtlCol="0" anchor="ctr">
            <a:normAutofit/>
          </a:bodyPr>
          <a:lstStyle>
            <a:lvl1pPr algn="ctr">
              <a:defRPr sz="1800"/>
            </a:lvl1pPr>
          </a:lstStyle>
          <a:p>
            <a:pPr rtl="0"/>
            <a:r>
              <a:rPr lang="fr-FR" noProof="0"/>
              <a:t>Cliquez pour insérer une image</a:t>
            </a:r>
          </a:p>
        </p:txBody>
      </p:sp>
      <p:sp>
        <p:nvSpPr>
          <p:cNvPr id="16" name="Espace réservé du texte 9">
            <a:extLst>
              <a:ext uri="{FF2B5EF4-FFF2-40B4-BE49-F238E27FC236}">
                <a16:creationId xmlns:a16="http://schemas.microsoft.com/office/drawing/2014/main" id="{D02C2A04-A4DF-194D-9BF0-98BDCA834A8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601548" y="4634097"/>
            <a:ext cx="3042684" cy="617685"/>
          </a:xfrm>
          <a:solidFill>
            <a:schemeClr val="accent2">
              <a:alpha val="90000"/>
            </a:schemeClr>
          </a:solidFill>
        </p:spPr>
        <p:txBody>
          <a:bodyPr lIns="91440" tIns="91440" rtlCol="0" anchor="ctr" anchorCtr="0">
            <a:normAutofit/>
          </a:bodyPr>
          <a:lstStyle>
            <a:lvl1pPr marL="0" indent="0" algn="ctr">
              <a:lnSpc>
                <a:spcPct val="60000"/>
              </a:lnSpc>
              <a:buNone/>
              <a:defRPr sz="1600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Cliquez ici pour modifier le style du texte</a:t>
            </a:r>
          </a:p>
        </p:txBody>
      </p:sp>
      <p:sp>
        <p:nvSpPr>
          <p:cNvPr id="13" name="Espace réservé d’image 2">
            <a:extLst>
              <a:ext uri="{FF2B5EF4-FFF2-40B4-BE49-F238E27FC236}">
                <a16:creationId xmlns:a16="http://schemas.microsoft.com/office/drawing/2014/main" id="{D948B0B4-59DD-4F57-BC4D-AD690F1F9A8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8310557" y="2540000"/>
            <a:ext cx="3043238" cy="2711450"/>
          </a:xfrm>
          <a:solidFill>
            <a:schemeClr val="accent1"/>
          </a:solidFill>
        </p:spPr>
        <p:txBody>
          <a:bodyPr rtlCol="0" anchor="ctr">
            <a:normAutofit/>
          </a:bodyPr>
          <a:lstStyle>
            <a:lvl1pPr algn="ctr">
              <a:defRPr sz="1800"/>
            </a:lvl1pPr>
          </a:lstStyle>
          <a:p>
            <a:pPr rtl="0"/>
            <a:r>
              <a:rPr lang="fr-FR" noProof="0"/>
              <a:t>Cliquez pour insérer une image</a:t>
            </a:r>
          </a:p>
        </p:txBody>
      </p:sp>
      <p:sp>
        <p:nvSpPr>
          <p:cNvPr id="15" name="Espace réservé du texte 9">
            <a:extLst>
              <a:ext uri="{FF2B5EF4-FFF2-40B4-BE49-F238E27FC236}">
                <a16:creationId xmlns:a16="http://schemas.microsoft.com/office/drawing/2014/main" id="{910F1566-2F10-C94E-A440-3BE6863E41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1111" y="4636714"/>
            <a:ext cx="3042684" cy="617685"/>
          </a:xfrm>
          <a:solidFill>
            <a:schemeClr val="accent3">
              <a:alpha val="90000"/>
            </a:schemeClr>
          </a:solidFill>
        </p:spPr>
        <p:txBody>
          <a:bodyPr lIns="91440" tIns="91440" rtlCol="0" anchor="ctr" anchorCtr="0">
            <a:normAutofit/>
          </a:bodyPr>
          <a:lstStyle>
            <a:lvl1pPr marL="0" indent="0" algn="ctr">
              <a:lnSpc>
                <a:spcPct val="60000"/>
              </a:lnSpc>
              <a:buNone/>
              <a:defRPr sz="1600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Cliquez ici pour modifier le style du texte</a:t>
            </a:r>
          </a:p>
        </p:txBody>
      </p:sp>
      <p:sp>
        <p:nvSpPr>
          <p:cNvPr id="17" name="Espace réservé du numéro de diapositive 16">
            <a:extLst>
              <a:ext uri="{FF2B5EF4-FFF2-40B4-BE49-F238E27FC236}">
                <a16:creationId xmlns:a16="http://schemas.microsoft.com/office/drawing/2014/main" id="{127BF259-DAF9-B243-B6F0-58E2A58BD7D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>
              <a:defRPr sz="1200"/>
            </a:lvl1pPr>
          </a:lstStyle>
          <a:p>
            <a:pPr rtl="0"/>
            <a:fld id="{A52BEA90-E6BE-45F4-8D5D-C2E01FE3DBCB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0870786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3">
            <a:extLst>
              <a:ext uri="{FF2B5EF4-FFF2-40B4-BE49-F238E27FC236}">
                <a16:creationId xmlns:a16="http://schemas.microsoft.com/office/drawing/2014/main" id="{61830361-A194-9F4E-999F-05BDD53E56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566928"/>
            <a:ext cx="10537683" cy="873436"/>
          </a:xfrm>
        </p:spPr>
        <p:txBody>
          <a:bodyPr lIns="0" tIns="0" rIns="0" bIns="0" rtlCol="0" anchor="t">
            <a:noAutofit/>
          </a:bodyPr>
          <a:lstStyle>
            <a:lvl1pPr>
              <a:defRPr sz="2800" b="1">
                <a:solidFill>
                  <a:schemeClr val="accent5"/>
                </a:solidFill>
              </a:defRPr>
            </a:lvl1pPr>
          </a:lstStyle>
          <a:p>
            <a:pPr rtl="0"/>
            <a:r>
              <a:rPr lang="fr-FR" noProof="0"/>
              <a:t>Cliquez pour modifier le style du titre du masque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EF09F5E-ECB4-4608-BAD6-3C0B906FBC10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1968500" y="1780031"/>
            <a:ext cx="3225800" cy="3930207"/>
          </a:xfrm>
          <a:solidFill>
            <a:schemeClr val="accent1"/>
          </a:solidFill>
        </p:spPr>
        <p:txBody>
          <a:bodyPr rtlCol="0" anchor="ctr">
            <a:normAutofit/>
          </a:bodyPr>
          <a:lstStyle>
            <a:lvl1pPr algn="ctr">
              <a:defRPr sz="1600"/>
            </a:lvl1pPr>
          </a:lstStyle>
          <a:p>
            <a:pPr lvl="0" rtl="0"/>
            <a:r>
              <a:rPr lang="fr-FR" noProof="0"/>
              <a:t>Cliquez ici pour insérer une image ou un graphique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D31456E2-715C-4D0E-AEC1-EDCEF7EFE170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6997700" y="1779475"/>
            <a:ext cx="3225800" cy="3930207"/>
          </a:xfrm>
          <a:solidFill>
            <a:schemeClr val="accent1"/>
          </a:solidFill>
        </p:spPr>
        <p:txBody>
          <a:bodyPr rtlCol="0" anchor="ctr">
            <a:normAutofit/>
          </a:bodyPr>
          <a:lstStyle>
            <a:lvl1pPr algn="ctr">
              <a:defRPr sz="1600"/>
            </a:lvl1pPr>
          </a:lstStyle>
          <a:p>
            <a:pPr lvl="0" rtl="0"/>
            <a:r>
              <a:rPr lang="fr-FR" noProof="0"/>
              <a:t>Cliquez ici pour insérer une image ou un graphique</a:t>
            </a:r>
          </a:p>
        </p:txBody>
      </p:sp>
      <p:sp>
        <p:nvSpPr>
          <p:cNvPr id="17" name="Espace réservé du numéro de diapositive 16">
            <a:extLst>
              <a:ext uri="{FF2B5EF4-FFF2-40B4-BE49-F238E27FC236}">
                <a16:creationId xmlns:a16="http://schemas.microsoft.com/office/drawing/2014/main" id="{127BF259-DAF9-B243-B6F0-58E2A58BD7D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>
              <a:defRPr sz="1200"/>
            </a:lvl1pPr>
          </a:lstStyle>
          <a:p>
            <a:pPr rtl="0"/>
            <a:fld id="{A52BEA90-E6BE-45F4-8D5D-C2E01FE3DBCB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584744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3">
            <a:extLst>
              <a:ext uri="{FF2B5EF4-FFF2-40B4-BE49-F238E27FC236}">
                <a16:creationId xmlns:a16="http://schemas.microsoft.com/office/drawing/2014/main" id="{6BEBC398-0B32-5D4C-8F8E-8DA17BC07A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566928"/>
            <a:ext cx="10537683" cy="873436"/>
          </a:xfrm>
        </p:spPr>
        <p:txBody>
          <a:bodyPr lIns="0" tIns="0" rIns="0" bIns="0" rtlCol="0" anchor="t">
            <a:noAutofit/>
          </a:bodyPr>
          <a:lstStyle>
            <a:lvl1pPr>
              <a:defRPr sz="2800" b="1">
                <a:solidFill>
                  <a:schemeClr val="accent5"/>
                </a:solidFill>
              </a:defRPr>
            </a:lvl1pPr>
          </a:lstStyle>
          <a:p>
            <a:pPr rtl="0"/>
            <a:r>
              <a:rPr lang="fr-FR" noProof="0"/>
              <a:t>Cliquez pour modifier le style du titre du masque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252D11-D0BD-46AC-942A-A7F84C34C1C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38199" y="1780031"/>
            <a:ext cx="10537683" cy="4576318"/>
          </a:xfrm>
          <a:solidFill>
            <a:schemeClr val="accent1"/>
          </a:solidFill>
        </p:spPr>
        <p:txBody>
          <a:bodyPr rtlCol="0" anchor="ctr">
            <a:normAutofit/>
          </a:bodyPr>
          <a:lstStyle>
            <a:lvl1pPr algn="ctr">
              <a:defRPr sz="1800"/>
            </a:lvl1pPr>
          </a:lstStyle>
          <a:p>
            <a:pPr lvl="0" rtl="0"/>
            <a:r>
              <a:rPr lang="fr-FR" noProof="0"/>
              <a:t>Cliquez ici pour insérer une image ou un graphique</a:t>
            </a:r>
          </a:p>
        </p:txBody>
      </p:sp>
      <p:sp>
        <p:nvSpPr>
          <p:cNvPr id="17" name="Espace réservé du numéro de diapositive 16">
            <a:extLst>
              <a:ext uri="{FF2B5EF4-FFF2-40B4-BE49-F238E27FC236}">
                <a16:creationId xmlns:a16="http://schemas.microsoft.com/office/drawing/2014/main" id="{127BF259-DAF9-B243-B6F0-58E2A58BD7D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>
              <a:defRPr sz="1200">
                <a:latin typeface="+mn-lt"/>
              </a:defRPr>
            </a:lvl1pPr>
          </a:lstStyle>
          <a:p>
            <a:pPr rtl="0"/>
            <a:fld id="{A52BEA90-E6BE-45F4-8D5D-C2E01FE3DBCB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0543172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’image 3">
            <a:extLst>
              <a:ext uri="{FF2B5EF4-FFF2-40B4-BE49-F238E27FC236}">
                <a16:creationId xmlns:a16="http://schemas.microsoft.com/office/drawing/2014/main" id="{60269070-4807-43E2-A9DF-90767C93C77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207239" cy="6858000"/>
          </a:xfrm>
          <a:solidFill>
            <a:schemeClr val="accent1"/>
          </a:solidFill>
        </p:spPr>
        <p:txBody>
          <a:bodyPr tIns="2560320" rtlCol="0" anchor="ctr">
            <a:noAutofit/>
          </a:bodyPr>
          <a:lstStyle>
            <a:lvl1pPr algn="ctr">
              <a:defRPr sz="1800"/>
            </a:lvl1pPr>
          </a:lstStyle>
          <a:p>
            <a:pPr rtl="0"/>
            <a:r>
              <a:rPr lang="fr-FR" noProof="0"/>
              <a:t>Cliquez pour insérer une image</a:t>
            </a:r>
          </a:p>
          <a:p>
            <a:pPr rtl="0"/>
            <a:endParaRPr lang="fr-FR" noProof="0"/>
          </a:p>
        </p:txBody>
      </p:sp>
      <p:sp>
        <p:nvSpPr>
          <p:cNvPr id="6" name="Espace réservé du texte 9">
            <a:extLst>
              <a:ext uri="{FF2B5EF4-FFF2-40B4-BE49-F238E27FC236}">
                <a16:creationId xmlns:a16="http://schemas.microsoft.com/office/drawing/2014/main" id="{B95A5A22-1295-5A4C-BEED-CDAAB6B38D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1574" y="-11151"/>
            <a:ext cx="12207240" cy="3429000"/>
          </a:xfrm>
          <a:solidFill>
            <a:srgbClr val="262626">
              <a:alpha val="61961"/>
            </a:srgbClr>
          </a:solidFill>
          <a:ln>
            <a:noFill/>
          </a:ln>
        </p:spPr>
        <p:txBody>
          <a:bodyPr lIns="868680" tIns="2057400" bIns="91440" rtlCol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r-FR" noProof="0"/>
              <a:t>Cliquez ici pour modifier le style du texte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EDEBD28-F38A-B644-853D-75CBD6A9F7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65847"/>
            <a:ext cx="10515600" cy="1062232"/>
          </a:xfrm>
        </p:spPr>
        <p:txBody>
          <a:bodyPr lIns="0" tIns="0" rIns="0" bIns="0" rtlCol="0" anchor="t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pour modifier le style du titre du masque</a:t>
            </a:r>
          </a:p>
        </p:txBody>
      </p:sp>
      <p:sp>
        <p:nvSpPr>
          <p:cNvPr id="7" name="Zone de texte 6">
            <a:extLst>
              <a:ext uri="{FF2B5EF4-FFF2-40B4-BE49-F238E27FC236}">
                <a16:creationId xmlns:a16="http://schemas.microsoft.com/office/drawing/2014/main" id="{C3B6C998-067D-F24C-8880-399DE7EC60CF}"/>
              </a:ext>
            </a:extLst>
          </p:cNvPr>
          <p:cNvSpPr txBox="1"/>
          <p:nvPr userDrawn="1"/>
        </p:nvSpPr>
        <p:spPr>
          <a:xfrm>
            <a:off x="3340444" y="5935091"/>
            <a:ext cx="5511112" cy="954107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fr-FR" sz="2800" b="1" noProof="0">
                <a:solidFill>
                  <a:schemeClr val="accent5"/>
                </a:solidFill>
                <a:latin typeface="+mn-lt"/>
                <a:cs typeface="Arial" panose="020B0604020202020204" pitchFamily="34" charset="0"/>
              </a:rPr>
              <a:t>Cliquez ici pour modifier le style du texte</a:t>
            </a:r>
          </a:p>
        </p:txBody>
      </p:sp>
    </p:spTree>
    <p:extLst>
      <p:ext uri="{BB962C8B-B14F-4D97-AF65-F5344CB8AC3E}">
        <p14:creationId xmlns:p14="http://schemas.microsoft.com/office/powerpoint/2010/main" val="6547084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132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, image et 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4EFD44-3E18-544B-BBAC-DCBF5F125E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69494"/>
            <a:ext cx="10515600" cy="911595"/>
          </a:xfrm>
        </p:spPr>
        <p:txBody>
          <a:bodyPr lIns="0" tIns="0" rIns="0" bIns="0" rtlCol="0" anchor="t">
            <a:normAutofit/>
          </a:bodyPr>
          <a:lstStyle>
            <a:lvl1pPr>
              <a:defRPr sz="2800">
                <a:solidFill>
                  <a:schemeClr val="accent6"/>
                </a:solidFill>
              </a:defRPr>
            </a:lvl1pPr>
          </a:lstStyle>
          <a:p>
            <a:pPr rtl="0"/>
            <a:r>
              <a:rPr lang="fr-FR" noProof="0"/>
              <a:t>Cliquez pour modifier le style du titre du masque</a:t>
            </a:r>
          </a:p>
        </p:txBody>
      </p:sp>
      <p:sp>
        <p:nvSpPr>
          <p:cNvPr id="7" name="Espace réservé d’image 2">
            <a:extLst>
              <a:ext uri="{FF2B5EF4-FFF2-40B4-BE49-F238E27FC236}">
                <a16:creationId xmlns:a16="http://schemas.microsoft.com/office/drawing/2014/main" id="{E69AB53E-6566-42B1-A87A-589EE239D5A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33175" y="1963738"/>
            <a:ext cx="6759223" cy="4217987"/>
          </a:xfrm>
          <a:solidFill>
            <a:schemeClr val="accent1"/>
          </a:solidFill>
        </p:spPr>
        <p:txBody>
          <a:bodyPr rtlCol="0" anchor="ctr">
            <a:normAutofit/>
          </a:bodyPr>
          <a:lstStyle>
            <a:lvl1pPr algn="ctr">
              <a:defRPr sz="1600"/>
            </a:lvl1pPr>
          </a:lstStyle>
          <a:p>
            <a:pPr rtl="0"/>
            <a:r>
              <a:rPr lang="fr-FR" noProof="0"/>
              <a:t>Cliquez pour insérer une image</a:t>
            </a:r>
          </a:p>
        </p:txBody>
      </p:sp>
      <p:sp>
        <p:nvSpPr>
          <p:cNvPr id="20" name="Espace réservé du texte 11">
            <a:extLst>
              <a:ext uri="{FF2B5EF4-FFF2-40B4-BE49-F238E27FC236}">
                <a16:creationId xmlns:a16="http://schemas.microsoft.com/office/drawing/2014/main" id="{FD3509C8-7877-6946-8CE5-00F7B9552E0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32800" y="3725227"/>
            <a:ext cx="2919113" cy="1835313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90000"/>
              </a:lnSpc>
              <a:buNone/>
              <a:defRPr sz="1600" b="0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fr-FR" noProof="0"/>
              <a:t>Cliquez ici pour modifier le style du texte</a:t>
            </a:r>
          </a:p>
        </p:txBody>
      </p:sp>
      <p:sp>
        <p:nvSpPr>
          <p:cNvPr id="19" name="Espace réservé du texte 11">
            <a:extLst>
              <a:ext uri="{FF2B5EF4-FFF2-40B4-BE49-F238E27FC236}">
                <a16:creationId xmlns:a16="http://schemas.microsoft.com/office/drawing/2014/main" id="{46EC1DFF-6B7A-4C4C-9BDC-76D1FE8DD6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432800" y="5692068"/>
            <a:ext cx="2919113" cy="532753"/>
          </a:xfrm>
        </p:spPr>
        <p:txBody>
          <a:bodyPr lIns="0" tIns="0" rIns="0" bIns="0"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fr-FR" noProof="0"/>
              <a:t>Cliquez ici pour modifier le style du texte</a:t>
            </a:r>
          </a:p>
        </p:txBody>
      </p:sp>
      <p:sp>
        <p:nvSpPr>
          <p:cNvPr id="17" name="Espace réservé du numéro de diapositive 16">
            <a:extLst>
              <a:ext uri="{FF2B5EF4-FFF2-40B4-BE49-F238E27FC236}">
                <a16:creationId xmlns:a16="http://schemas.microsoft.com/office/drawing/2014/main" id="{127BF259-DAF9-B243-B6F0-58E2A58BD7D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pPr rtl="0"/>
            <a:fld id="{A52BEA90-E6BE-45F4-8D5D-C2E01FE3DBCB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1050539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74DDE9C-955A-40E0-AEDB-57EE5B377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0"/>
              <a:t>Cliquez pour modifier le style du titre du masque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C8092AA-470A-438D-B06A-389D4965D1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F0C0FCC-269D-49E4-B1A8-2F5D9EEA56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rtl="0"/>
            <a:fld id="{A52BEA90-E6BE-45F4-8D5D-C2E01FE3DBCB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441724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78" r:id="rId4"/>
    <p:sldLayoutId id="2147483679" r:id="rId5"/>
    <p:sldLayoutId id="2147483680" r:id="rId6"/>
    <p:sldLayoutId id="2147483682" r:id="rId7"/>
    <p:sldLayoutId id="2147483687" r:id="rId8"/>
    <p:sldLayoutId id="2147483686" r:id="rId9"/>
    <p:sldLayoutId id="2147483681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9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3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1.png"/><Relationship Id="rId5" Type="http://schemas.openxmlformats.org/officeDocument/2006/relationships/image" Target="../media/image59.png"/><Relationship Id="rId4" Type="http://schemas.microsoft.com/office/2007/relationships/hdphoto" Target="../media/hdphoto2.wdp"/><Relationship Id="rId9" Type="http://schemas.openxmlformats.org/officeDocument/2006/relationships/image" Target="../media/image6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’image 4" descr="Montagne couverte de neige&#10;">
            <a:extLst>
              <a:ext uri="{FF2B5EF4-FFF2-40B4-BE49-F238E27FC236}">
                <a16:creationId xmlns:a16="http://schemas.microsoft.com/office/drawing/2014/main" id="{7913F9A8-5859-8441-9D34-EA6DF53BAFA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6" name="Titre 2">
            <a:extLst>
              <a:ext uri="{FF2B5EF4-FFF2-40B4-BE49-F238E27FC236}">
                <a16:creationId xmlns:a16="http://schemas.microsoft.com/office/drawing/2014/main" id="{C60E6CE8-7AB6-B54A-8434-8F730542E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/>
              <a:t>Prérequis</a:t>
            </a:r>
          </a:p>
        </p:txBody>
      </p:sp>
    </p:spTree>
    <p:extLst>
      <p:ext uri="{BB962C8B-B14F-4D97-AF65-F5344CB8AC3E}">
        <p14:creationId xmlns:p14="http://schemas.microsoft.com/office/powerpoint/2010/main" val="4031715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6C7977C4-F464-D449-B7C1-AE7D4292B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/>
              <a:t>Les attendus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46ECB84-B61A-8340-B7E3-FDD2403CEE5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rtlCol="0"/>
          <a:lstStyle/>
          <a:p>
            <a:pPr rtl="0"/>
            <a:r>
              <a:rPr lang="fr-FR" dirty="0"/>
              <a:t>Géométrie des masses</a:t>
            </a:r>
          </a:p>
        </p:txBody>
      </p:sp>
      <p:sp>
        <p:nvSpPr>
          <p:cNvPr id="12" name="Espace réservé d’image 11" descr="Espace réservé à l’image">
            <a:extLst>
              <a:ext uri="{FF2B5EF4-FFF2-40B4-BE49-F238E27FC236}">
                <a16:creationId xmlns:a16="http://schemas.microsoft.com/office/drawing/2014/main" id="{235EF78C-6A94-4C8B-AA17-24CF0960F3C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E198F46-EA3E-D747-9F3D-910243C087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1" y="2066537"/>
            <a:ext cx="8052619" cy="4800604"/>
          </a:xfrm>
        </p:spPr>
        <p:txBody>
          <a:bodyPr rtlCol="0"/>
          <a:lstStyle/>
          <a:p>
            <a:r>
              <a:rPr lang="fr-FR" dirty="0"/>
              <a:t>Vecteur</a:t>
            </a:r>
          </a:p>
          <a:p>
            <a:endParaRPr lang="fr-FR" dirty="0"/>
          </a:p>
          <a:p>
            <a:r>
              <a:rPr lang="fr-FR" dirty="0"/>
              <a:t>Calcul vectoriel</a:t>
            </a:r>
          </a:p>
          <a:p>
            <a:endParaRPr lang="fr-FR" dirty="0"/>
          </a:p>
          <a:p>
            <a:r>
              <a:rPr lang="fr-FR" dirty="0"/>
              <a:t>Changement de base</a:t>
            </a:r>
          </a:p>
          <a:p>
            <a:endParaRPr lang="fr-FR" dirty="0"/>
          </a:p>
          <a:p>
            <a:r>
              <a:rPr lang="fr-FR" dirty="0"/>
              <a:t>Géométrie des masses</a:t>
            </a:r>
          </a:p>
          <a:p>
            <a:endParaRPr lang="fr-FR" dirty="0"/>
          </a:p>
          <a:p>
            <a:r>
              <a:rPr lang="fr-FR" dirty="0"/>
              <a:t>Action mécanique</a:t>
            </a:r>
          </a:p>
          <a:p>
            <a:endParaRPr lang="fr-FR" dirty="0"/>
          </a:p>
          <a:p>
            <a:r>
              <a:rPr lang="fr-FR" dirty="0"/>
              <a:t>Forces / Moment d’une force</a:t>
            </a:r>
          </a:p>
          <a:p>
            <a:endParaRPr lang="fr-FR" dirty="0"/>
          </a:p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4118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BF3A398-534D-E2FB-8220-C4EC4C948B3E}"/>
              </a:ext>
            </a:extLst>
          </p:cNvPr>
          <p:cNvSpPr/>
          <p:nvPr/>
        </p:nvSpPr>
        <p:spPr>
          <a:xfrm>
            <a:off x="2267939" y="5478017"/>
            <a:ext cx="6834650" cy="1342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710AD907-F4A3-3E27-3D17-1F5812C06E8C}"/>
                  </a:ext>
                </a:extLst>
              </p:cNvPr>
              <p:cNvSpPr txBox="1"/>
              <p:nvPr/>
            </p:nvSpPr>
            <p:spPr>
              <a:xfrm>
                <a:off x="151598" y="739359"/>
                <a:ext cx="609760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fr-FR" sz="24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fr-FR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sz="24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fr-FR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2400" i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fr-FR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sz="2400" i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710AD907-F4A3-3E27-3D17-1F5812C06E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98" y="739359"/>
                <a:ext cx="6097604" cy="461665"/>
              </a:xfrm>
              <a:prstGeom prst="rect">
                <a:avLst/>
              </a:prstGeom>
              <a:blipFill>
                <a:blip r:embed="rId3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14E9FB31-2AED-071D-7A78-74A506A24097}"/>
                  </a:ext>
                </a:extLst>
              </p:cNvPr>
              <p:cNvSpPr txBox="1"/>
              <p:nvPr/>
            </p:nvSpPr>
            <p:spPr>
              <a:xfrm>
                <a:off x="7093825" y="594240"/>
                <a:ext cx="2196966" cy="10283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fr-FR" sz="2400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sub>
                        <m:sup/>
                        <m:e>
                          <m:sSub>
                            <m:sSubPr>
                              <m:ctrlPr>
                                <a:rPr lang="fr-FR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14E9FB31-2AED-071D-7A78-74A506A240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3825" y="594240"/>
                <a:ext cx="2196966" cy="10283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ZoneTexte 9">
            <a:extLst>
              <a:ext uri="{FF2B5EF4-FFF2-40B4-BE49-F238E27FC236}">
                <a16:creationId xmlns:a16="http://schemas.microsoft.com/office/drawing/2014/main" id="{C1F7508E-3794-8655-EF4C-5D5C67E666D4}"/>
              </a:ext>
            </a:extLst>
          </p:cNvPr>
          <p:cNvSpPr txBox="1"/>
          <p:nvPr/>
        </p:nvSpPr>
        <p:spPr>
          <a:xfrm>
            <a:off x="5869978" y="750770"/>
            <a:ext cx="953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ou</a:t>
            </a:r>
          </a:p>
        </p:txBody>
      </p:sp>
    </p:spTree>
    <p:extLst>
      <p:ext uri="{BB962C8B-B14F-4D97-AF65-F5344CB8AC3E}">
        <p14:creationId xmlns:p14="http://schemas.microsoft.com/office/powerpoint/2010/main" val="2510591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BF3A398-534D-E2FB-8220-C4EC4C948B3E}"/>
              </a:ext>
            </a:extLst>
          </p:cNvPr>
          <p:cNvSpPr/>
          <p:nvPr/>
        </p:nvSpPr>
        <p:spPr>
          <a:xfrm>
            <a:off x="2267939" y="5478017"/>
            <a:ext cx="6834650" cy="1342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710AD907-F4A3-3E27-3D17-1F5812C06E8C}"/>
                  </a:ext>
                </a:extLst>
              </p:cNvPr>
              <p:cNvSpPr txBox="1"/>
              <p:nvPr/>
            </p:nvSpPr>
            <p:spPr>
              <a:xfrm>
                <a:off x="151598" y="739359"/>
                <a:ext cx="609760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fr-FR" sz="24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fr-FR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sz="24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fr-FR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2400" i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fr-FR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sz="2400" i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710AD907-F4A3-3E27-3D17-1F5812C06E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98" y="739359"/>
                <a:ext cx="6097604" cy="461665"/>
              </a:xfrm>
              <a:prstGeom prst="rect">
                <a:avLst/>
              </a:prstGeom>
              <a:blipFill>
                <a:blip r:embed="rId3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14E9FB31-2AED-071D-7A78-74A506A24097}"/>
                  </a:ext>
                </a:extLst>
              </p:cNvPr>
              <p:cNvSpPr txBox="1"/>
              <p:nvPr/>
            </p:nvSpPr>
            <p:spPr>
              <a:xfrm>
                <a:off x="7093825" y="594240"/>
                <a:ext cx="2196966" cy="10283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fr-FR" sz="2400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sub>
                        <m:sup/>
                        <m:e>
                          <m:sSub>
                            <m:sSubPr>
                              <m:ctrlPr>
                                <a:rPr lang="fr-FR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14E9FB31-2AED-071D-7A78-74A506A240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3825" y="594240"/>
                <a:ext cx="2196966" cy="10283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ZoneTexte 9">
            <a:extLst>
              <a:ext uri="{FF2B5EF4-FFF2-40B4-BE49-F238E27FC236}">
                <a16:creationId xmlns:a16="http://schemas.microsoft.com/office/drawing/2014/main" id="{C1F7508E-3794-8655-EF4C-5D5C67E666D4}"/>
              </a:ext>
            </a:extLst>
          </p:cNvPr>
          <p:cNvSpPr txBox="1"/>
          <p:nvPr/>
        </p:nvSpPr>
        <p:spPr>
          <a:xfrm>
            <a:off x="5869978" y="750770"/>
            <a:ext cx="953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B49262A7-4FC2-F8F3-A5BE-F66A46B396E8}"/>
                  </a:ext>
                </a:extLst>
              </p:cNvPr>
              <p:cNvSpPr txBox="1"/>
              <p:nvPr/>
            </p:nvSpPr>
            <p:spPr>
              <a:xfrm>
                <a:off x="6346772" y="3755702"/>
                <a:ext cx="3380014" cy="12662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fr-FR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FR" sz="28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fr-FR" sz="2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8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acc>
                                <m:accPr>
                                  <m:chr m:val="⃗"/>
                                  <m:ctrlPr>
                                    <a:rPr lang="fr-FR" sz="28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28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sSub>
                                    <m:sSubPr>
                                      <m:ctrlPr>
                                        <a:rPr lang="fr-FR" sz="28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800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fr-FR" sz="2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  <m:r>
                            <a:rPr lang="fr-FR" sz="2800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acc>
                            <m:accPr>
                              <m:chr m:val="⃗"/>
                              <m:ctrlPr>
                                <a:rPr lang="fr-FR" sz="2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2800" i="1">
                                  <a:latin typeface="Cambria Math" panose="02040503050406030204" pitchFamily="18" charset="0"/>
                                </a:rPr>
                                <m:t>𝐴𝐺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B49262A7-4FC2-F8F3-A5BE-F66A46B396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6772" y="3755702"/>
                <a:ext cx="3380014" cy="12662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BEBFF261-BF9D-6306-AF76-65F94C04A517}"/>
              </a:ext>
            </a:extLst>
          </p:cNvPr>
          <p:cNvSpPr/>
          <p:nvPr/>
        </p:nvSpPr>
        <p:spPr>
          <a:xfrm>
            <a:off x="413654" y="3043646"/>
            <a:ext cx="2970048" cy="2799760"/>
          </a:xfrm>
          <a:custGeom>
            <a:avLst/>
            <a:gdLst>
              <a:gd name="connsiteX0" fmla="*/ 278677 w 2970048"/>
              <a:gd name="connsiteY0" fmla="*/ 509451 h 2799760"/>
              <a:gd name="connsiteX1" fmla="*/ 278677 w 2970048"/>
              <a:gd name="connsiteY1" fmla="*/ 509451 h 2799760"/>
              <a:gd name="connsiteX2" fmla="*/ 121923 w 2970048"/>
              <a:gd name="connsiteY2" fmla="*/ 796834 h 2799760"/>
              <a:gd name="connsiteX3" fmla="*/ 4357 w 2970048"/>
              <a:gd name="connsiteY3" fmla="*/ 1410788 h 2799760"/>
              <a:gd name="connsiteX4" fmla="*/ 17420 w 2970048"/>
              <a:gd name="connsiteY4" fmla="*/ 1841863 h 2799760"/>
              <a:gd name="connsiteX5" fmla="*/ 174175 w 2970048"/>
              <a:gd name="connsiteY5" fmla="*/ 2142308 h 2799760"/>
              <a:gd name="connsiteX6" fmla="*/ 618312 w 2970048"/>
              <a:gd name="connsiteY6" fmla="*/ 2547257 h 2799760"/>
              <a:gd name="connsiteX7" fmla="*/ 1297580 w 2970048"/>
              <a:gd name="connsiteY7" fmla="*/ 2782388 h 2799760"/>
              <a:gd name="connsiteX8" fmla="*/ 2029100 w 2970048"/>
              <a:gd name="connsiteY8" fmla="*/ 2795451 h 2799760"/>
              <a:gd name="connsiteX9" fmla="*/ 2277295 w 2970048"/>
              <a:gd name="connsiteY9" fmla="*/ 2743200 h 2799760"/>
              <a:gd name="connsiteX10" fmla="*/ 2538552 w 2970048"/>
              <a:gd name="connsiteY10" fmla="*/ 2481943 h 2799760"/>
              <a:gd name="connsiteX11" fmla="*/ 2852060 w 2970048"/>
              <a:gd name="connsiteY11" fmla="*/ 1841863 h 2799760"/>
              <a:gd name="connsiteX12" fmla="*/ 2943500 w 2970048"/>
              <a:gd name="connsiteY12" fmla="*/ 1476103 h 2799760"/>
              <a:gd name="connsiteX13" fmla="*/ 2930437 w 2970048"/>
              <a:gd name="connsiteY13" fmla="*/ 640080 h 2799760"/>
              <a:gd name="connsiteX14" fmla="*/ 2708369 w 2970048"/>
              <a:gd name="connsiteY14" fmla="*/ 365760 h 2799760"/>
              <a:gd name="connsiteX15" fmla="*/ 2447112 w 2970048"/>
              <a:gd name="connsiteY15" fmla="*/ 169817 h 2799760"/>
              <a:gd name="connsiteX16" fmla="*/ 2172792 w 2970048"/>
              <a:gd name="connsiteY16" fmla="*/ 78377 h 2799760"/>
              <a:gd name="connsiteX17" fmla="*/ 1754780 w 2970048"/>
              <a:gd name="connsiteY17" fmla="*/ 0 h 2799760"/>
              <a:gd name="connsiteX18" fmla="*/ 1153889 w 2970048"/>
              <a:gd name="connsiteY18" fmla="*/ 13063 h 2799760"/>
              <a:gd name="connsiteX19" fmla="*/ 1036323 w 2970048"/>
              <a:gd name="connsiteY19" fmla="*/ 52251 h 2799760"/>
              <a:gd name="connsiteX20" fmla="*/ 879569 w 2970048"/>
              <a:gd name="connsiteY20" fmla="*/ 91440 h 2799760"/>
              <a:gd name="connsiteX21" fmla="*/ 735877 w 2970048"/>
              <a:gd name="connsiteY21" fmla="*/ 156754 h 2799760"/>
              <a:gd name="connsiteX22" fmla="*/ 709752 w 2970048"/>
              <a:gd name="connsiteY22" fmla="*/ 209005 h 2799760"/>
              <a:gd name="connsiteX23" fmla="*/ 592186 w 2970048"/>
              <a:gd name="connsiteY23" fmla="*/ 274320 h 2799760"/>
              <a:gd name="connsiteX24" fmla="*/ 552997 w 2970048"/>
              <a:gd name="connsiteY24" fmla="*/ 326571 h 2799760"/>
              <a:gd name="connsiteX25" fmla="*/ 513809 w 2970048"/>
              <a:gd name="connsiteY25" fmla="*/ 352697 h 2799760"/>
              <a:gd name="connsiteX26" fmla="*/ 448495 w 2970048"/>
              <a:gd name="connsiteY26" fmla="*/ 391885 h 2799760"/>
              <a:gd name="connsiteX27" fmla="*/ 291740 w 2970048"/>
              <a:gd name="connsiteY27" fmla="*/ 444137 h 2799760"/>
              <a:gd name="connsiteX28" fmla="*/ 278677 w 2970048"/>
              <a:gd name="connsiteY28" fmla="*/ 509451 h 2799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970048" h="2799760">
                <a:moveTo>
                  <a:pt x="278677" y="509451"/>
                </a:moveTo>
                <a:lnTo>
                  <a:pt x="278677" y="509451"/>
                </a:lnTo>
                <a:cubicBezTo>
                  <a:pt x="206353" y="610705"/>
                  <a:pt x="162079" y="660923"/>
                  <a:pt x="121923" y="796834"/>
                </a:cubicBezTo>
                <a:cubicBezTo>
                  <a:pt x="79781" y="939468"/>
                  <a:pt x="32497" y="1241949"/>
                  <a:pt x="4357" y="1410788"/>
                </a:cubicBezTo>
                <a:cubicBezTo>
                  <a:pt x="8711" y="1554480"/>
                  <a:pt x="-15088" y="1701829"/>
                  <a:pt x="17420" y="1841863"/>
                </a:cubicBezTo>
                <a:cubicBezTo>
                  <a:pt x="42964" y="1951897"/>
                  <a:pt x="100924" y="2056318"/>
                  <a:pt x="174175" y="2142308"/>
                </a:cubicBezTo>
                <a:cubicBezTo>
                  <a:pt x="304092" y="2294819"/>
                  <a:pt x="463561" y="2420017"/>
                  <a:pt x="618312" y="2547257"/>
                </a:cubicBezTo>
                <a:cubicBezTo>
                  <a:pt x="762088" y="2665473"/>
                  <a:pt x="1266118" y="2778171"/>
                  <a:pt x="1297580" y="2782388"/>
                </a:cubicBezTo>
                <a:cubicBezTo>
                  <a:pt x="1539298" y="2814783"/>
                  <a:pt x="1785260" y="2791097"/>
                  <a:pt x="2029100" y="2795451"/>
                </a:cubicBezTo>
                <a:cubicBezTo>
                  <a:pt x="2111832" y="2778034"/>
                  <a:pt x="2205291" y="2787510"/>
                  <a:pt x="2277295" y="2743200"/>
                </a:cubicBezTo>
                <a:cubicBezTo>
                  <a:pt x="2382183" y="2678653"/>
                  <a:pt x="2465633" y="2581194"/>
                  <a:pt x="2538552" y="2481943"/>
                </a:cubicBezTo>
                <a:cubicBezTo>
                  <a:pt x="2637922" y="2346689"/>
                  <a:pt x="2794766" y="2025205"/>
                  <a:pt x="2852060" y="1841863"/>
                </a:cubicBezTo>
                <a:cubicBezTo>
                  <a:pt x="2889545" y="1721911"/>
                  <a:pt x="2913020" y="1598023"/>
                  <a:pt x="2943500" y="1476103"/>
                </a:cubicBezTo>
                <a:cubicBezTo>
                  <a:pt x="2953215" y="1306094"/>
                  <a:pt x="3005005" y="826500"/>
                  <a:pt x="2930437" y="640080"/>
                </a:cubicBezTo>
                <a:cubicBezTo>
                  <a:pt x="2886744" y="530848"/>
                  <a:pt x="2802486" y="436348"/>
                  <a:pt x="2708369" y="365760"/>
                </a:cubicBezTo>
                <a:cubicBezTo>
                  <a:pt x="2621283" y="300446"/>
                  <a:pt x="2543033" y="221287"/>
                  <a:pt x="2447112" y="169817"/>
                </a:cubicBezTo>
                <a:cubicBezTo>
                  <a:pt x="2362180" y="124244"/>
                  <a:pt x="2265662" y="104174"/>
                  <a:pt x="2172792" y="78377"/>
                </a:cubicBezTo>
                <a:cubicBezTo>
                  <a:pt x="2110153" y="60977"/>
                  <a:pt x="1808832" y="9538"/>
                  <a:pt x="1754780" y="0"/>
                </a:cubicBezTo>
                <a:cubicBezTo>
                  <a:pt x="1554483" y="4354"/>
                  <a:pt x="1353706" y="-1469"/>
                  <a:pt x="1153889" y="13063"/>
                </a:cubicBezTo>
                <a:cubicBezTo>
                  <a:pt x="1112689" y="16059"/>
                  <a:pt x="1076042" y="40903"/>
                  <a:pt x="1036323" y="52251"/>
                </a:cubicBezTo>
                <a:cubicBezTo>
                  <a:pt x="984536" y="67047"/>
                  <a:pt x="931240" y="76243"/>
                  <a:pt x="879569" y="91440"/>
                </a:cubicBezTo>
                <a:cubicBezTo>
                  <a:pt x="834668" y="104646"/>
                  <a:pt x="776015" y="136685"/>
                  <a:pt x="735877" y="156754"/>
                </a:cubicBezTo>
                <a:cubicBezTo>
                  <a:pt x="727169" y="174171"/>
                  <a:pt x="723521" y="195236"/>
                  <a:pt x="709752" y="209005"/>
                </a:cubicBezTo>
                <a:cubicBezTo>
                  <a:pt x="693351" y="225406"/>
                  <a:pt x="616825" y="262000"/>
                  <a:pt x="592186" y="274320"/>
                </a:cubicBezTo>
                <a:cubicBezTo>
                  <a:pt x="579123" y="291737"/>
                  <a:pt x="568392" y="311176"/>
                  <a:pt x="552997" y="326571"/>
                </a:cubicBezTo>
                <a:cubicBezTo>
                  <a:pt x="541896" y="337672"/>
                  <a:pt x="527122" y="344376"/>
                  <a:pt x="513809" y="352697"/>
                </a:cubicBezTo>
                <a:cubicBezTo>
                  <a:pt x="492279" y="366153"/>
                  <a:pt x="471204" y="380531"/>
                  <a:pt x="448495" y="391885"/>
                </a:cubicBezTo>
                <a:cubicBezTo>
                  <a:pt x="397963" y="417151"/>
                  <a:pt x="345953" y="428647"/>
                  <a:pt x="291740" y="444137"/>
                </a:cubicBezTo>
                <a:cubicBezTo>
                  <a:pt x="273712" y="498219"/>
                  <a:pt x="280854" y="498565"/>
                  <a:pt x="278677" y="509451"/>
                </a:cubicBezTo>
                <a:close/>
              </a:path>
            </a:pathLst>
          </a:custGeom>
          <a:solidFill>
            <a:srgbClr val="66FF66">
              <a:alpha val="1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Cube 5">
            <a:extLst>
              <a:ext uri="{FF2B5EF4-FFF2-40B4-BE49-F238E27FC236}">
                <a16:creationId xmlns:a16="http://schemas.microsoft.com/office/drawing/2014/main" id="{89B0650B-9709-1680-C98F-7584BFCD2A85}"/>
              </a:ext>
            </a:extLst>
          </p:cNvPr>
          <p:cNvSpPr/>
          <p:nvPr/>
        </p:nvSpPr>
        <p:spPr>
          <a:xfrm>
            <a:off x="2267939" y="3543062"/>
            <a:ext cx="287383" cy="313508"/>
          </a:xfrm>
          <a:prstGeom prst="cub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FFDEBC9B-722D-C225-4EB2-6F69458E6D84}"/>
              </a:ext>
            </a:extLst>
          </p:cNvPr>
          <p:cNvSpPr/>
          <p:nvPr/>
        </p:nvSpPr>
        <p:spPr>
          <a:xfrm>
            <a:off x="2346316" y="3623914"/>
            <a:ext cx="130628" cy="13062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AF4CDDF-4715-B7F9-8EDC-F49487C5965C}"/>
              </a:ext>
            </a:extLst>
          </p:cNvPr>
          <p:cNvSpPr txBox="1"/>
          <p:nvPr/>
        </p:nvSpPr>
        <p:spPr>
          <a:xfrm>
            <a:off x="2744059" y="2858980"/>
            <a:ext cx="1162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(S)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BDD7A33-0BAD-2E86-C445-6A6B74D0175A}"/>
              </a:ext>
            </a:extLst>
          </p:cNvPr>
          <p:cNvSpPr txBox="1"/>
          <p:nvPr/>
        </p:nvSpPr>
        <p:spPr>
          <a:xfrm>
            <a:off x="1901505" y="3248536"/>
            <a:ext cx="1162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Mi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3C34899E-20F4-8887-BEE9-F70FC85B5067}"/>
              </a:ext>
            </a:extLst>
          </p:cNvPr>
          <p:cNvSpPr/>
          <p:nvPr/>
        </p:nvSpPr>
        <p:spPr>
          <a:xfrm>
            <a:off x="1789178" y="4490308"/>
            <a:ext cx="130628" cy="13062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9A337B2-CA92-53EC-FD64-4C74249EBC13}"/>
              </a:ext>
            </a:extLst>
          </p:cNvPr>
          <p:cNvSpPr txBox="1"/>
          <p:nvPr/>
        </p:nvSpPr>
        <p:spPr>
          <a:xfrm>
            <a:off x="1581683" y="4196543"/>
            <a:ext cx="1162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56C1EA1-2516-3D3E-8D9B-079A3068BE0F}"/>
              </a:ext>
            </a:extLst>
          </p:cNvPr>
          <p:cNvSpPr txBox="1"/>
          <p:nvPr/>
        </p:nvSpPr>
        <p:spPr>
          <a:xfrm>
            <a:off x="2513289" y="3804920"/>
            <a:ext cx="1162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mi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203C17CA-E7E2-C349-CB64-BDA7E0F367A7}"/>
              </a:ext>
            </a:extLst>
          </p:cNvPr>
          <p:cNvSpPr/>
          <p:nvPr/>
        </p:nvSpPr>
        <p:spPr>
          <a:xfrm>
            <a:off x="661418" y="5843406"/>
            <a:ext cx="130628" cy="13062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40A1167-C78D-31A7-D272-C8969ABC14ED}"/>
              </a:ext>
            </a:extLst>
          </p:cNvPr>
          <p:cNvSpPr txBox="1"/>
          <p:nvPr/>
        </p:nvSpPr>
        <p:spPr>
          <a:xfrm>
            <a:off x="367617" y="5568757"/>
            <a:ext cx="1162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349272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BF3A398-534D-E2FB-8220-C4EC4C948B3E}"/>
              </a:ext>
            </a:extLst>
          </p:cNvPr>
          <p:cNvSpPr/>
          <p:nvPr/>
        </p:nvSpPr>
        <p:spPr>
          <a:xfrm>
            <a:off x="2267939" y="5478017"/>
            <a:ext cx="6834650" cy="1342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 descr="Une image contenant texte, diagramme, dessin, écriture manuscrite&#10;&#10;Description générée automatiquement">
            <a:extLst>
              <a:ext uri="{FF2B5EF4-FFF2-40B4-BE49-F238E27FC236}">
                <a16:creationId xmlns:a16="http://schemas.microsoft.com/office/drawing/2014/main" id="{3B2AD034-B2F0-1860-CBAE-99AAE877CC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38" t="26362" r="33598" b="17840"/>
          <a:stretch/>
        </p:blipFill>
        <p:spPr>
          <a:xfrm rot="16140000">
            <a:off x="871866" y="1197311"/>
            <a:ext cx="3408408" cy="506512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6DDD1BC-2023-F96D-1C9E-567EAF72E939}"/>
              </a:ext>
            </a:extLst>
          </p:cNvPr>
          <p:cNvSpPr/>
          <p:nvPr/>
        </p:nvSpPr>
        <p:spPr>
          <a:xfrm>
            <a:off x="3426179" y="1071480"/>
            <a:ext cx="2112472" cy="1342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44BE5191-E506-379D-4EE2-59C5D61460DF}"/>
                  </a:ext>
                </a:extLst>
              </p:cNvPr>
              <p:cNvSpPr txBox="1"/>
              <p:nvPr/>
            </p:nvSpPr>
            <p:spPr>
              <a:xfrm>
                <a:off x="5995851" y="574766"/>
                <a:ext cx="5225143" cy="20806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Le système peut être décomposé en trois parallélépipèdes 1, 2 et 3 de masse m1 = 27g, m2 et m3 = 12g et de centre de masse G1, G2 et G3 tels que (en millimètres) 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sSub>
                            <m:sSubPr>
                              <m:ctrlPr>
                                <a:rPr lang="fr-FR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fr-F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fr-F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"/>
                          <m:ctrlPr>
                            <a:rPr lang="fr-FR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fr-F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2,5</m:t>
                              </m:r>
                            </m:e>
                            <m:e>
                              <m:r>
                                <a:rPr lang="fr-F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22,5</m:t>
                              </m:r>
                            </m:e>
                            <m:e>
                              <m:r>
                                <a:rPr lang="fr-FR" sz="1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7,5</m:t>
                              </m:r>
                            </m:e>
                          </m:eqArr>
                        </m:e>
                      </m:d>
                      <m:r>
                        <a:rPr lang="fr-F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</m:t>
                      </m:r>
                      <m:acc>
                        <m:accPr>
                          <m:chr m:val="⃗"/>
                          <m:ctrlPr>
                            <a:rPr lang="fr-FR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sSub>
                            <m:sSubPr>
                              <m:ctrlPr>
                                <a:rPr lang="fr-FR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fr-F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fr-F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"/>
                          <m:ctrlPr>
                            <a:rPr lang="fr-FR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fr-F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15</m:t>
                              </m:r>
                            </m:e>
                            <m:e>
                              <m:r>
                                <a:rPr lang="fr-F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2,5</m:t>
                              </m:r>
                            </m:e>
                            <m:e>
                              <m:r>
                                <a:rPr lang="fr-FR" sz="1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7,5</m:t>
                              </m:r>
                            </m:e>
                          </m:eqArr>
                        </m:e>
                      </m:d>
                      <m:r>
                        <a:rPr lang="fr-F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</m:t>
                      </m:r>
                      <m:acc>
                        <m:accPr>
                          <m:chr m:val="⃗"/>
                          <m:ctrlPr>
                            <a:rPr lang="fr-FR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sSub>
                            <m:sSubPr>
                              <m:ctrlPr>
                                <a:rPr lang="fr-FR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fr-F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acc>
                      <m:r>
                        <a:rPr lang="fr-F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"/>
                          <m:ctrlPr>
                            <a:rPr lang="fr-FR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fr-F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27,5</m:t>
                              </m:r>
                            </m:e>
                            <m:e>
                              <m:r>
                                <a:rPr lang="fr-F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e>
                            <m:e>
                              <m:r>
                                <a:rPr lang="fr-FR" sz="1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7,5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44BE5191-E506-379D-4EE2-59C5D6146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851" y="574766"/>
                <a:ext cx="5225143" cy="2080698"/>
              </a:xfrm>
              <a:prstGeom prst="rect">
                <a:avLst/>
              </a:prstGeom>
              <a:blipFill>
                <a:blip r:embed="rId5"/>
                <a:stretch>
                  <a:fillRect l="-1050" t="-1462" r="-8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1347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BF3A398-534D-E2FB-8220-C4EC4C948B3E}"/>
              </a:ext>
            </a:extLst>
          </p:cNvPr>
          <p:cNvSpPr/>
          <p:nvPr/>
        </p:nvSpPr>
        <p:spPr>
          <a:xfrm>
            <a:off x="2267939" y="5478017"/>
            <a:ext cx="6834650" cy="1342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 descr="Une image contenant texte, diagramme, dessin, écriture manuscrite&#10;&#10;Description générée automatiquement">
            <a:extLst>
              <a:ext uri="{FF2B5EF4-FFF2-40B4-BE49-F238E27FC236}">
                <a16:creationId xmlns:a16="http://schemas.microsoft.com/office/drawing/2014/main" id="{3B2AD034-B2F0-1860-CBAE-99AAE877CC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38" t="26362" r="33598" b="17840"/>
          <a:stretch/>
        </p:blipFill>
        <p:spPr>
          <a:xfrm rot="16140000">
            <a:off x="871866" y="1197311"/>
            <a:ext cx="3408408" cy="506512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6DDD1BC-2023-F96D-1C9E-567EAF72E939}"/>
              </a:ext>
            </a:extLst>
          </p:cNvPr>
          <p:cNvSpPr/>
          <p:nvPr/>
        </p:nvSpPr>
        <p:spPr>
          <a:xfrm>
            <a:off x="3426179" y="1071480"/>
            <a:ext cx="2112472" cy="1342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44BE5191-E506-379D-4EE2-59C5D61460DF}"/>
                  </a:ext>
                </a:extLst>
              </p:cNvPr>
              <p:cNvSpPr txBox="1"/>
              <p:nvPr/>
            </p:nvSpPr>
            <p:spPr>
              <a:xfrm>
                <a:off x="5995851" y="574766"/>
                <a:ext cx="5225143" cy="20806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Le système peut être décomposé en trois parallélépipèdes 1, 2 et 3 de masse m1 = 27g, m2 et m3 = 12g et de centre de masse G1, G2 et G3 tels que (en millimètres) 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sSub>
                            <m:sSubPr>
                              <m:ctrlPr>
                                <a:rPr lang="fr-FR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fr-F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fr-F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"/>
                          <m:ctrlPr>
                            <a:rPr lang="fr-FR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fr-F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2,5</m:t>
                              </m:r>
                            </m:e>
                            <m:e>
                              <m:r>
                                <a:rPr lang="fr-F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22,5</m:t>
                              </m:r>
                            </m:e>
                            <m:e>
                              <m:r>
                                <a:rPr lang="fr-FR" sz="1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7,5</m:t>
                              </m:r>
                            </m:e>
                          </m:eqArr>
                        </m:e>
                      </m:d>
                      <m:r>
                        <a:rPr lang="fr-F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</m:t>
                      </m:r>
                      <m:acc>
                        <m:accPr>
                          <m:chr m:val="⃗"/>
                          <m:ctrlPr>
                            <a:rPr lang="fr-FR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sSub>
                            <m:sSubPr>
                              <m:ctrlPr>
                                <a:rPr lang="fr-FR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fr-F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fr-F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"/>
                          <m:ctrlPr>
                            <a:rPr lang="fr-FR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fr-F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15</m:t>
                              </m:r>
                            </m:e>
                            <m:e>
                              <m:r>
                                <a:rPr lang="fr-F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2,5</m:t>
                              </m:r>
                            </m:e>
                            <m:e>
                              <m:r>
                                <a:rPr lang="fr-FR" sz="1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7,5</m:t>
                              </m:r>
                            </m:e>
                          </m:eqArr>
                        </m:e>
                      </m:d>
                      <m:r>
                        <a:rPr lang="fr-F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</m:t>
                      </m:r>
                      <m:acc>
                        <m:accPr>
                          <m:chr m:val="⃗"/>
                          <m:ctrlPr>
                            <a:rPr lang="fr-FR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sSub>
                            <m:sSubPr>
                              <m:ctrlPr>
                                <a:rPr lang="fr-FR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fr-F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acc>
                      <m:r>
                        <a:rPr lang="fr-F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"/>
                          <m:ctrlPr>
                            <a:rPr lang="fr-FR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fr-F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27,5</m:t>
                              </m:r>
                            </m:e>
                            <m:e>
                              <m:r>
                                <a:rPr lang="fr-F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e>
                            <m:e>
                              <m:r>
                                <a:rPr lang="fr-FR" sz="1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7,5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44BE5191-E506-379D-4EE2-59C5D6146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851" y="574766"/>
                <a:ext cx="5225143" cy="2080698"/>
              </a:xfrm>
              <a:prstGeom prst="rect">
                <a:avLst/>
              </a:prstGeom>
              <a:blipFill>
                <a:blip r:embed="rId5"/>
                <a:stretch>
                  <a:fillRect l="-1050" t="-1462" r="-8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C9574B54-3B30-BBCA-3F15-906D34E5C562}"/>
                  </a:ext>
                </a:extLst>
              </p:cNvPr>
              <p:cNvSpPr txBox="1"/>
              <p:nvPr/>
            </p:nvSpPr>
            <p:spPr>
              <a:xfrm>
                <a:off x="5538651" y="3580219"/>
                <a:ext cx="6093822" cy="7311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𝑂𝐺</m:t>
                          </m:r>
                        </m:e>
                      </m:acc>
                      <m:r>
                        <a:rPr lang="fr-FR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fr-FR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sSub>
                                <m:sSubPr>
                                  <m:ctrlPr>
                                    <a:rPr lang="fr-FR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fr-FR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fr-FR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sSub>
                                <m:sSubPr>
                                  <m:ctrlPr>
                                    <a:rPr lang="fr-FR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fr-FR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acc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acc>
                            <m:accPr>
                              <m:chr m:val="⃗"/>
                              <m:ctrlPr>
                                <a:rPr lang="fr-FR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sSub>
                                <m:sSubPr>
                                  <m:ctrlPr>
                                    <a:rPr lang="fr-FR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fr-FR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lang="fr-FR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C9574B54-3B30-BBCA-3F15-906D34E5C5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8651" y="3580219"/>
                <a:ext cx="6093822" cy="73116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CC868C79-C8FA-449D-FC31-AA87BD7B8D0B}"/>
                  </a:ext>
                </a:extLst>
              </p:cNvPr>
              <p:cNvSpPr txBox="1"/>
              <p:nvPr/>
            </p:nvSpPr>
            <p:spPr>
              <a:xfrm>
                <a:off x="5685264" y="4646082"/>
                <a:ext cx="6093822" cy="6229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fr-FR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27×2,5+ 12×15+ 12×27,5 </m:t>
                          </m:r>
                        </m:num>
                        <m:den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27+12+12</m:t>
                          </m:r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=11,32</m:t>
                      </m:r>
                    </m:oMath>
                  </m:oMathPara>
                </a14:m>
                <a:endParaRPr lang="fr-FR" b="0" dirty="0"/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CC868C79-C8FA-449D-FC31-AA87BD7B8D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5264" y="4646082"/>
                <a:ext cx="6093822" cy="6229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A39CDADF-F780-039A-1362-5822A0818DB0}"/>
              </a:ext>
            </a:extLst>
          </p:cNvPr>
          <p:cNvCxnSpPr/>
          <p:nvPr/>
        </p:nvCxnSpPr>
        <p:spPr>
          <a:xfrm flipV="1">
            <a:off x="2364377" y="3886058"/>
            <a:ext cx="483326" cy="11666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F66F6189-E839-8312-FB7A-389ED7C2811B}"/>
                  </a:ext>
                </a:extLst>
              </p:cNvPr>
              <p:cNvSpPr txBox="1"/>
              <p:nvPr/>
            </p:nvSpPr>
            <p:spPr>
              <a:xfrm>
                <a:off x="5685264" y="5318129"/>
                <a:ext cx="6093822" cy="6229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fr-FR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27×22,5+ 12×2,5+ 12×10 </m:t>
                          </m:r>
                        </m:num>
                        <m:den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27+12+12</m:t>
                          </m:r>
                        </m:den>
                      </m:f>
                      <m:r>
                        <a:rPr lang="fr-FR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0" smtClean="0">
                          <a:latin typeface="Cambria Math" panose="02040503050406030204" pitchFamily="18" charset="0"/>
                        </a:rPr>
                        <m:t>14,85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F66F6189-E839-8312-FB7A-389ED7C281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5264" y="5318129"/>
                <a:ext cx="6093822" cy="62292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92DA0ADB-3134-4795-3287-C37F7814A279}"/>
                  </a:ext>
                </a:extLst>
              </p:cNvPr>
              <p:cNvSpPr txBox="1"/>
              <p:nvPr/>
            </p:nvSpPr>
            <p:spPr>
              <a:xfrm>
                <a:off x="3830239" y="6085692"/>
                <a:ext cx="609382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fr-FR" i="0">
                          <a:latin typeface="Cambria Math" panose="02040503050406030204" pitchFamily="18" charset="0"/>
                        </a:rPr>
                        <m:t>=7.5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92DA0ADB-3134-4795-3287-C37F7814A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0239" y="6085692"/>
                <a:ext cx="609382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2575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BF3A398-534D-E2FB-8220-C4EC4C948B3E}"/>
              </a:ext>
            </a:extLst>
          </p:cNvPr>
          <p:cNvSpPr/>
          <p:nvPr/>
        </p:nvSpPr>
        <p:spPr>
          <a:xfrm>
            <a:off x="2267939" y="5478017"/>
            <a:ext cx="6834650" cy="1342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DDD1BC-2023-F96D-1C9E-567EAF72E939}"/>
              </a:ext>
            </a:extLst>
          </p:cNvPr>
          <p:cNvSpPr/>
          <p:nvPr/>
        </p:nvSpPr>
        <p:spPr>
          <a:xfrm>
            <a:off x="3426179" y="1071480"/>
            <a:ext cx="2112472" cy="1342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 descr="Une image contenant texte, dessin, croquis, diagramme&#10;&#10;Description générée automatiquement">
            <a:extLst>
              <a:ext uri="{FF2B5EF4-FFF2-40B4-BE49-F238E27FC236}">
                <a16:creationId xmlns:a16="http://schemas.microsoft.com/office/drawing/2014/main" id="{126EF729-7915-FEF3-6955-4BAF3BA696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63" t="13683" r="17111" b="14508"/>
          <a:stretch/>
        </p:blipFill>
        <p:spPr>
          <a:xfrm rot="16140000">
            <a:off x="3084313" y="725805"/>
            <a:ext cx="4891631" cy="643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315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BF3A398-534D-E2FB-8220-C4EC4C948B3E}"/>
              </a:ext>
            </a:extLst>
          </p:cNvPr>
          <p:cNvSpPr/>
          <p:nvPr/>
        </p:nvSpPr>
        <p:spPr>
          <a:xfrm>
            <a:off x="2267939" y="5478017"/>
            <a:ext cx="6834650" cy="1342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DDD1BC-2023-F96D-1C9E-567EAF72E939}"/>
              </a:ext>
            </a:extLst>
          </p:cNvPr>
          <p:cNvSpPr/>
          <p:nvPr/>
        </p:nvSpPr>
        <p:spPr>
          <a:xfrm>
            <a:off x="3426179" y="1071480"/>
            <a:ext cx="2112472" cy="1342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 descr="Une image contenant texte, dessin, croquis, Parallèle&#10;&#10;Description générée automatiquement">
            <a:extLst>
              <a:ext uri="{FF2B5EF4-FFF2-40B4-BE49-F238E27FC236}">
                <a16:creationId xmlns:a16="http://schemas.microsoft.com/office/drawing/2014/main" id="{7CA566F0-7D62-F83E-2048-B398B7DBA3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22" t="26175" r="20558" b="31860"/>
          <a:stretch/>
        </p:blipFill>
        <p:spPr>
          <a:xfrm rot="10800000">
            <a:off x="2369810" y="327258"/>
            <a:ext cx="7216952" cy="606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25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BF3A398-534D-E2FB-8220-C4EC4C948B3E}"/>
              </a:ext>
            </a:extLst>
          </p:cNvPr>
          <p:cNvSpPr/>
          <p:nvPr/>
        </p:nvSpPr>
        <p:spPr>
          <a:xfrm>
            <a:off x="2267939" y="5478017"/>
            <a:ext cx="6834650" cy="1342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DDD1BC-2023-F96D-1C9E-567EAF72E939}"/>
              </a:ext>
            </a:extLst>
          </p:cNvPr>
          <p:cNvSpPr/>
          <p:nvPr/>
        </p:nvSpPr>
        <p:spPr>
          <a:xfrm>
            <a:off x="3426179" y="1071480"/>
            <a:ext cx="2112472" cy="1342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251771D-ED7D-D009-2785-ABB1230E5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5307" y="0"/>
            <a:ext cx="67213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2503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ustom 16">
      <a:dk1>
        <a:srgbClr val="000000"/>
      </a:dk1>
      <a:lt1>
        <a:srgbClr val="FFFFFF"/>
      </a:lt1>
      <a:dk2>
        <a:srgbClr val="574512"/>
      </a:dk2>
      <a:lt2>
        <a:srgbClr val="6C3C0D"/>
      </a:lt2>
      <a:accent1>
        <a:srgbClr val="DDDDDD"/>
      </a:accent1>
      <a:accent2>
        <a:srgbClr val="616A78"/>
      </a:accent2>
      <a:accent3>
        <a:srgbClr val="B18A2C"/>
      </a:accent3>
      <a:accent4>
        <a:srgbClr val="D87C1B"/>
      </a:accent4>
      <a:accent5>
        <a:srgbClr val="2E515E"/>
      </a:accent5>
      <a:accent6>
        <a:srgbClr val="1D7CB8"/>
      </a:accent6>
      <a:hlink>
        <a:srgbClr val="FFFFFF"/>
      </a:hlink>
      <a:folHlink>
        <a:srgbClr val="FF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5244182_TF33940113_Win32" id="{8971A947-23AC-4311-93CF-8E79262E8DA7}" vid="{8DC193C9-6749-4829-95CD-24DA6E1F590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B932A98FC14D4FA9AF6D855688215A" ma:contentTypeVersion="6" ma:contentTypeDescription="Crée un document." ma:contentTypeScope="" ma:versionID="7350cc5601120c9cfd82a1b42172dc91">
  <xsd:schema xmlns:xsd="http://www.w3.org/2001/XMLSchema" xmlns:xs="http://www.w3.org/2001/XMLSchema" xmlns:p="http://schemas.microsoft.com/office/2006/metadata/properties" xmlns:ns3="1a4248a2-a66d-4c8d-a19e-086f7f0c0cc3" xmlns:ns4="b6548d8f-7a5a-4d3f-be64-62cd2b7e4636" targetNamespace="http://schemas.microsoft.com/office/2006/metadata/properties" ma:root="true" ma:fieldsID="cca4438adef5309162c843bebeea2529" ns3:_="" ns4:_="">
    <xsd:import namespace="1a4248a2-a66d-4c8d-a19e-086f7f0c0cc3"/>
    <xsd:import namespace="b6548d8f-7a5a-4d3f-be64-62cd2b7e463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4248a2-a66d-4c8d-a19e-086f7f0c0c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548d8f-7a5a-4d3f-be64-62cd2b7e463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a4248a2-a66d-4c8d-a19e-086f7f0c0cc3" xsi:nil="true"/>
  </documentManagement>
</p:properties>
</file>

<file path=customXml/itemProps1.xml><?xml version="1.0" encoding="utf-8"?>
<ds:datastoreItem xmlns:ds="http://schemas.openxmlformats.org/officeDocument/2006/customXml" ds:itemID="{57A5B616-A169-4796-868D-5526AB9B38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4248a2-a66d-4c8d-a19e-086f7f0c0cc3"/>
    <ds:schemaRef ds:uri="b6548d8f-7a5a-4d3f-be64-62cd2b7e46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2832B18-5BA5-4E36-BC8D-1F51396DBF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F32EBB-7F27-4685-B305-7484EE680BE3}">
  <ds:schemaRefs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b6548d8f-7a5a-4d3f-be64-62cd2b7e4636"/>
    <ds:schemaRef ds:uri="http://schemas.microsoft.com/office/infopath/2007/PartnerControls"/>
    <ds:schemaRef ds:uri="1a4248a2-a66d-4c8d-a19e-086f7f0c0cc3"/>
    <ds:schemaRef ds:uri="http://purl.org/dc/elements/1.1/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Présentation de la preuve d’assertion</Template>
  <TotalTime>17918</TotalTime>
  <Words>727</Words>
  <Application>Microsoft Office PowerPoint</Application>
  <PresentationFormat>Grand écran</PresentationFormat>
  <Paragraphs>86</Paragraphs>
  <Slides>9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Cambria Math</vt:lpstr>
      <vt:lpstr>Thème Office</vt:lpstr>
      <vt:lpstr>Prérequis</vt:lpstr>
      <vt:lpstr>Les attendus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Prérequis</dc:title>
  <dc:creator>Dominique FICHOT</dc:creator>
  <cp:lastModifiedBy>Dominique FICHOT</cp:lastModifiedBy>
  <cp:revision>20</cp:revision>
  <dcterms:created xsi:type="dcterms:W3CDTF">2023-06-28T12:33:28Z</dcterms:created>
  <dcterms:modified xsi:type="dcterms:W3CDTF">2024-08-28T14:56:31Z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0x01010073B932A98FC14D4FA9AF6D855688215A</vt:lpwstr>
  </property>
</Properties>
</file>