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375" r:id="rId5"/>
    <p:sldId id="381" r:id="rId6"/>
    <p:sldId id="391" r:id="rId7"/>
    <p:sldId id="357" r:id="rId8"/>
    <p:sldId id="390" r:id="rId9"/>
    <p:sldId id="393" r:id="rId10"/>
    <p:sldId id="395" r:id="rId11"/>
    <p:sldId id="396" r:id="rId12"/>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FF5"/>
    <a:srgbClr val="A7FFCF"/>
    <a:srgbClr val="66FF66"/>
    <a:srgbClr val="6699FF"/>
    <a:srgbClr val="CC0099"/>
    <a:srgbClr val="FF0066"/>
    <a:srgbClr val="FFFF00"/>
    <a:srgbClr val="FF0000"/>
    <a:srgbClr val="33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665" autoAdjust="0"/>
  </p:normalViewPr>
  <p:slideViewPr>
    <p:cSldViewPr snapToGrid="0">
      <p:cViewPr varScale="1">
        <p:scale>
          <a:sx n="83" d="100"/>
          <a:sy n="83" d="100"/>
        </p:scale>
        <p:origin x="1008" y="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1" d="100"/>
          <a:sy n="81"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C4436DF-C117-E716-AC14-3DE093F97B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54EBCF9-D276-8959-8C48-62A96F804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78AEC-5429-41C5-947F-36D1B595FD67}" type="datetime1">
              <a:rPr lang="fr-FR" smtClean="0"/>
              <a:t>27/08/2024</a:t>
            </a:fld>
            <a:endParaRPr lang="fr-FR"/>
          </a:p>
        </p:txBody>
      </p:sp>
      <p:sp>
        <p:nvSpPr>
          <p:cNvPr id="4" name="Espace réservé du pied de page 3">
            <a:extLst>
              <a:ext uri="{FF2B5EF4-FFF2-40B4-BE49-F238E27FC236}">
                <a16:creationId xmlns:a16="http://schemas.microsoft.com/office/drawing/2014/main" id="{33F519C6-69D3-C85C-4E9D-AB9BDE76B4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95A6C8D-1BA3-033A-803D-1647FD1758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145609-722E-460B-8EA2-48A3E992DD85}" type="slidenum">
              <a:rPr lang="fr-FR" smtClean="0"/>
              <a:t>‹N°›</a:t>
            </a:fld>
            <a:endParaRPr lang="fr-FR"/>
          </a:p>
        </p:txBody>
      </p:sp>
    </p:spTree>
    <p:extLst>
      <p:ext uri="{BB962C8B-B14F-4D97-AF65-F5344CB8AC3E}">
        <p14:creationId xmlns:p14="http://schemas.microsoft.com/office/powerpoint/2010/main" val="31033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2290545-5A73-4FD8-B3F3-3EA264A30574}" type="datetime1">
              <a:rPr lang="fr-FR" noProof="0" smtClean="0"/>
              <a:t>27/08/2024</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AF72F06-F6ED-43C1-A86D-15B5F2AFDECD}" type="slidenum">
              <a:rPr lang="fr-FR" noProof="0" smtClean="0"/>
              <a:t>‹N°›</a:t>
            </a:fld>
            <a:endParaRPr lang="fr-FR" noProof="0"/>
          </a:p>
        </p:txBody>
      </p:sp>
    </p:spTree>
    <p:extLst>
      <p:ext uri="{BB962C8B-B14F-4D97-AF65-F5344CB8AC3E}">
        <p14:creationId xmlns:p14="http://schemas.microsoft.com/office/powerpoint/2010/main" val="12314834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DAF72F06-F6ED-43C1-A86D-15B5F2AFDECD}" type="slidenum">
              <a:rPr lang="fr-FR" smtClean="0"/>
              <a:t>1</a:t>
            </a:fld>
            <a:endParaRPr lang="fr-FR"/>
          </a:p>
        </p:txBody>
      </p:sp>
    </p:spTree>
    <p:extLst>
      <p:ext uri="{BB962C8B-B14F-4D97-AF65-F5344CB8AC3E}">
        <p14:creationId xmlns:p14="http://schemas.microsoft.com/office/powerpoint/2010/main" val="175848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rtl="0"/>
            <a:fld id="{DAF72F06-F6ED-43C1-A86D-15B5F2AFDECD}" type="slidenum">
              <a:rPr lang="fr-FR" smtClean="0"/>
              <a:t>2</a:t>
            </a:fld>
            <a:endParaRPr lang="fr-FR"/>
          </a:p>
        </p:txBody>
      </p:sp>
    </p:spTree>
    <p:extLst>
      <p:ext uri="{BB962C8B-B14F-4D97-AF65-F5344CB8AC3E}">
        <p14:creationId xmlns:p14="http://schemas.microsoft.com/office/powerpoint/2010/main" val="2100386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DAF72F06-F6ED-43C1-A86D-15B5F2AFDECD}" type="slidenum">
              <a:rPr lang="fr-FR" smtClean="0"/>
              <a:t>3</a:t>
            </a:fld>
            <a:endParaRPr lang="fr-FR"/>
          </a:p>
        </p:txBody>
      </p:sp>
    </p:spTree>
    <p:extLst>
      <p:ext uri="{BB962C8B-B14F-4D97-AF65-F5344CB8AC3E}">
        <p14:creationId xmlns:p14="http://schemas.microsoft.com/office/powerpoint/2010/main" val="343108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solide réel est un solide tel qu'il apparaît réellement. C'est un solide qui possède une masse constante et un volume dont les limites varient sous l'action d'un système de forces extérieures suivant une loi qui n'est pas connue a priori.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Solide déformable : Le solide déformable suivant une loi connue, possède une masse constante et un volume dont les limites varient de façon prévisible et quantifiable en fonction des charges appliquées.</a:t>
            </a:r>
          </a:p>
          <a:p>
            <a:endParaRPr lang="fr-FR" dirty="0"/>
          </a:p>
          <a:p>
            <a:endParaRPr lang="fr-FR" dirty="0"/>
          </a:p>
          <a:p>
            <a:r>
              <a:rPr lang="fr-FR" dirty="0"/>
              <a:t>Solide indéformable : format possède une masse constante et un volume dont les limites sont invariantes quelles que soient les actions extérieures auxquelles il est soumis. La distance entre : quelconques d'un solide indéformable est invariable.</a:t>
            </a:r>
          </a:p>
        </p:txBody>
      </p:sp>
      <p:sp>
        <p:nvSpPr>
          <p:cNvPr id="4" name="Espace réservé du numéro de diapositive 3"/>
          <p:cNvSpPr>
            <a:spLocks noGrp="1"/>
          </p:cNvSpPr>
          <p:nvPr>
            <p:ph type="sldNum" sz="quarter" idx="5"/>
          </p:nvPr>
        </p:nvSpPr>
        <p:spPr/>
        <p:txBody>
          <a:bodyPr/>
          <a:lstStyle/>
          <a:p>
            <a:pPr rtl="0"/>
            <a:fld id="{DAF72F06-F6ED-43C1-A86D-15B5F2AFDECD}" type="slidenum">
              <a:rPr lang="fr-FR" smtClean="0"/>
              <a:t>4</a:t>
            </a:fld>
            <a:endParaRPr lang="fr-FR"/>
          </a:p>
        </p:txBody>
      </p:sp>
    </p:spTree>
    <p:extLst>
      <p:ext uri="{BB962C8B-B14F-4D97-AF65-F5344CB8AC3E}">
        <p14:creationId xmlns:p14="http://schemas.microsoft.com/office/powerpoint/2010/main" val="418371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Ponctuelle, linéaire circulaire, surfacique</a:t>
            </a:r>
          </a:p>
          <a:p>
            <a:r>
              <a:rPr lang="fr-FR" dirty="0"/>
              <a:t>Linéaire rectiligne surfacique</a:t>
            </a:r>
          </a:p>
          <a:p>
            <a:r>
              <a:rPr lang="fr-FR" dirty="0"/>
              <a:t>surfacique</a:t>
            </a:r>
          </a:p>
        </p:txBody>
      </p:sp>
      <p:sp>
        <p:nvSpPr>
          <p:cNvPr id="4" name="Espace réservé du numéro de diapositive 3"/>
          <p:cNvSpPr>
            <a:spLocks noGrp="1"/>
          </p:cNvSpPr>
          <p:nvPr>
            <p:ph type="sldNum" sz="quarter" idx="5"/>
          </p:nvPr>
        </p:nvSpPr>
        <p:spPr/>
        <p:txBody>
          <a:bodyPr/>
          <a:lstStyle/>
          <a:p>
            <a:pPr rtl="0"/>
            <a:fld id="{DAF72F06-F6ED-43C1-A86D-15B5F2AFDECD}" type="slidenum">
              <a:rPr lang="fr-FR" smtClean="0"/>
              <a:t>5</a:t>
            </a:fld>
            <a:endParaRPr lang="fr-FR"/>
          </a:p>
        </p:txBody>
      </p:sp>
    </p:spTree>
    <p:extLst>
      <p:ext uri="{BB962C8B-B14F-4D97-AF65-F5344CB8AC3E}">
        <p14:creationId xmlns:p14="http://schemas.microsoft.com/office/powerpoint/2010/main" val="318731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Ponctuelle, linéaire circulaire, surfacique</a:t>
            </a:r>
          </a:p>
          <a:p>
            <a:r>
              <a:rPr lang="fr-FR" dirty="0"/>
              <a:t>Linéaire rectiligne surfacique</a:t>
            </a:r>
          </a:p>
          <a:p>
            <a:r>
              <a:rPr lang="fr-FR" dirty="0"/>
              <a:t>surfacique</a:t>
            </a:r>
          </a:p>
        </p:txBody>
      </p:sp>
      <p:sp>
        <p:nvSpPr>
          <p:cNvPr id="4" name="Espace réservé du numéro de diapositive 3"/>
          <p:cNvSpPr>
            <a:spLocks noGrp="1"/>
          </p:cNvSpPr>
          <p:nvPr>
            <p:ph type="sldNum" sz="quarter" idx="5"/>
          </p:nvPr>
        </p:nvSpPr>
        <p:spPr/>
        <p:txBody>
          <a:bodyPr/>
          <a:lstStyle/>
          <a:p>
            <a:pPr rtl="0"/>
            <a:fld id="{DAF72F06-F6ED-43C1-A86D-15B5F2AFDECD}" type="slidenum">
              <a:rPr lang="fr-FR" smtClean="0"/>
              <a:t>6</a:t>
            </a:fld>
            <a:endParaRPr lang="fr-FR"/>
          </a:p>
        </p:txBody>
      </p:sp>
    </p:spTree>
    <p:extLst>
      <p:ext uri="{BB962C8B-B14F-4D97-AF65-F5344CB8AC3E}">
        <p14:creationId xmlns:p14="http://schemas.microsoft.com/office/powerpoint/2010/main" val="169172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torseur des AM est renvoie 0 pour X Y Z pour un degré de liberté en translation, sinon la valeur XYZ et LMN pour les degré de liberté en rotation</a:t>
            </a:r>
          </a:p>
          <a:p>
            <a:endParaRPr lang="fr-FR" dirty="0"/>
          </a:p>
          <a:p>
            <a:r>
              <a:rPr lang="fr-FR" dirty="0"/>
              <a:t>Pour le torseur cinématique, c’est inversé, </a:t>
            </a:r>
            <a:r>
              <a:rPr lang="fr-FR" dirty="0" err="1"/>
              <a:t>Wx</a:t>
            </a:r>
            <a:r>
              <a:rPr lang="fr-FR" dirty="0"/>
              <a:t>, </a:t>
            </a:r>
            <a:r>
              <a:rPr lang="fr-FR" dirty="0" err="1"/>
              <a:t>Wy</a:t>
            </a:r>
            <a:r>
              <a:rPr lang="fr-FR" dirty="0"/>
              <a:t> et </a:t>
            </a:r>
            <a:r>
              <a:rPr lang="fr-FR" dirty="0" err="1"/>
              <a:t>Wz</a:t>
            </a:r>
            <a:r>
              <a:rPr lang="fr-FR" dirty="0"/>
              <a:t> pour 1 degré de liberté et 0 lorsqu’il n’y en a pas pour les rotations, Vx, Vy et </a:t>
            </a:r>
            <a:r>
              <a:rPr lang="fr-FR" dirty="0" err="1"/>
              <a:t>Vz</a:t>
            </a:r>
            <a:r>
              <a:rPr lang="fr-FR" dirty="0"/>
              <a:t> idem</a:t>
            </a:r>
          </a:p>
          <a:p>
            <a:endParaRPr lang="fr-FR" dirty="0"/>
          </a:p>
          <a:p>
            <a:r>
              <a:rPr lang="fr-FR" dirty="0"/>
              <a:t>Pour l’</a:t>
            </a:r>
            <a:r>
              <a:rPr lang="fr-FR" dirty="0" err="1"/>
              <a:t>héicoidale</a:t>
            </a:r>
            <a:r>
              <a:rPr lang="fr-FR" dirty="0"/>
              <a:t>, on a </a:t>
            </a:r>
            <a:r>
              <a:rPr lang="fr-FR" dirty="0" err="1"/>
              <a:t>Hwx</a:t>
            </a:r>
            <a:r>
              <a:rPr lang="fr-FR" dirty="0"/>
              <a:t> au lieu de V et –HX pour L avec h=p(pas)/2pi </a:t>
            </a:r>
          </a:p>
        </p:txBody>
      </p:sp>
      <p:sp>
        <p:nvSpPr>
          <p:cNvPr id="4" name="Espace réservé du numéro de diapositive 3"/>
          <p:cNvSpPr>
            <a:spLocks noGrp="1"/>
          </p:cNvSpPr>
          <p:nvPr>
            <p:ph type="sldNum" sz="quarter" idx="5"/>
          </p:nvPr>
        </p:nvSpPr>
        <p:spPr/>
        <p:txBody>
          <a:bodyPr/>
          <a:lstStyle/>
          <a:p>
            <a:pPr rtl="0"/>
            <a:fld id="{DAF72F06-F6ED-43C1-A86D-15B5F2AFDECD}" type="slidenum">
              <a:rPr lang="fr-FR" smtClean="0"/>
              <a:t>7</a:t>
            </a:fld>
            <a:endParaRPr lang="fr-FR"/>
          </a:p>
        </p:txBody>
      </p:sp>
    </p:spTree>
    <p:extLst>
      <p:ext uri="{BB962C8B-B14F-4D97-AF65-F5344CB8AC3E}">
        <p14:creationId xmlns:p14="http://schemas.microsoft.com/office/powerpoint/2010/main" val="286605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Entre 1 et 14 l'ajustement est du type très serré, 14 est lié complètement à 1 par adhérence et ne possède aucune liberté relative. Il en est de même entre 2 et le Coussinet 12, ainsi qu'entre 3 et les coussinets 13, </a:t>
            </a:r>
          </a:p>
          <a:p>
            <a:r>
              <a:rPr lang="fr-FR" dirty="0"/>
              <a:t>Entre 14 et 12. Par contre, l'ajustement est de type tournant. 2;12 possèdent, par rapport à 14, une liberté relative qui est en rotation d'axe a X, on conçoit donc que l'on, si l'on ne définit pas à priori les jeux entre les différentes pièces qui constituent une liaison, il est impossible de connaître les mobilités relatives de ses pièces, et a fortiori. Les possibilités de transmission d’efforts entre celles-ci.  Dans une liaison réelle, il faut bien se garder de repérer les possibilités de mouvement relatifs, en se fondant uniquement sur la définition géométrique des surfaces de contact.</a:t>
            </a:r>
          </a:p>
        </p:txBody>
      </p:sp>
      <p:sp>
        <p:nvSpPr>
          <p:cNvPr id="4" name="Espace réservé du numéro de diapositive 3"/>
          <p:cNvSpPr>
            <a:spLocks noGrp="1"/>
          </p:cNvSpPr>
          <p:nvPr>
            <p:ph type="sldNum" sz="quarter" idx="5"/>
          </p:nvPr>
        </p:nvSpPr>
        <p:spPr/>
        <p:txBody>
          <a:bodyPr/>
          <a:lstStyle/>
          <a:p>
            <a:pPr rtl="0"/>
            <a:fld id="{DAF72F06-F6ED-43C1-A86D-15B5F2AFDECD}" type="slidenum">
              <a:rPr lang="fr-FR" smtClean="0"/>
              <a:t>8</a:t>
            </a:fld>
            <a:endParaRPr lang="fr-FR"/>
          </a:p>
        </p:txBody>
      </p:sp>
    </p:spTree>
    <p:extLst>
      <p:ext uri="{BB962C8B-B14F-4D97-AF65-F5344CB8AC3E}">
        <p14:creationId xmlns:p14="http://schemas.microsoft.com/office/powerpoint/2010/main" val="5340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image 3">
            <a:extLst>
              <a:ext uri="{FF2B5EF4-FFF2-40B4-BE49-F238E27FC236}">
                <a16:creationId xmlns:a16="http://schemas.microsoft.com/office/drawing/2014/main" id="{461192D4-3DEB-49BB-8F09-91031D57C7DB}"/>
              </a:ext>
            </a:extLst>
          </p:cNvPr>
          <p:cNvSpPr>
            <a:spLocks noGrp="1"/>
          </p:cNvSpPr>
          <p:nvPr>
            <p:ph type="pic" sz="quarter" idx="14" hasCustomPrompt="1"/>
          </p:nvPr>
        </p:nvSpPr>
        <p:spPr>
          <a:xfrm>
            <a:off x="0" y="0"/>
            <a:ext cx="12196224" cy="6858000"/>
          </a:xfrm>
          <a:solidFill>
            <a:schemeClr val="accent1"/>
          </a:solidFill>
        </p:spPr>
        <p:txBody>
          <a:bodyPr tIns="1280160" rtlCol="0" anchor="ctr">
            <a:noAutofit/>
          </a:bodyPr>
          <a:lstStyle>
            <a:lvl1pPr algn="ctr">
              <a:defRPr sz="2000"/>
            </a:lvl1pPr>
          </a:lstStyle>
          <a:p>
            <a:pPr rtl="0"/>
            <a:r>
              <a:rPr lang="fr-FR" noProof="0"/>
              <a:t>Cliquez pour insérer une image</a:t>
            </a:r>
          </a:p>
          <a:p>
            <a:pPr rtl="0"/>
            <a:endParaRPr lang="fr-FR" noProof="0"/>
          </a:p>
        </p:txBody>
      </p:sp>
      <p:sp>
        <p:nvSpPr>
          <p:cNvPr id="3" name="Titre 2">
            <a:extLst>
              <a:ext uri="{FF2B5EF4-FFF2-40B4-BE49-F238E27FC236}">
                <a16:creationId xmlns:a16="http://schemas.microsoft.com/office/drawing/2014/main" id="{9194C4FA-8597-7449-A0F1-38E8A1C6B852}"/>
              </a:ext>
            </a:extLst>
          </p:cNvPr>
          <p:cNvSpPr>
            <a:spLocks noGrp="1"/>
          </p:cNvSpPr>
          <p:nvPr>
            <p:ph type="title" hasCustomPrompt="1"/>
          </p:nvPr>
        </p:nvSpPr>
        <p:spPr>
          <a:xfrm>
            <a:off x="-11018" y="1526016"/>
            <a:ext cx="12188952" cy="2031324"/>
          </a:xfrm>
          <a:solidFill>
            <a:schemeClr val="tx1">
              <a:lumMod val="85000"/>
              <a:lumOff val="15000"/>
              <a:alpha val="60000"/>
            </a:schemeClr>
          </a:solidFill>
        </p:spPr>
        <p:txBody>
          <a:bodyPr lIns="868680" tIns="91440" rtlCol="0">
            <a:normAutofit/>
          </a:bodyPr>
          <a:lstStyle>
            <a:lvl1pPr>
              <a:defRPr sz="4000" b="1">
                <a:solidFill>
                  <a:schemeClr val="bg1"/>
                </a:solidFill>
              </a:defRPr>
            </a:lvl1pPr>
          </a:lstStyle>
          <a:p>
            <a:pPr rtl="0"/>
            <a:r>
              <a:rPr lang="fr-FR" noProof="0"/>
              <a:t>Cliquez pour modifier le style du titre du masque</a:t>
            </a:r>
          </a:p>
        </p:txBody>
      </p:sp>
    </p:spTree>
    <p:extLst>
      <p:ext uri="{BB962C8B-B14F-4D97-AF65-F5344CB8AC3E}">
        <p14:creationId xmlns:p14="http://schemas.microsoft.com/office/powerpoint/2010/main" val="35574772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image plein fond perdu">
    <p:spTree>
      <p:nvGrpSpPr>
        <p:cNvPr id="1" name=""/>
        <p:cNvGrpSpPr/>
        <p:nvPr/>
      </p:nvGrpSpPr>
      <p:grpSpPr>
        <a:xfrm>
          <a:off x="0" y="0"/>
          <a:ext cx="0" cy="0"/>
          <a:chOff x="0" y="0"/>
          <a:chExt cx="0" cy="0"/>
        </a:xfrm>
      </p:grpSpPr>
      <p:sp>
        <p:nvSpPr>
          <p:cNvPr id="3" name="Espace réservé d’image 2">
            <a:extLst>
              <a:ext uri="{FF2B5EF4-FFF2-40B4-BE49-F238E27FC236}">
                <a16:creationId xmlns:a16="http://schemas.microsoft.com/office/drawing/2014/main" id="{8022E6D3-9558-45D3-9914-1F3B0A5BDCAB}"/>
              </a:ext>
            </a:extLst>
          </p:cNvPr>
          <p:cNvSpPr>
            <a:spLocks noGrp="1"/>
          </p:cNvSpPr>
          <p:nvPr>
            <p:ph type="pic" sz="quarter" idx="14" hasCustomPrompt="1"/>
          </p:nvPr>
        </p:nvSpPr>
        <p:spPr>
          <a:xfrm>
            <a:off x="1" y="0"/>
            <a:ext cx="12188952" cy="6858000"/>
          </a:xfrm>
          <a:solidFill>
            <a:schemeClr val="accent1"/>
          </a:solidFill>
        </p:spPr>
        <p:txBody>
          <a:bodyPr rtlCol="0">
            <a:normAutofit/>
          </a:bodyPr>
          <a:lstStyle>
            <a:lvl1pPr algn="ctr">
              <a:defRPr sz="1800"/>
            </a:lvl1pPr>
          </a:lstStyle>
          <a:p>
            <a:pPr rtl="0"/>
            <a:r>
              <a:rPr lang="fr-FR" noProof="0"/>
              <a:t>Cliquez ici pour insérer une image ou un graphique</a:t>
            </a:r>
          </a:p>
          <a:p>
            <a:pPr rtl="0"/>
            <a:endParaRPr lang="fr-FR" noProof="0"/>
          </a:p>
        </p:txBody>
      </p:sp>
      <p:sp>
        <p:nvSpPr>
          <p:cNvPr id="9" name="Titre 8">
            <a:extLst>
              <a:ext uri="{FF2B5EF4-FFF2-40B4-BE49-F238E27FC236}">
                <a16:creationId xmlns:a16="http://schemas.microsoft.com/office/drawing/2014/main" id="{5DF58130-BFA9-C64B-9400-27CEC7444FBE}"/>
              </a:ext>
            </a:extLst>
          </p:cNvPr>
          <p:cNvSpPr>
            <a:spLocks noGrp="1"/>
          </p:cNvSpPr>
          <p:nvPr>
            <p:ph type="title" hasCustomPrompt="1"/>
          </p:nvPr>
        </p:nvSpPr>
        <p:spPr>
          <a:xfrm>
            <a:off x="836966" y="2338086"/>
            <a:ext cx="10541219" cy="2164466"/>
          </a:xfrm>
        </p:spPr>
        <p:txBody>
          <a:bodyPr lIns="0" rtlCol="0">
            <a:noAutofit/>
          </a:bodyPr>
          <a:lstStyle>
            <a:lvl1pPr>
              <a:defRPr sz="2000" b="0">
                <a:solidFill>
                  <a:schemeClr val="bg1"/>
                </a:solidFill>
              </a:defRPr>
            </a:lvl1pPr>
          </a:lstStyle>
          <a:p>
            <a:pPr rtl="0"/>
            <a:r>
              <a:rPr lang="fr-FR" noProof="0">
                <a:solidFill>
                  <a:schemeClr val="bg1"/>
                </a:solidFill>
              </a:rPr>
              <a:t>Cliquez ici pour modifier le style du texte</a:t>
            </a:r>
            <a:endParaRPr lang="fr-FR" noProof="0"/>
          </a:p>
        </p:txBody>
      </p:sp>
    </p:spTree>
    <p:extLst>
      <p:ext uri="{BB962C8B-B14F-4D97-AF65-F5344CB8AC3E}">
        <p14:creationId xmlns:p14="http://schemas.microsoft.com/office/powerpoint/2010/main" val="404079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ous-titre, image et contenu">
    <p:spTree>
      <p:nvGrpSpPr>
        <p:cNvPr id="1" name=""/>
        <p:cNvGrpSpPr/>
        <p:nvPr/>
      </p:nvGrpSpPr>
      <p:grpSpPr>
        <a:xfrm>
          <a:off x="0" y="0"/>
          <a:ext cx="0" cy="0"/>
          <a:chOff x="0" y="0"/>
          <a:chExt cx="0" cy="0"/>
        </a:xfrm>
      </p:grpSpPr>
      <p:sp>
        <p:nvSpPr>
          <p:cNvPr id="11" name="Titre 13">
            <a:extLst>
              <a:ext uri="{FF2B5EF4-FFF2-40B4-BE49-F238E27FC236}">
                <a16:creationId xmlns:a16="http://schemas.microsoft.com/office/drawing/2014/main" id="{63C9361F-F5AC-124A-A751-F276961C97BC}"/>
              </a:ext>
            </a:extLst>
          </p:cNvPr>
          <p:cNvSpPr>
            <a:spLocks noGrp="1"/>
          </p:cNvSpPr>
          <p:nvPr>
            <p:ph type="title" hasCustomPrompt="1"/>
          </p:nvPr>
        </p:nvSpPr>
        <p:spPr>
          <a:xfrm>
            <a:off x="833175" y="528629"/>
            <a:ext cx="10542707" cy="479900"/>
          </a:xfrm>
        </p:spPr>
        <p:txBody>
          <a:bodyPr lIns="0" tIns="0" rIns="0" bIns="0" rtlCol="0" anchor="t">
            <a:noAutofit/>
          </a:bodyPr>
          <a:lstStyle>
            <a:lvl1pPr>
              <a:defRPr sz="3600" b="1">
                <a:solidFill>
                  <a:schemeClr val="accent5"/>
                </a:solidFill>
              </a:defRPr>
            </a:lvl1pPr>
          </a:lstStyle>
          <a:p>
            <a:pPr rtl="0"/>
            <a:r>
              <a:rPr lang="fr-FR" noProof="0"/>
              <a:t>Cliquez pour modifier le titre principal</a:t>
            </a:r>
            <a:br>
              <a:rPr lang="fr-FR" noProof="0"/>
            </a:br>
            <a:endParaRPr lang="fr-FR" noProof="0"/>
          </a:p>
        </p:txBody>
      </p:sp>
      <p:sp>
        <p:nvSpPr>
          <p:cNvPr id="23" name="Espace réservé du texte 11">
            <a:extLst>
              <a:ext uri="{FF2B5EF4-FFF2-40B4-BE49-F238E27FC236}">
                <a16:creationId xmlns:a16="http://schemas.microsoft.com/office/drawing/2014/main" id="{E110C240-E84A-BB4D-911E-3069CAF91AAB}"/>
              </a:ext>
            </a:extLst>
          </p:cNvPr>
          <p:cNvSpPr>
            <a:spLocks noGrp="1"/>
          </p:cNvSpPr>
          <p:nvPr>
            <p:ph type="body" sz="quarter" idx="19" hasCustomPrompt="1"/>
          </p:nvPr>
        </p:nvSpPr>
        <p:spPr>
          <a:xfrm>
            <a:off x="833176" y="1018950"/>
            <a:ext cx="10542706" cy="479900"/>
          </a:xfrm>
        </p:spPr>
        <p:txBody>
          <a:bodyPr lIns="0" tIns="0" rIns="0" bIns="0" rtlCol="0">
            <a:noAutofit/>
          </a:bodyPr>
          <a:lstStyle>
            <a:lvl1pPr marL="0" indent="0">
              <a:buNone/>
              <a:defRPr sz="2800" b="1">
                <a:solidFill>
                  <a:schemeClr val="accent6"/>
                </a:solidFill>
              </a:defRPr>
            </a:lvl1pPr>
          </a:lstStyle>
          <a:p>
            <a:pPr lvl="0" rtl="0"/>
            <a:r>
              <a:rPr lang="fr-FR" noProof="0"/>
              <a:t>Cliquez pour modifier le titre principal</a:t>
            </a:r>
          </a:p>
        </p:txBody>
      </p:sp>
      <p:sp>
        <p:nvSpPr>
          <p:cNvPr id="3" name="Espace réservé d’image 2">
            <a:extLst>
              <a:ext uri="{FF2B5EF4-FFF2-40B4-BE49-F238E27FC236}">
                <a16:creationId xmlns:a16="http://schemas.microsoft.com/office/drawing/2014/main" id="{611B2370-69F6-454B-ACB1-3BCDAE4D8D56}"/>
              </a:ext>
            </a:extLst>
          </p:cNvPr>
          <p:cNvSpPr>
            <a:spLocks noGrp="1"/>
          </p:cNvSpPr>
          <p:nvPr>
            <p:ph type="pic" sz="quarter" idx="20" hasCustomPrompt="1"/>
          </p:nvPr>
        </p:nvSpPr>
        <p:spPr>
          <a:xfrm>
            <a:off x="833175" y="1963738"/>
            <a:ext cx="7320225" cy="4217987"/>
          </a:xfrm>
          <a:solidFill>
            <a:schemeClr val="accent1"/>
          </a:solidFill>
        </p:spPr>
        <p:txBody>
          <a:bodyPr rtlCol="0" anchor="ctr">
            <a:normAutofit/>
          </a:bodyPr>
          <a:lstStyle>
            <a:lvl1pPr algn="ctr">
              <a:defRPr sz="1600"/>
            </a:lvl1pPr>
          </a:lstStyle>
          <a:p>
            <a:pPr rtl="0"/>
            <a:r>
              <a:rPr lang="fr-FR" noProof="0"/>
              <a:t>Cliquez pour insérer une image</a:t>
            </a:r>
          </a:p>
        </p:txBody>
      </p:sp>
      <p:sp>
        <p:nvSpPr>
          <p:cNvPr id="12" name="Espace réservé du texte 11">
            <a:extLst>
              <a:ext uri="{FF2B5EF4-FFF2-40B4-BE49-F238E27FC236}">
                <a16:creationId xmlns:a16="http://schemas.microsoft.com/office/drawing/2014/main" id="{5485AAEB-729B-0E45-AA2A-8821D226E74F}"/>
              </a:ext>
            </a:extLst>
          </p:cNvPr>
          <p:cNvSpPr>
            <a:spLocks noGrp="1"/>
          </p:cNvSpPr>
          <p:nvPr>
            <p:ph type="body" sz="quarter" idx="14" hasCustomPrompt="1"/>
          </p:nvPr>
        </p:nvSpPr>
        <p:spPr>
          <a:xfrm>
            <a:off x="8960220" y="3888618"/>
            <a:ext cx="2389094" cy="479900"/>
          </a:xfrm>
        </p:spPr>
        <p:txBody>
          <a:bodyPr lIns="0" tIns="0" rIns="0" bIns="0" rtlCol="0">
            <a:noAutofit/>
          </a:bodyPr>
          <a:lstStyle>
            <a:lvl1pPr marL="0" indent="0">
              <a:buNone/>
              <a:defRPr sz="1600" b="1">
                <a:solidFill>
                  <a:schemeClr val="accent5"/>
                </a:solidFill>
              </a:defRPr>
            </a:lvl1pPr>
          </a:lstStyle>
          <a:p>
            <a:pPr lvl="0" rtl="0"/>
            <a:r>
              <a:rPr lang="fr-FR" noProof="0"/>
              <a:t>Cliquez ici pour modifier le style du texte</a:t>
            </a:r>
          </a:p>
        </p:txBody>
      </p:sp>
      <p:sp>
        <p:nvSpPr>
          <p:cNvPr id="18" name="Espace réservé du texte 11">
            <a:extLst>
              <a:ext uri="{FF2B5EF4-FFF2-40B4-BE49-F238E27FC236}">
                <a16:creationId xmlns:a16="http://schemas.microsoft.com/office/drawing/2014/main" id="{3BA4E48D-7640-4648-AD2A-35EB9295CCF5}"/>
              </a:ext>
            </a:extLst>
          </p:cNvPr>
          <p:cNvSpPr>
            <a:spLocks noGrp="1"/>
          </p:cNvSpPr>
          <p:nvPr>
            <p:ph type="body" sz="quarter" idx="18" hasCustomPrompt="1"/>
          </p:nvPr>
        </p:nvSpPr>
        <p:spPr>
          <a:xfrm>
            <a:off x="8960220" y="5322378"/>
            <a:ext cx="2389094" cy="859760"/>
          </a:xfrm>
        </p:spPr>
        <p:txBody>
          <a:bodyPr lIns="0" tIns="0" rIns="0" bIns="0" rtlCol="0">
            <a:noAutofit/>
          </a:bodyPr>
          <a:lstStyle>
            <a:lvl1pPr marL="0" indent="0">
              <a:buNone/>
              <a:defRPr sz="1600">
                <a:solidFill>
                  <a:schemeClr val="accent5"/>
                </a:solidFill>
              </a:defRPr>
            </a:lvl1pPr>
          </a:lstStyle>
          <a:p>
            <a:pPr lvl="0" rtl="0"/>
            <a:r>
              <a:rPr lang="fr-FR" noProof="0"/>
              <a:t>Cliquez ici pour modifier le style du texte</a:t>
            </a:r>
          </a:p>
        </p:txBody>
      </p:sp>
    </p:spTree>
    <p:extLst>
      <p:ext uri="{BB962C8B-B14F-4D97-AF65-F5344CB8AC3E}">
        <p14:creationId xmlns:p14="http://schemas.microsoft.com/office/powerpoint/2010/main" val="2269461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ous-titre, image pleine saignée et contenu">
    <p:spTree>
      <p:nvGrpSpPr>
        <p:cNvPr id="1" name=""/>
        <p:cNvGrpSpPr/>
        <p:nvPr/>
      </p:nvGrpSpPr>
      <p:grpSpPr>
        <a:xfrm>
          <a:off x="0" y="0"/>
          <a:ext cx="0" cy="0"/>
          <a:chOff x="0" y="0"/>
          <a:chExt cx="0" cy="0"/>
        </a:xfrm>
      </p:grpSpPr>
      <p:sp>
        <p:nvSpPr>
          <p:cNvPr id="26" name="Titre 13">
            <a:extLst>
              <a:ext uri="{FF2B5EF4-FFF2-40B4-BE49-F238E27FC236}">
                <a16:creationId xmlns:a16="http://schemas.microsoft.com/office/drawing/2014/main" id="{3265DD9D-6018-7248-B068-226B5087E31A}"/>
              </a:ext>
            </a:extLst>
          </p:cNvPr>
          <p:cNvSpPr>
            <a:spLocks noGrp="1"/>
          </p:cNvSpPr>
          <p:nvPr>
            <p:ph type="title" hasCustomPrompt="1"/>
          </p:nvPr>
        </p:nvSpPr>
        <p:spPr>
          <a:xfrm>
            <a:off x="833175" y="528629"/>
            <a:ext cx="10540405" cy="479900"/>
          </a:xfrm>
        </p:spPr>
        <p:txBody>
          <a:bodyPr lIns="0" tIns="0" rIns="0" bIns="0" rtlCol="0" anchor="t">
            <a:noAutofit/>
          </a:bodyPr>
          <a:lstStyle>
            <a:lvl1pPr>
              <a:defRPr sz="3600" b="1">
                <a:solidFill>
                  <a:schemeClr val="accent5"/>
                </a:solidFill>
              </a:defRPr>
            </a:lvl1pPr>
          </a:lstStyle>
          <a:p>
            <a:pPr rtl="0"/>
            <a:r>
              <a:rPr lang="fr-FR" noProof="0"/>
              <a:t>Cliquez pour modifier le titre principal</a:t>
            </a:r>
            <a:br>
              <a:rPr lang="fr-FR" noProof="0"/>
            </a:br>
            <a:endParaRPr lang="fr-FR" noProof="0"/>
          </a:p>
        </p:txBody>
      </p:sp>
      <p:sp>
        <p:nvSpPr>
          <p:cNvPr id="27" name="Espace réservé du texte 11">
            <a:extLst>
              <a:ext uri="{FF2B5EF4-FFF2-40B4-BE49-F238E27FC236}">
                <a16:creationId xmlns:a16="http://schemas.microsoft.com/office/drawing/2014/main" id="{2BB5A709-E25A-CC47-AE58-EC9F42EF1219}"/>
              </a:ext>
            </a:extLst>
          </p:cNvPr>
          <p:cNvSpPr>
            <a:spLocks noGrp="1"/>
          </p:cNvSpPr>
          <p:nvPr>
            <p:ph type="body" sz="quarter" idx="21" hasCustomPrompt="1"/>
          </p:nvPr>
        </p:nvSpPr>
        <p:spPr>
          <a:xfrm>
            <a:off x="833176" y="1018950"/>
            <a:ext cx="10540404" cy="479900"/>
          </a:xfrm>
        </p:spPr>
        <p:txBody>
          <a:bodyPr lIns="0" tIns="0" rIns="0" bIns="0" rtlCol="0">
            <a:noAutofit/>
          </a:bodyPr>
          <a:lstStyle>
            <a:lvl1pPr marL="0" indent="0">
              <a:buNone/>
              <a:defRPr sz="2800" b="1">
                <a:solidFill>
                  <a:schemeClr val="accent6"/>
                </a:solidFill>
              </a:defRPr>
            </a:lvl1pPr>
          </a:lstStyle>
          <a:p>
            <a:pPr lvl="0" rtl="0"/>
            <a:r>
              <a:rPr lang="fr-FR" noProof="0"/>
              <a:t>Cliquez pour modifier le titre principal</a:t>
            </a:r>
          </a:p>
        </p:txBody>
      </p:sp>
      <p:sp>
        <p:nvSpPr>
          <p:cNvPr id="3" name="Espace réservé d’image 2">
            <a:extLst>
              <a:ext uri="{FF2B5EF4-FFF2-40B4-BE49-F238E27FC236}">
                <a16:creationId xmlns:a16="http://schemas.microsoft.com/office/drawing/2014/main" id="{37BB3087-49AA-480C-A462-1133A6E7C6C7}"/>
              </a:ext>
            </a:extLst>
          </p:cNvPr>
          <p:cNvSpPr>
            <a:spLocks noGrp="1"/>
          </p:cNvSpPr>
          <p:nvPr>
            <p:ph type="pic" sz="quarter" idx="22" hasCustomPrompt="1"/>
          </p:nvPr>
        </p:nvSpPr>
        <p:spPr>
          <a:xfrm>
            <a:off x="-1" y="2066536"/>
            <a:ext cx="12188951" cy="4800602"/>
          </a:xfrm>
          <a:solidFill>
            <a:schemeClr val="accent1"/>
          </a:solidFill>
        </p:spPr>
        <p:txBody>
          <a:bodyPr rtlCol="0" anchor="ctr">
            <a:normAutofit/>
          </a:bodyPr>
          <a:lstStyle>
            <a:lvl1pPr algn="ctr">
              <a:defRPr sz="1600"/>
            </a:lvl1pPr>
          </a:lstStyle>
          <a:p>
            <a:pPr rtl="0"/>
            <a:r>
              <a:rPr lang="fr-FR" noProof="0"/>
              <a:t>Cliquez pour insérer une image</a:t>
            </a:r>
          </a:p>
        </p:txBody>
      </p:sp>
      <p:sp>
        <p:nvSpPr>
          <p:cNvPr id="12" name="Espace réservé du texte 9">
            <a:extLst>
              <a:ext uri="{FF2B5EF4-FFF2-40B4-BE49-F238E27FC236}">
                <a16:creationId xmlns:a16="http://schemas.microsoft.com/office/drawing/2014/main" id="{60AF7B98-3554-234B-A9A0-828B8E3E8697}"/>
              </a:ext>
            </a:extLst>
          </p:cNvPr>
          <p:cNvSpPr>
            <a:spLocks noGrp="1"/>
          </p:cNvSpPr>
          <p:nvPr>
            <p:ph type="body" sz="quarter" idx="10" hasCustomPrompt="1"/>
          </p:nvPr>
        </p:nvSpPr>
        <p:spPr>
          <a:xfrm>
            <a:off x="0" y="2066537"/>
            <a:ext cx="6096000" cy="4800604"/>
          </a:xfrm>
          <a:solidFill>
            <a:srgbClr val="262626">
              <a:alpha val="61961"/>
            </a:srgbClr>
          </a:solidFill>
        </p:spPr>
        <p:txBody>
          <a:bodyPr lIns="1920240" tIns="274320" rtlCol="0" anchor="ctr" anchorCtr="0">
            <a:normAutofit/>
          </a:bodyPr>
          <a:lstStyle>
            <a:lvl1pPr marL="0" indent="0" algn="l">
              <a:lnSpc>
                <a:spcPct val="60000"/>
              </a:lnSpc>
              <a:buNone/>
              <a:defRPr sz="1600" b="0" i="0">
                <a:solidFill>
                  <a:schemeClr val="bg1"/>
                </a:solidFill>
                <a:latin typeface="+mn-lt"/>
                <a:cs typeface="Arial" panose="020B0604020202020204" pitchFamily="34" charset="0"/>
              </a:defRPr>
            </a:lvl1pPr>
          </a:lstStyle>
          <a:p>
            <a:pPr lvl="0" rtl="0"/>
            <a:r>
              <a:rPr lang="fr-FR" noProof="0"/>
              <a:t>Cliquez pour modifier le maître</a:t>
            </a:r>
          </a:p>
          <a:p>
            <a:pPr lvl="0" rtl="0"/>
            <a:r>
              <a:rPr lang="fr-FR" noProof="0"/>
              <a:t>styles de texte</a:t>
            </a:r>
          </a:p>
          <a:p>
            <a:pPr lvl="0" rtl="0"/>
            <a:endParaRPr lang="fr-FR" noProof="0"/>
          </a:p>
        </p:txBody>
      </p:sp>
    </p:spTree>
    <p:extLst>
      <p:ext uri="{BB962C8B-B14F-4D97-AF65-F5344CB8AC3E}">
        <p14:creationId xmlns:p14="http://schemas.microsoft.com/office/powerpoint/2010/main" val="634308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horizontaux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E667F-4D1E-EA4A-9BD5-F58C1A590CE7}"/>
              </a:ext>
            </a:extLst>
          </p:cNvPr>
          <p:cNvSpPr>
            <a:spLocks noGrp="1"/>
          </p:cNvSpPr>
          <p:nvPr>
            <p:ph type="title" hasCustomPrompt="1"/>
          </p:nvPr>
        </p:nvSpPr>
        <p:spPr>
          <a:xfrm>
            <a:off x="838199" y="566928"/>
            <a:ext cx="10537683" cy="862621"/>
          </a:xfrm>
        </p:spPr>
        <p:txBody>
          <a:bodyPr lIns="0" tIns="0" rtlCol="0" anchor="t">
            <a:normAutofit/>
          </a:bodyPr>
          <a:lstStyle>
            <a:lvl1pPr>
              <a:defRPr sz="2800" b="1">
                <a:solidFill>
                  <a:schemeClr val="accent5"/>
                </a:solidFill>
              </a:defRPr>
            </a:lvl1pPr>
          </a:lstStyle>
          <a:p>
            <a:pPr rtl="0"/>
            <a:r>
              <a:rPr lang="fr-FR" noProof="0"/>
              <a:t>Cliquez pour modifier le style du titre du masque</a:t>
            </a:r>
          </a:p>
        </p:txBody>
      </p:sp>
      <p:sp>
        <p:nvSpPr>
          <p:cNvPr id="4" name="Espace réservé d’image 3">
            <a:extLst>
              <a:ext uri="{FF2B5EF4-FFF2-40B4-BE49-F238E27FC236}">
                <a16:creationId xmlns:a16="http://schemas.microsoft.com/office/drawing/2014/main" id="{FDA66A47-2551-47FC-AF11-56C9D8900AD8}"/>
              </a:ext>
            </a:extLst>
          </p:cNvPr>
          <p:cNvSpPr>
            <a:spLocks noGrp="1"/>
          </p:cNvSpPr>
          <p:nvPr>
            <p:ph type="pic" sz="quarter" idx="32" hasCustomPrompt="1"/>
          </p:nvPr>
        </p:nvSpPr>
        <p:spPr>
          <a:xfrm>
            <a:off x="2895600" y="2022680"/>
            <a:ext cx="3200400" cy="1225296"/>
          </a:xfrm>
          <a:solidFill>
            <a:schemeClr val="accent1"/>
          </a:solidFill>
          <a:ln w="12700">
            <a:solidFill>
              <a:schemeClr val="accent5"/>
            </a:solidFill>
          </a:ln>
        </p:spPr>
        <p:txBody>
          <a:bodyPr rtlCol="0" anchor="ctr">
            <a:normAutofit/>
          </a:bodyPr>
          <a:lstStyle>
            <a:lvl1pPr algn="ctr">
              <a:defRPr sz="1600"/>
            </a:lvl1pPr>
          </a:lstStyle>
          <a:p>
            <a:pPr rtl="0"/>
            <a:r>
              <a:rPr lang="fr-FR" noProof="0"/>
              <a:t>Cliquez pour insérer une image</a:t>
            </a:r>
          </a:p>
        </p:txBody>
      </p:sp>
      <p:sp>
        <p:nvSpPr>
          <p:cNvPr id="13" name="Espace réservé du texte 5">
            <a:extLst>
              <a:ext uri="{FF2B5EF4-FFF2-40B4-BE49-F238E27FC236}">
                <a16:creationId xmlns:a16="http://schemas.microsoft.com/office/drawing/2014/main" id="{46A8B312-3B12-4FB7-8207-99056B6249D0}"/>
              </a:ext>
            </a:extLst>
          </p:cNvPr>
          <p:cNvSpPr>
            <a:spLocks noGrp="1"/>
          </p:cNvSpPr>
          <p:nvPr>
            <p:ph type="body" sz="quarter" idx="35" hasCustomPrompt="1"/>
          </p:nvPr>
        </p:nvSpPr>
        <p:spPr>
          <a:xfrm>
            <a:off x="6107040" y="2022680"/>
            <a:ext cx="3200400" cy="1225296"/>
          </a:xfrm>
          <a:solidFill>
            <a:schemeClr val="accent5"/>
          </a:solidFill>
          <a:ln w="25400">
            <a:solidFill>
              <a:schemeClr val="accent5"/>
            </a:solidFill>
          </a:ln>
        </p:spPr>
        <p:txBody>
          <a:bodyPr lIns="438912" rIns="438912" rtlCol="0" anchor="ctr">
            <a:normAutofit/>
          </a:bodyPr>
          <a:lstStyle>
            <a:lvl1pPr marL="0" indent="0">
              <a:buFontTx/>
              <a:buNone/>
              <a:defRPr sz="1600">
                <a:solidFill>
                  <a:schemeClr val="bg1"/>
                </a:solidFill>
              </a:defRPr>
            </a:lvl1pPr>
          </a:lstStyle>
          <a:p>
            <a:pPr rtl="0"/>
            <a:r>
              <a:rPr lang="fr-FR" noProof="0">
                <a:solidFill>
                  <a:schemeClr val="bg1"/>
                </a:solidFill>
              </a:rPr>
              <a:t>Cliquez ici pour modifier le style du texte</a:t>
            </a:r>
          </a:p>
        </p:txBody>
      </p:sp>
      <p:sp>
        <p:nvSpPr>
          <p:cNvPr id="15" name="Espace réservé d’image 3">
            <a:extLst>
              <a:ext uri="{FF2B5EF4-FFF2-40B4-BE49-F238E27FC236}">
                <a16:creationId xmlns:a16="http://schemas.microsoft.com/office/drawing/2014/main" id="{1889AF3F-A262-4DE7-9C9F-D0730B47D914}"/>
              </a:ext>
            </a:extLst>
          </p:cNvPr>
          <p:cNvSpPr>
            <a:spLocks noGrp="1"/>
          </p:cNvSpPr>
          <p:nvPr>
            <p:ph type="pic" sz="quarter" idx="33" hasCustomPrompt="1"/>
          </p:nvPr>
        </p:nvSpPr>
        <p:spPr>
          <a:xfrm>
            <a:off x="2895600" y="3470340"/>
            <a:ext cx="3200400" cy="1225296"/>
          </a:xfrm>
          <a:solidFill>
            <a:schemeClr val="accent1"/>
          </a:solidFill>
          <a:ln w="12700">
            <a:solidFill>
              <a:schemeClr val="accent5"/>
            </a:solidFill>
          </a:ln>
        </p:spPr>
        <p:txBody>
          <a:bodyPr rtlCol="0" anchor="ctr">
            <a:normAutofit/>
          </a:bodyPr>
          <a:lstStyle>
            <a:lvl1pPr algn="ctr">
              <a:defRPr sz="1600"/>
            </a:lvl1pPr>
          </a:lstStyle>
          <a:p>
            <a:pPr rtl="0"/>
            <a:r>
              <a:rPr lang="fr-FR" noProof="0"/>
              <a:t>Cliquez pour insérer une image</a:t>
            </a:r>
          </a:p>
        </p:txBody>
      </p:sp>
      <p:sp>
        <p:nvSpPr>
          <p:cNvPr id="30" name="Espace réservé du texte 5">
            <a:extLst>
              <a:ext uri="{FF2B5EF4-FFF2-40B4-BE49-F238E27FC236}">
                <a16:creationId xmlns:a16="http://schemas.microsoft.com/office/drawing/2014/main" id="{43E97BC8-22E4-3141-9608-84A945A42A89}"/>
              </a:ext>
            </a:extLst>
          </p:cNvPr>
          <p:cNvSpPr>
            <a:spLocks noGrp="1"/>
          </p:cNvSpPr>
          <p:nvPr>
            <p:ph type="body" sz="quarter" idx="22" hasCustomPrompt="1"/>
          </p:nvPr>
        </p:nvSpPr>
        <p:spPr>
          <a:xfrm>
            <a:off x="6096000" y="3470340"/>
            <a:ext cx="3200400" cy="1225296"/>
          </a:xfrm>
          <a:solidFill>
            <a:schemeClr val="accent5"/>
          </a:solidFill>
          <a:ln w="25400">
            <a:solidFill>
              <a:schemeClr val="accent5"/>
            </a:solidFill>
          </a:ln>
        </p:spPr>
        <p:txBody>
          <a:bodyPr lIns="438912" rIns="438912" rtlCol="0" anchor="ctr">
            <a:normAutofit/>
          </a:bodyPr>
          <a:lstStyle>
            <a:lvl1pPr marL="0" indent="0">
              <a:buFontTx/>
              <a:buNone/>
              <a:defRPr sz="1600">
                <a:solidFill>
                  <a:schemeClr val="bg1"/>
                </a:solidFill>
              </a:defRPr>
            </a:lvl1pPr>
          </a:lstStyle>
          <a:p>
            <a:pPr rtl="0"/>
            <a:r>
              <a:rPr lang="fr-FR" noProof="0">
                <a:solidFill>
                  <a:schemeClr val="bg1"/>
                </a:solidFill>
              </a:rPr>
              <a:t>Cliquez ici pour modifier le style du texte</a:t>
            </a:r>
          </a:p>
        </p:txBody>
      </p:sp>
      <p:sp>
        <p:nvSpPr>
          <p:cNvPr id="16" name="Espace réservé d’image 3">
            <a:extLst>
              <a:ext uri="{FF2B5EF4-FFF2-40B4-BE49-F238E27FC236}">
                <a16:creationId xmlns:a16="http://schemas.microsoft.com/office/drawing/2014/main" id="{F4D375CF-42E3-43DD-814F-AC643A2908FE}"/>
              </a:ext>
            </a:extLst>
          </p:cNvPr>
          <p:cNvSpPr>
            <a:spLocks noGrp="1"/>
          </p:cNvSpPr>
          <p:nvPr>
            <p:ph type="pic" sz="quarter" idx="34" hasCustomPrompt="1"/>
          </p:nvPr>
        </p:nvSpPr>
        <p:spPr>
          <a:xfrm>
            <a:off x="2895600" y="4922214"/>
            <a:ext cx="3200400" cy="1225296"/>
          </a:xfrm>
          <a:solidFill>
            <a:schemeClr val="accent1"/>
          </a:solidFill>
          <a:ln w="12700">
            <a:solidFill>
              <a:schemeClr val="accent5"/>
            </a:solidFill>
          </a:ln>
        </p:spPr>
        <p:txBody>
          <a:bodyPr rtlCol="0" anchor="ctr">
            <a:normAutofit/>
          </a:bodyPr>
          <a:lstStyle>
            <a:lvl1pPr algn="ctr">
              <a:defRPr sz="1600"/>
            </a:lvl1pPr>
          </a:lstStyle>
          <a:p>
            <a:pPr rtl="0"/>
            <a:r>
              <a:rPr lang="fr-FR" noProof="0"/>
              <a:t>Cliquez pour insérer une image</a:t>
            </a:r>
          </a:p>
        </p:txBody>
      </p:sp>
      <p:sp>
        <p:nvSpPr>
          <p:cNvPr id="14" name="Espace réservé du texte 5">
            <a:extLst>
              <a:ext uri="{FF2B5EF4-FFF2-40B4-BE49-F238E27FC236}">
                <a16:creationId xmlns:a16="http://schemas.microsoft.com/office/drawing/2014/main" id="{1B752F2A-0251-4959-80B1-17743D2F9FE4}"/>
              </a:ext>
            </a:extLst>
          </p:cNvPr>
          <p:cNvSpPr>
            <a:spLocks noGrp="1"/>
          </p:cNvSpPr>
          <p:nvPr>
            <p:ph type="body" sz="quarter" idx="36" hasCustomPrompt="1"/>
          </p:nvPr>
        </p:nvSpPr>
        <p:spPr>
          <a:xfrm>
            <a:off x="6096000" y="4922214"/>
            <a:ext cx="3200400" cy="1225296"/>
          </a:xfrm>
          <a:solidFill>
            <a:schemeClr val="accent5"/>
          </a:solidFill>
          <a:ln w="25400">
            <a:solidFill>
              <a:schemeClr val="accent5"/>
            </a:solidFill>
          </a:ln>
        </p:spPr>
        <p:txBody>
          <a:bodyPr lIns="438912" rIns="438912" rtlCol="0" anchor="ctr">
            <a:normAutofit/>
          </a:bodyPr>
          <a:lstStyle>
            <a:lvl1pPr marL="0" indent="0">
              <a:buFontTx/>
              <a:buNone/>
              <a:defRPr sz="1600">
                <a:solidFill>
                  <a:schemeClr val="bg1"/>
                </a:solidFill>
              </a:defRPr>
            </a:lvl1pPr>
          </a:lstStyle>
          <a:p>
            <a:pPr rtl="0"/>
            <a:r>
              <a:rPr lang="fr-FR" noProof="0">
                <a:solidFill>
                  <a:schemeClr val="bg1"/>
                </a:solidFill>
              </a:rPr>
              <a:t>Cliquez ici pour modifier le style du texte</a:t>
            </a:r>
          </a:p>
        </p:txBody>
      </p:sp>
      <p:sp>
        <p:nvSpPr>
          <p:cNvPr id="17" name="Espace réservé du numéro de diapositive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sz="1200"/>
            </a:lvl1pPr>
          </a:lstStyle>
          <a:p>
            <a:pPr rtl="0"/>
            <a:fld id="{A52BEA90-E6BE-45F4-8D5D-C2E01FE3DBCB}" type="slidenum">
              <a:rPr lang="fr-FR" noProof="0" smtClean="0"/>
              <a:pPr/>
              <a:t>‹N°›</a:t>
            </a:fld>
            <a:endParaRPr lang="fr-FR" noProof="0"/>
          </a:p>
        </p:txBody>
      </p:sp>
    </p:spTree>
    <p:extLst>
      <p:ext uri="{BB962C8B-B14F-4D97-AF65-F5344CB8AC3E}">
        <p14:creationId xmlns:p14="http://schemas.microsoft.com/office/powerpoint/2010/main" val="4398230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1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3 colonnes">
    <p:spTree>
      <p:nvGrpSpPr>
        <p:cNvPr id="1" name=""/>
        <p:cNvGrpSpPr/>
        <p:nvPr/>
      </p:nvGrpSpPr>
      <p:grpSpPr>
        <a:xfrm>
          <a:off x="0" y="0"/>
          <a:ext cx="0" cy="0"/>
          <a:chOff x="0" y="0"/>
          <a:chExt cx="0" cy="0"/>
        </a:xfrm>
      </p:grpSpPr>
      <p:sp>
        <p:nvSpPr>
          <p:cNvPr id="36" name="Titre 13">
            <a:extLst>
              <a:ext uri="{FF2B5EF4-FFF2-40B4-BE49-F238E27FC236}">
                <a16:creationId xmlns:a16="http://schemas.microsoft.com/office/drawing/2014/main" id="{40DEA294-B1C6-9E48-A990-C4FC916393BE}"/>
              </a:ext>
            </a:extLst>
          </p:cNvPr>
          <p:cNvSpPr>
            <a:spLocks noGrp="1"/>
          </p:cNvSpPr>
          <p:nvPr>
            <p:ph type="title" hasCustomPrompt="1"/>
          </p:nvPr>
        </p:nvSpPr>
        <p:spPr>
          <a:xfrm>
            <a:off x="838199" y="566928"/>
            <a:ext cx="10537683" cy="873436"/>
          </a:xfrm>
        </p:spPr>
        <p:txBody>
          <a:bodyPr lIns="0" tIns="0" rIns="0" bIns="0" rtlCol="0" anchor="t">
            <a:noAutofit/>
          </a:bodyPr>
          <a:lstStyle>
            <a:lvl1pPr>
              <a:defRPr sz="2800" b="1">
                <a:solidFill>
                  <a:schemeClr val="accent5"/>
                </a:solidFill>
              </a:defRPr>
            </a:lvl1pPr>
          </a:lstStyle>
          <a:p>
            <a:pPr rtl="0"/>
            <a:r>
              <a:rPr lang="fr-FR" noProof="0"/>
              <a:t>Cliquez pour modifier le style du titre du masque</a:t>
            </a:r>
          </a:p>
        </p:txBody>
      </p:sp>
      <p:sp>
        <p:nvSpPr>
          <p:cNvPr id="3" name="Espace réservé d’image 2">
            <a:extLst>
              <a:ext uri="{FF2B5EF4-FFF2-40B4-BE49-F238E27FC236}">
                <a16:creationId xmlns:a16="http://schemas.microsoft.com/office/drawing/2014/main" id="{692A9031-5DBD-4AD9-9381-7F3F67DD857C}"/>
              </a:ext>
            </a:extLst>
          </p:cNvPr>
          <p:cNvSpPr>
            <a:spLocks noGrp="1"/>
          </p:cNvSpPr>
          <p:nvPr>
            <p:ph type="pic" sz="quarter" idx="31" hasCustomPrompt="1"/>
          </p:nvPr>
        </p:nvSpPr>
        <p:spPr>
          <a:xfrm>
            <a:off x="838200" y="2540000"/>
            <a:ext cx="3043238" cy="2711450"/>
          </a:xfrm>
          <a:solidFill>
            <a:schemeClr val="accent1"/>
          </a:solidFill>
        </p:spPr>
        <p:txBody>
          <a:bodyPr rtlCol="0" anchor="ctr">
            <a:normAutofit/>
          </a:bodyPr>
          <a:lstStyle>
            <a:lvl1pPr algn="ctr">
              <a:defRPr sz="1800"/>
            </a:lvl1pPr>
          </a:lstStyle>
          <a:p>
            <a:pPr rtl="0"/>
            <a:r>
              <a:rPr lang="fr-FR" noProof="0"/>
              <a:t>Cliquez pour insérer une image</a:t>
            </a:r>
          </a:p>
        </p:txBody>
      </p:sp>
      <p:sp>
        <p:nvSpPr>
          <p:cNvPr id="19" name="Espace réservé du texte 9">
            <a:extLst>
              <a:ext uri="{FF2B5EF4-FFF2-40B4-BE49-F238E27FC236}">
                <a16:creationId xmlns:a16="http://schemas.microsoft.com/office/drawing/2014/main" id="{89751D94-3DF3-A241-B368-55DC9BEF389C}"/>
              </a:ext>
            </a:extLst>
          </p:cNvPr>
          <p:cNvSpPr>
            <a:spLocks noGrp="1"/>
          </p:cNvSpPr>
          <p:nvPr>
            <p:ph type="body" sz="quarter" idx="30" hasCustomPrompt="1"/>
          </p:nvPr>
        </p:nvSpPr>
        <p:spPr>
          <a:xfrm>
            <a:off x="838197" y="4634096"/>
            <a:ext cx="3042684" cy="617685"/>
          </a:xfrm>
          <a:solidFill>
            <a:schemeClr val="accent4">
              <a:alpha val="90000"/>
            </a:schemeClr>
          </a:solidFill>
        </p:spPr>
        <p:txBody>
          <a:bodyPr lIns="91440" tIns="91440" rtlCol="0" anchor="ctr" anchorCtr="0">
            <a:normAutofit/>
          </a:bodyPr>
          <a:lstStyle>
            <a:lvl1pPr marL="0" indent="0" algn="ctr">
              <a:lnSpc>
                <a:spcPct val="60000"/>
              </a:lnSpc>
              <a:buNone/>
              <a:defRPr sz="1600" b="0" i="0">
                <a:solidFill>
                  <a:schemeClr val="bg1"/>
                </a:solidFill>
                <a:latin typeface="+mn-lt"/>
                <a:cs typeface="Arial" panose="020B0604020202020204" pitchFamily="34" charset="0"/>
              </a:defRPr>
            </a:lvl1pPr>
          </a:lstStyle>
          <a:p>
            <a:pPr lvl="0" rtl="0"/>
            <a:r>
              <a:rPr lang="fr-FR" noProof="0"/>
              <a:t>Cliquez ici pour modifier le style du texte</a:t>
            </a:r>
          </a:p>
        </p:txBody>
      </p:sp>
      <p:sp>
        <p:nvSpPr>
          <p:cNvPr id="12" name="Espace réservé d’image 2">
            <a:extLst>
              <a:ext uri="{FF2B5EF4-FFF2-40B4-BE49-F238E27FC236}">
                <a16:creationId xmlns:a16="http://schemas.microsoft.com/office/drawing/2014/main" id="{3B5A1782-324D-4E6F-B70F-B4AAAF5BE282}"/>
              </a:ext>
            </a:extLst>
          </p:cNvPr>
          <p:cNvSpPr>
            <a:spLocks noGrp="1"/>
          </p:cNvSpPr>
          <p:nvPr>
            <p:ph type="pic" sz="quarter" idx="32" hasCustomPrompt="1"/>
          </p:nvPr>
        </p:nvSpPr>
        <p:spPr>
          <a:xfrm>
            <a:off x="4600994" y="2540000"/>
            <a:ext cx="3043238" cy="2711450"/>
          </a:xfrm>
          <a:solidFill>
            <a:schemeClr val="accent1"/>
          </a:solidFill>
        </p:spPr>
        <p:txBody>
          <a:bodyPr rtlCol="0" anchor="ctr">
            <a:normAutofit/>
          </a:bodyPr>
          <a:lstStyle>
            <a:lvl1pPr algn="ctr">
              <a:defRPr sz="1800"/>
            </a:lvl1pPr>
          </a:lstStyle>
          <a:p>
            <a:pPr rtl="0"/>
            <a:r>
              <a:rPr lang="fr-FR" noProof="0"/>
              <a:t>Cliquez pour insérer une image</a:t>
            </a:r>
          </a:p>
        </p:txBody>
      </p:sp>
      <p:sp>
        <p:nvSpPr>
          <p:cNvPr id="16" name="Espace réservé du texte 9">
            <a:extLst>
              <a:ext uri="{FF2B5EF4-FFF2-40B4-BE49-F238E27FC236}">
                <a16:creationId xmlns:a16="http://schemas.microsoft.com/office/drawing/2014/main" id="{D02C2A04-A4DF-194D-9BF0-98BDCA834A87}"/>
              </a:ext>
            </a:extLst>
          </p:cNvPr>
          <p:cNvSpPr>
            <a:spLocks noGrp="1"/>
          </p:cNvSpPr>
          <p:nvPr>
            <p:ph type="body" sz="quarter" idx="29" hasCustomPrompt="1"/>
          </p:nvPr>
        </p:nvSpPr>
        <p:spPr>
          <a:xfrm>
            <a:off x="4601548" y="4634097"/>
            <a:ext cx="3042684" cy="617685"/>
          </a:xfrm>
          <a:solidFill>
            <a:schemeClr val="accent2">
              <a:alpha val="90000"/>
            </a:schemeClr>
          </a:solidFill>
        </p:spPr>
        <p:txBody>
          <a:bodyPr lIns="91440" tIns="91440" rtlCol="0" anchor="ctr" anchorCtr="0">
            <a:normAutofit/>
          </a:bodyPr>
          <a:lstStyle>
            <a:lvl1pPr marL="0" indent="0" algn="ctr">
              <a:lnSpc>
                <a:spcPct val="60000"/>
              </a:lnSpc>
              <a:buNone/>
              <a:defRPr sz="1600" b="0" i="0">
                <a:solidFill>
                  <a:schemeClr val="bg1"/>
                </a:solidFill>
                <a:latin typeface="+mn-lt"/>
                <a:cs typeface="Arial" panose="020B0604020202020204" pitchFamily="34" charset="0"/>
              </a:defRPr>
            </a:lvl1pPr>
          </a:lstStyle>
          <a:p>
            <a:pPr lvl="0" rtl="0"/>
            <a:r>
              <a:rPr lang="fr-FR" noProof="0"/>
              <a:t>Cliquez ici pour modifier le style du texte</a:t>
            </a:r>
          </a:p>
        </p:txBody>
      </p:sp>
      <p:sp>
        <p:nvSpPr>
          <p:cNvPr id="13" name="Espace réservé d’image 2">
            <a:extLst>
              <a:ext uri="{FF2B5EF4-FFF2-40B4-BE49-F238E27FC236}">
                <a16:creationId xmlns:a16="http://schemas.microsoft.com/office/drawing/2014/main" id="{D948B0B4-59DD-4F57-BC4D-AD690F1F9A8F}"/>
              </a:ext>
            </a:extLst>
          </p:cNvPr>
          <p:cNvSpPr>
            <a:spLocks noGrp="1"/>
          </p:cNvSpPr>
          <p:nvPr>
            <p:ph type="pic" sz="quarter" idx="33" hasCustomPrompt="1"/>
          </p:nvPr>
        </p:nvSpPr>
        <p:spPr>
          <a:xfrm>
            <a:off x="8310557" y="2540000"/>
            <a:ext cx="3043238" cy="2711450"/>
          </a:xfrm>
          <a:solidFill>
            <a:schemeClr val="accent1"/>
          </a:solidFill>
        </p:spPr>
        <p:txBody>
          <a:bodyPr rtlCol="0" anchor="ctr">
            <a:normAutofit/>
          </a:bodyPr>
          <a:lstStyle>
            <a:lvl1pPr algn="ctr">
              <a:defRPr sz="1800"/>
            </a:lvl1pPr>
          </a:lstStyle>
          <a:p>
            <a:pPr rtl="0"/>
            <a:r>
              <a:rPr lang="fr-FR" noProof="0"/>
              <a:t>Cliquez pour insérer une image</a:t>
            </a:r>
          </a:p>
        </p:txBody>
      </p:sp>
      <p:sp>
        <p:nvSpPr>
          <p:cNvPr id="15" name="Espace réservé du texte 9">
            <a:extLst>
              <a:ext uri="{FF2B5EF4-FFF2-40B4-BE49-F238E27FC236}">
                <a16:creationId xmlns:a16="http://schemas.microsoft.com/office/drawing/2014/main" id="{910F1566-2F10-C94E-A440-3BE6863E4147}"/>
              </a:ext>
            </a:extLst>
          </p:cNvPr>
          <p:cNvSpPr>
            <a:spLocks noGrp="1"/>
          </p:cNvSpPr>
          <p:nvPr>
            <p:ph type="body" sz="quarter" idx="10" hasCustomPrompt="1"/>
          </p:nvPr>
        </p:nvSpPr>
        <p:spPr>
          <a:xfrm>
            <a:off x="8311111" y="4636714"/>
            <a:ext cx="3042684" cy="617685"/>
          </a:xfrm>
          <a:solidFill>
            <a:schemeClr val="accent3">
              <a:alpha val="90000"/>
            </a:schemeClr>
          </a:solidFill>
        </p:spPr>
        <p:txBody>
          <a:bodyPr lIns="91440" tIns="91440" rtlCol="0" anchor="ctr" anchorCtr="0">
            <a:normAutofit/>
          </a:bodyPr>
          <a:lstStyle>
            <a:lvl1pPr marL="0" indent="0" algn="ctr">
              <a:lnSpc>
                <a:spcPct val="60000"/>
              </a:lnSpc>
              <a:buNone/>
              <a:defRPr sz="1600" b="0" i="0">
                <a:solidFill>
                  <a:schemeClr val="bg1"/>
                </a:solidFill>
                <a:latin typeface="+mn-lt"/>
                <a:cs typeface="Arial" panose="020B0604020202020204" pitchFamily="34" charset="0"/>
              </a:defRPr>
            </a:lvl1pPr>
          </a:lstStyle>
          <a:p>
            <a:pPr lvl="0" rtl="0"/>
            <a:r>
              <a:rPr lang="fr-FR" noProof="0"/>
              <a:t>Cliquez ici pour modifier le style du texte</a:t>
            </a:r>
          </a:p>
        </p:txBody>
      </p:sp>
      <p:sp>
        <p:nvSpPr>
          <p:cNvPr id="17" name="Espace réservé du numéro de diapositive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sz="1200"/>
            </a:lvl1pPr>
          </a:lstStyle>
          <a:p>
            <a:pPr rtl="0"/>
            <a:fld id="{A52BEA90-E6BE-45F4-8D5D-C2E01FE3DBCB}" type="slidenum">
              <a:rPr lang="fr-FR" noProof="0" smtClean="0"/>
              <a:pPr/>
              <a:t>‹N°›</a:t>
            </a:fld>
            <a:endParaRPr lang="fr-FR" noProof="0"/>
          </a:p>
        </p:txBody>
      </p:sp>
    </p:spTree>
    <p:extLst>
      <p:ext uri="{BB962C8B-B14F-4D97-AF65-F5344CB8AC3E}">
        <p14:creationId xmlns:p14="http://schemas.microsoft.com/office/powerpoint/2010/main" val="40870786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9" name="Titre 13">
            <a:extLst>
              <a:ext uri="{FF2B5EF4-FFF2-40B4-BE49-F238E27FC236}">
                <a16:creationId xmlns:a16="http://schemas.microsoft.com/office/drawing/2014/main" id="{61830361-A194-9F4E-999F-05BDD53E56D9}"/>
              </a:ext>
            </a:extLst>
          </p:cNvPr>
          <p:cNvSpPr>
            <a:spLocks noGrp="1"/>
          </p:cNvSpPr>
          <p:nvPr>
            <p:ph type="title" hasCustomPrompt="1"/>
          </p:nvPr>
        </p:nvSpPr>
        <p:spPr>
          <a:xfrm>
            <a:off x="838199" y="566928"/>
            <a:ext cx="10537683" cy="873436"/>
          </a:xfrm>
        </p:spPr>
        <p:txBody>
          <a:bodyPr lIns="0" tIns="0" rIns="0" bIns="0" rtlCol="0" anchor="t">
            <a:noAutofit/>
          </a:bodyPr>
          <a:lstStyle>
            <a:lvl1pPr>
              <a:defRPr sz="2800" b="1">
                <a:solidFill>
                  <a:schemeClr val="accent5"/>
                </a:solidFill>
              </a:defRPr>
            </a:lvl1pPr>
          </a:lstStyle>
          <a:p>
            <a:pPr rtl="0"/>
            <a:r>
              <a:rPr lang="fr-FR" noProof="0"/>
              <a:t>Cliquez pour modifier le style du titre du masque</a:t>
            </a:r>
          </a:p>
        </p:txBody>
      </p:sp>
      <p:sp>
        <p:nvSpPr>
          <p:cNvPr id="3" name="Espace réservé du contenu 2">
            <a:extLst>
              <a:ext uri="{FF2B5EF4-FFF2-40B4-BE49-F238E27FC236}">
                <a16:creationId xmlns:a16="http://schemas.microsoft.com/office/drawing/2014/main" id="{BEF09F5E-ECB4-4608-BAD6-3C0B906FBC10}"/>
              </a:ext>
            </a:extLst>
          </p:cNvPr>
          <p:cNvSpPr>
            <a:spLocks noGrp="1"/>
          </p:cNvSpPr>
          <p:nvPr>
            <p:ph sz="quarter" idx="25" hasCustomPrompt="1"/>
          </p:nvPr>
        </p:nvSpPr>
        <p:spPr>
          <a:xfrm>
            <a:off x="1968500" y="1780031"/>
            <a:ext cx="3225800" cy="3930207"/>
          </a:xfrm>
          <a:solidFill>
            <a:schemeClr val="accent1"/>
          </a:solidFill>
        </p:spPr>
        <p:txBody>
          <a:bodyPr rtlCol="0" anchor="ctr">
            <a:normAutofit/>
          </a:bodyPr>
          <a:lstStyle>
            <a:lvl1pPr algn="ctr">
              <a:defRPr sz="1600"/>
            </a:lvl1pPr>
          </a:lstStyle>
          <a:p>
            <a:pPr lvl="0" rtl="0"/>
            <a:r>
              <a:rPr lang="fr-FR" noProof="0"/>
              <a:t>Cliquez ici pour insérer une image ou un graphique</a:t>
            </a:r>
          </a:p>
        </p:txBody>
      </p:sp>
      <p:sp>
        <p:nvSpPr>
          <p:cNvPr id="10" name="Espace réservé du contenu 2">
            <a:extLst>
              <a:ext uri="{FF2B5EF4-FFF2-40B4-BE49-F238E27FC236}">
                <a16:creationId xmlns:a16="http://schemas.microsoft.com/office/drawing/2014/main" id="{D31456E2-715C-4D0E-AEC1-EDCEF7EFE170}"/>
              </a:ext>
            </a:extLst>
          </p:cNvPr>
          <p:cNvSpPr>
            <a:spLocks noGrp="1"/>
          </p:cNvSpPr>
          <p:nvPr>
            <p:ph sz="quarter" idx="26" hasCustomPrompt="1"/>
          </p:nvPr>
        </p:nvSpPr>
        <p:spPr>
          <a:xfrm>
            <a:off x="6997700" y="1779475"/>
            <a:ext cx="3225800" cy="3930207"/>
          </a:xfrm>
          <a:solidFill>
            <a:schemeClr val="accent1"/>
          </a:solidFill>
        </p:spPr>
        <p:txBody>
          <a:bodyPr rtlCol="0" anchor="ctr">
            <a:normAutofit/>
          </a:bodyPr>
          <a:lstStyle>
            <a:lvl1pPr algn="ctr">
              <a:defRPr sz="1600"/>
            </a:lvl1pPr>
          </a:lstStyle>
          <a:p>
            <a:pPr lvl="0" rtl="0"/>
            <a:r>
              <a:rPr lang="fr-FR" noProof="0"/>
              <a:t>Cliquez ici pour insérer une image ou un graphique</a:t>
            </a:r>
          </a:p>
        </p:txBody>
      </p:sp>
      <p:sp>
        <p:nvSpPr>
          <p:cNvPr id="17" name="Espace réservé du numéro de diapositive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sz="1200"/>
            </a:lvl1pPr>
          </a:lstStyle>
          <a:p>
            <a:pPr rtl="0"/>
            <a:fld id="{A52BEA90-E6BE-45F4-8D5D-C2E01FE3DBCB}" type="slidenum">
              <a:rPr lang="fr-FR" noProof="0" smtClean="0"/>
              <a:pPr/>
              <a:t>‹N°›</a:t>
            </a:fld>
            <a:endParaRPr lang="fr-FR" noProof="0"/>
          </a:p>
        </p:txBody>
      </p:sp>
    </p:spTree>
    <p:extLst>
      <p:ext uri="{BB962C8B-B14F-4D97-AF65-F5344CB8AC3E}">
        <p14:creationId xmlns:p14="http://schemas.microsoft.com/office/powerpoint/2010/main" val="584744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3" name="Titre 13">
            <a:extLst>
              <a:ext uri="{FF2B5EF4-FFF2-40B4-BE49-F238E27FC236}">
                <a16:creationId xmlns:a16="http://schemas.microsoft.com/office/drawing/2014/main" id="{6BEBC398-0B32-5D4C-8F8E-8DA17BC07AAF}"/>
              </a:ext>
            </a:extLst>
          </p:cNvPr>
          <p:cNvSpPr>
            <a:spLocks noGrp="1"/>
          </p:cNvSpPr>
          <p:nvPr>
            <p:ph type="title" hasCustomPrompt="1"/>
          </p:nvPr>
        </p:nvSpPr>
        <p:spPr>
          <a:xfrm>
            <a:off x="838199" y="566928"/>
            <a:ext cx="10537683" cy="873436"/>
          </a:xfrm>
        </p:spPr>
        <p:txBody>
          <a:bodyPr lIns="0" tIns="0" rIns="0" bIns="0" rtlCol="0" anchor="t">
            <a:noAutofit/>
          </a:bodyPr>
          <a:lstStyle>
            <a:lvl1pPr>
              <a:defRPr sz="2800" b="1">
                <a:solidFill>
                  <a:schemeClr val="accent5"/>
                </a:solidFill>
              </a:defRPr>
            </a:lvl1pPr>
          </a:lstStyle>
          <a:p>
            <a:pPr rtl="0"/>
            <a:r>
              <a:rPr lang="fr-FR" noProof="0"/>
              <a:t>Cliquez pour modifier le style du titre du masque</a:t>
            </a:r>
          </a:p>
        </p:txBody>
      </p:sp>
      <p:sp>
        <p:nvSpPr>
          <p:cNvPr id="3" name="Espace réservé du contenu 2">
            <a:extLst>
              <a:ext uri="{FF2B5EF4-FFF2-40B4-BE49-F238E27FC236}">
                <a16:creationId xmlns:a16="http://schemas.microsoft.com/office/drawing/2014/main" id="{D7252D11-D0BD-46AC-942A-A7F84C34C1CC}"/>
              </a:ext>
            </a:extLst>
          </p:cNvPr>
          <p:cNvSpPr>
            <a:spLocks noGrp="1"/>
          </p:cNvSpPr>
          <p:nvPr>
            <p:ph sz="quarter" idx="24" hasCustomPrompt="1"/>
          </p:nvPr>
        </p:nvSpPr>
        <p:spPr>
          <a:xfrm>
            <a:off x="838199" y="1780031"/>
            <a:ext cx="10537683" cy="4576318"/>
          </a:xfrm>
          <a:solidFill>
            <a:schemeClr val="accent1"/>
          </a:solidFill>
        </p:spPr>
        <p:txBody>
          <a:bodyPr rtlCol="0" anchor="ctr">
            <a:normAutofit/>
          </a:bodyPr>
          <a:lstStyle>
            <a:lvl1pPr algn="ctr">
              <a:defRPr sz="1800"/>
            </a:lvl1pPr>
          </a:lstStyle>
          <a:p>
            <a:pPr lvl="0" rtl="0"/>
            <a:r>
              <a:rPr lang="fr-FR" noProof="0"/>
              <a:t>Cliquez ici pour insérer une image ou un graphique</a:t>
            </a:r>
          </a:p>
        </p:txBody>
      </p:sp>
      <p:sp>
        <p:nvSpPr>
          <p:cNvPr id="17" name="Espace réservé du numéro de diapositive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sz="1200">
                <a:latin typeface="+mn-lt"/>
              </a:defRPr>
            </a:lvl1pPr>
          </a:lstStyle>
          <a:p>
            <a:pPr rtl="0"/>
            <a:fld id="{A52BEA90-E6BE-45F4-8D5D-C2E01FE3DBCB}" type="slidenum">
              <a:rPr lang="fr-FR" noProof="0" smtClean="0"/>
              <a:pPr/>
              <a:t>‹N°›</a:t>
            </a:fld>
            <a:endParaRPr lang="fr-FR" noProof="0"/>
          </a:p>
        </p:txBody>
      </p:sp>
    </p:spTree>
    <p:extLst>
      <p:ext uri="{BB962C8B-B14F-4D97-AF65-F5344CB8AC3E}">
        <p14:creationId xmlns:p14="http://schemas.microsoft.com/office/powerpoint/2010/main" val="4054317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sp>
        <p:nvSpPr>
          <p:cNvPr id="4" name="Espace réservé d’image 3">
            <a:extLst>
              <a:ext uri="{FF2B5EF4-FFF2-40B4-BE49-F238E27FC236}">
                <a16:creationId xmlns:a16="http://schemas.microsoft.com/office/drawing/2014/main" id="{60269070-4807-43E2-A9DF-90767C93C775}"/>
              </a:ext>
            </a:extLst>
          </p:cNvPr>
          <p:cNvSpPr>
            <a:spLocks noGrp="1"/>
          </p:cNvSpPr>
          <p:nvPr>
            <p:ph type="pic" sz="quarter" idx="15" hasCustomPrompt="1"/>
          </p:nvPr>
        </p:nvSpPr>
        <p:spPr>
          <a:xfrm>
            <a:off x="0" y="0"/>
            <a:ext cx="12207239" cy="6858000"/>
          </a:xfrm>
          <a:solidFill>
            <a:schemeClr val="accent1"/>
          </a:solidFill>
        </p:spPr>
        <p:txBody>
          <a:bodyPr tIns="2560320" rtlCol="0" anchor="ctr">
            <a:noAutofit/>
          </a:bodyPr>
          <a:lstStyle>
            <a:lvl1pPr algn="ctr">
              <a:defRPr sz="1800"/>
            </a:lvl1pPr>
          </a:lstStyle>
          <a:p>
            <a:pPr rtl="0"/>
            <a:r>
              <a:rPr lang="fr-FR" noProof="0"/>
              <a:t>Cliquez pour insérer une image</a:t>
            </a:r>
          </a:p>
          <a:p>
            <a:pPr rtl="0"/>
            <a:endParaRPr lang="fr-FR" noProof="0"/>
          </a:p>
        </p:txBody>
      </p:sp>
      <p:sp>
        <p:nvSpPr>
          <p:cNvPr id="6" name="Espace réservé du texte 9">
            <a:extLst>
              <a:ext uri="{FF2B5EF4-FFF2-40B4-BE49-F238E27FC236}">
                <a16:creationId xmlns:a16="http://schemas.microsoft.com/office/drawing/2014/main" id="{B95A5A22-1295-5A4C-BEED-CDAAB6B38DA8}"/>
              </a:ext>
            </a:extLst>
          </p:cNvPr>
          <p:cNvSpPr>
            <a:spLocks noGrp="1"/>
          </p:cNvSpPr>
          <p:nvPr>
            <p:ph type="body" sz="quarter" idx="14" hasCustomPrompt="1"/>
          </p:nvPr>
        </p:nvSpPr>
        <p:spPr>
          <a:xfrm>
            <a:off x="-11574" y="-11151"/>
            <a:ext cx="12207240" cy="3429000"/>
          </a:xfrm>
          <a:solidFill>
            <a:srgbClr val="262626">
              <a:alpha val="61961"/>
            </a:srgbClr>
          </a:solidFill>
          <a:ln>
            <a:noFill/>
          </a:ln>
        </p:spPr>
        <p:txBody>
          <a:bodyPr lIns="868680" tIns="2057400" bIns="91440" rtlCol="0" anchor="t" anchorCtr="0">
            <a:normAutofit/>
          </a:bodyPr>
          <a:lstStyle>
            <a:lvl1pPr marL="0" marR="0" indent="0" algn="l" defTabSz="914400" rtl="0" eaLnBrk="1" fontAlgn="auto" latinLnBrk="0" hangingPunct="1">
              <a:lnSpc>
                <a:spcPct val="60000"/>
              </a:lnSpc>
              <a:spcBef>
                <a:spcPts val="1000"/>
              </a:spcBef>
              <a:spcAft>
                <a:spcPts val="0"/>
              </a:spcAft>
              <a:buClrTx/>
              <a:buSzTx/>
              <a:buFontTx/>
              <a:buNone/>
              <a:tabLst/>
              <a:defRPr sz="1600" b="0" i="0">
                <a:solidFill>
                  <a:schemeClr val="bg1"/>
                </a:solidFill>
                <a:latin typeface="+mn-lt"/>
                <a:cs typeface="Arial" panose="020B0604020202020204" pitchFamily="34" charset="0"/>
              </a:defRPr>
            </a:lvl1pPr>
          </a:lstStyle>
          <a:p>
            <a:pPr lvl="0" rtl="0"/>
            <a:r>
              <a:rPr lang="fr-FR" noProof="0"/>
              <a:t>Cliquez ici pour modifier le style du texte</a:t>
            </a:r>
          </a:p>
        </p:txBody>
      </p:sp>
      <p:sp>
        <p:nvSpPr>
          <p:cNvPr id="2" name="Titre 1">
            <a:extLst>
              <a:ext uri="{FF2B5EF4-FFF2-40B4-BE49-F238E27FC236}">
                <a16:creationId xmlns:a16="http://schemas.microsoft.com/office/drawing/2014/main" id="{AEDEBD28-F38A-B644-853D-75CBD6A9F711}"/>
              </a:ext>
            </a:extLst>
          </p:cNvPr>
          <p:cNvSpPr>
            <a:spLocks noGrp="1"/>
          </p:cNvSpPr>
          <p:nvPr>
            <p:ph type="title" hasCustomPrompt="1"/>
          </p:nvPr>
        </p:nvSpPr>
        <p:spPr>
          <a:xfrm>
            <a:off x="838200" y="565847"/>
            <a:ext cx="10515600" cy="1062232"/>
          </a:xfrm>
        </p:spPr>
        <p:txBody>
          <a:bodyPr lIns="0" tIns="0" rIns="0" bIns="0" rtlCol="0" anchor="t">
            <a:normAutofit/>
          </a:bodyPr>
          <a:lstStyle>
            <a:lvl1pPr>
              <a:defRPr sz="2800">
                <a:solidFill>
                  <a:schemeClr val="bg1"/>
                </a:solidFill>
              </a:defRPr>
            </a:lvl1pPr>
          </a:lstStyle>
          <a:p>
            <a:pPr rtl="0"/>
            <a:r>
              <a:rPr lang="fr-FR" noProof="0"/>
              <a:t>Cliquez pour modifier le style du titre du masque</a:t>
            </a:r>
          </a:p>
        </p:txBody>
      </p:sp>
      <p:sp>
        <p:nvSpPr>
          <p:cNvPr id="7" name="Zone de texte 6">
            <a:extLst>
              <a:ext uri="{FF2B5EF4-FFF2-40B4-BE49-F238E27FC236}">
                <a16:creationId xmlns:a16="http://schemas.microsoft.com/office/drawing/2014/main" id="{C3B6C998-067D-F24C-8880-399DE7EC60CF}"/>
              </a:ext>
            </a:extLst>
          </p:cNvPr>
          <p:cNvSpPr txBox="1"/>
          <p:nvPr userDrawn="1"/>
        </p:nvSpPr>
        <p:spPr>
          <a:xfrm>
            <a:off x="3340444" y="5935091"/>
            <a:ext cx="5511112" cy="954107"/>
          </a:xfrm>
          <a:prstGeom prst="rect">
            <a:avLst/>
          </a:prstGeom>
          <a:solidFill>
            <a:schemeClr val="bg1">
              <a:alpha val="0"/>
            </a:schemeClr>
          </a:solidFill>
        </p:spPr>
        <p:txBody>
          <a:bodyPr wrap="square" rtlCol="0">
            <a:spAutoFit/>
          </a:bodyPr>
          <a:lstStyle/>
          <a:p>
            <a:pPr algn="ctr" rtl="0"/>
            <a:r>
              <a:rPr lang="fr-FR" sz="2800" b="1" noProof="0">
                <a:solidFill>
                  <a:schemeClr val="accent5"/>
                </a:solidFill>
                <a:latin typeface="+mn-lt"/>
                <a:cs typeface="Arial" panose="020B0604020202020204" pitchFamily="34" charset="0"/>
              </a:rPr>
              <a:t>Cliquez ici pour modifier le style du texte</a:t>
            </a:r>
          </a:p>
        </p:txBody>
      </p:sp>
    </p:spTree>
    <p:extLst>
      <p:ext uri="{BB962C8B-B14F-4D97-AF65-F5344CB8AC3E}">
        <p14:creationId xmlns:p14="http://schemas.microsoft.com/office/powerpoint/2010/main" val="65470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3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image et contenu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EFD44-3E18-544B-BBAC-DCBF5F125EA3}"/>
              </a:ext>
            </a:extLst>
          </p:cNvPr>
          <p:cNvSpPr>
            <a:spLocks noGrp="1"/>
          </p:cNvSpPr>
          <p:nvPr>
            <p:ph type="title" hasCustomPrompt="1"/>
          </p:nvPr>
        </p:nvSpPr>
        <p:spPr>
          <a:xfrm>
            <a:off x="838200" y="569494"/>
            <a:ext cx="10515600" cy="911595"/>
          </a:xfrm>
        </p:spPr>
        <p:txBody>
          <a:bodyPr lIns="0" tIns="0" rIns="0" bIns="0" rtlCol="0" anchor="t">
            <a:normAutofit/>
          </a:bodyPr>
          <a:lstStyle>
            <a:lvl1pPr>
              <a:defRPr sz="2800">
                <a:solidFill>
                  <a:schemeClr val="accent6"/>
                </a:solidFill>
              </a:defRPr>
            </a:lvl1pPr>
          </a:lstStyle>
          <a:p>
            <a:pPr rtl="0"/>
            <a:r>
              <a:rPr lang="fr-FR" noProof="0"/>
              <a:t>Cliquez pour modifier le style du titre du masque</a:t>
            </a:r>
          </a:p>
        </p:txBody>
      </p:sp>
      <p:sp>
        <p:nvSpPr>
          <p:cNvPr id="7" name="Espace réservé d’image 2">
            <a:extLst>
              <a:ext uri="{FF2B5EF4-FFF2-40B4-BE49-F238E27FC236}">
                <a16:creationId xmlns:a16="http://schemas.microsoft.com/office/drawing/2014/main" id="{E69AB53E-6566-42B1-A87A-589EE239D5AA}"/>
              </a:ext>
            </a:extLst>
          </p:cNvPr>
          <p:cNvSpPr>
            <a:spLocks noGrp="1"/>
          </p:cNvSpPr>
          <p:nvPr>
            <p:ph type="pic" sz="quarter" idx="20" hasCustomPrompt="1"/>
          </p:nvPr>
        </p:nvSpPr>
        <p:spPr>
          <a:xfrm>
            <a:off x="833175" y="1963738"/>
            <a:ext cx="6759223" cy="4217987"/>
          </a:xfrm>
          <a:solidFill>
            <a:schemeClr val="accent1"/>
          </a:solidFill>
        </p:spPr>
        <p:txBody>
          <a:bodyPr rtlCol="0" anchor="ctr">
            <a:normAutofit/>
          </a:bodyPr>
          <a:lstStyle>
            <a:lvl1pPr algn="ctr">
              <a:defRPr sz="1600"/>
            </a:lvl1pPr>
          </a:lstStyle>
          <a:p>
            <a:pPr rtl="0"/>
            <a:r>
              <a:rPr lang="fr-FR" noProof="0"/>
              <a:t>Cliquez pour insérer une image</a:t>
            </a:r>
          </a:p>
        </p:txBody>
      </p:sp>
      <p:sp>
        <p:nvSpPr>
          <p:cNvPr id="20" name="Espace réservé du texte 11">
            <a:extLst>
              <a:ext uri="{FF2B5EF4-FFF2-40B4-BE49-F238E27FC236}">
                <a16:creationId xmlns:a16="http://schemas.microsoft.com/office/drawing/2014/main" id="{FD3509C8-7877-6946-8CE5-00F7B9552E07}"/>
              </a:ext>
            </a:extLst>
          </p:cNvPr>
          <p:cNvSpPr>
            <a:spLocks noGrp="1"/>
          </p:cNvSpPr>
          <p:nvPr>
            <p:ph type="body" sz="quarter" idx="24" hasCustomPrompt="1"/>
          </p:nvPr>
        </p:nvSpPr>
        <p:spPr>
          <a:xfrm>
            <a:off x="8432800" y="3725227"/>
            <a:ext cx="2919113" cy="1835313"/>
          </a:xfrm>
        </p:spPr>
        <p:txBody>
          <a:bodyPr lIns="0" tIns="0" rIns="0" bIns="0" rtlCol="0">
            <a:noAutofit/>
          </a:bodyPr>
          <a:lstStyle>
            <a:lvl1pPr marL="0" indent="0">
              <a:lnSpc>
                <a:spcPct val="90000"/>
              </a:lnSpc>
              <a:buNone/>
              <a:defRPr sz="1600" b="0">
                <a:solidFill>
                  <a:schemeClr val="accent5"/>
                </a:solidFill>
              </a:defRPr>
            </a:lvl1pPr>
          </a:lstStyle>
          <a:p>
            <a:pPr lvl="0" rtl="0"/>
            <a:r>
              <a:rPr lang="fr-FR" noProof="0"/>
              <a:t>Cliquez ici pour modifier le style du texte</a:t>
            </a:r>
          </a:p>
        </p:txBody>
      </p:sp>
      <p:sp>
        <p:nvSpPr>
          <p:cNvPr id="19" name="Espace réservé du texte 11">
            <a:extLst>
              <a:ext uri="{FF2B5EF4-FFF2-40B4-BE49-F238E27FC236}">
                <a16:creationId xmlns:a16="http://schemas.microsoft.com/office/drawing/2014/main" id="{46EC1DFF-6B7A-4C4C-9BDC-76D1FE8DD60B}"/>
              </a:ext>
            </a:extLst>
          </p:cNvPr>
          <p:cNvSpPr>
            <a:spLocks noGrp="1"/>
          </p:cNvSpPr>
          <p:nvPr>
            <p:ph type="body" sz="quarter" idx="23" hasCustomPrompt="1"/>
          </p:nvPr>
        </p:nvSpPr>
        <p:spPr>
          <a:xfrm>
            <a:off x="8432800" y="5692068"/>
            <a:ext cx="2919113" cy="532753"/>
          </a:xfrm>
        </p:spPr>
        <p:txBody>
          <a:bodyPr lIns="0" tIns="0" rIns="0" bIns="0" rtlCol="0" anchor="b">
            <a:noAutofit/>
          </a:bodyPr>
          <a:lstStyle>
            <a:lvl1pPr marL="0" indent="0">
              <a:lnSpc>
                <a:spcPct val="90000"/>
              </a:lnSpc>
              <a:buNone/>
              <a:defRPr sz="2000" b="1">
                <a:solidFill>
                  <a:schemeClr val="accent5"/>
                </a:solidFill>
              </a:defRPr>
            </a:lvl1pPr>
          </a:lstStyle>
          <a:p>
            <a:pPr lvl="0" rtl="0"/>
            <a:r>
              <a:rPr lang="fr-FR" noProof="0"/>
              <a:t>Cliquez ici pour modifier le style du texte</a:t>
            </a:r>
          </a:p>
        </p:txBody>
      </p:sp>
      <p:sp>
        <p:nvSpPr>
          <p:cNvPr id="17" name="Espace réservé du numéro de diapositive 16">
            <a:extLst>
              <a:ext uri="{FF2B5EF4-FFF2-40B4-BE49-F238E27FC236}">
                <a16:creationId xmlns:a16="http://schemas.microsoft.com/office/drawing/2014/main" id="{127BF259-DAF9-B243-B6F0-58E2A58BD7DC}"/>
              </a:ext>
            </a:extLst>
          </p:cNvPr>
          <p:cNvSpPr>
            <a:spLocks noGrp="1"/>
          </p:cNvSpPr>
          <p:nvPr>
            <p:ph type="sldNum" sz="quarter" idx="17"/>
          </p:nvPr>
        </p:nvSpPr>
        <p:spPr/>
        <p:txBody>
          <a:bodyPr rtlCol="0"/>
          <a:lstStyle>
            <a:lvl1pPr>
              <a:defRPr sz="1200">
                <a:latin typeface="+mn-lt"/>
                <a:cs typeface="Arial" panose="020B0604020202020204" pitchFamily="34" charset="0"/>
              </a:defRPr>
            </a:lvl1pPr>
          </a:lstStyle>
          <a:p>
            <a:pPr rtl="0"/>
            <a:fld id="{A52BEA90-E6BE-45F4-8D5D-C2E01FE3DBCB}" type="slidenum">
              <a:rPr lang="fr-FR" noProof="0" smtClean="0"/>
              <a:pPr/>
              <a:t>‹N°›</a:t>
            </a:fld>
            <a:endParaRPr lang="fr-FR" noProof="0"/>
          </a:p>
        </p:txBody>
      </p:sp>
    </p:spTree>
    <p:extLst>
      <p:ext uri="{BB962C8B-B14F-4D97-AF65-F5344CB8AC3E}">
        <p14:creationId xmlns:p14="http://schemas.microsoft.com/office/powerpoint/2010/main" val="21050539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74DDE9C-955A-40E0-AEDB-57EE5B377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FR" noProof="0"/>
              <a:t>Cliquez pour modifier le style du titre du masque</a:t>
            </a:r>
          </a:p>
        </p:txBody>
      </p:sp>
      <p:sp>
        <p:nvSpPr>
          <p:cNvPr id="3" name="Espace réservé du texte 2">
            <a:extLst>
              <a:ext uri="{FF2B5EF4-FFF2-40B4-BE49-F238E27FC236}">
                <a16:creationId xmlns:a16="http://schemas.microsoft.com/office/drawing/2014/main" id="{2C8092AA-470A-438D-B06A-389D4965D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numéro de diapositive 5">
            <a:extLst>
              <a:ext uri="{FF2B5EF4-FFF2-40B4-BE49-F238E27FC236}">
                <a16:creationId xmlns:a16="http://schemas.microsoft.com/office/drawing/2014/main" id="{2F0C0FCC-269D-49E4-B1A8-2F5D9EEA56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pPr rtl="0"/>
            <a:fld id="{A52BEA90-E6BE-45F4-8D5D-C2E01FE3DBCB}" type="slidenum">
              <a:rPr lang="fr-FR" noProof="0" smtClean="0"/>
              <a:pPr/>
              <a:t>‹N°›</a:t>
            </a:fld>
            <a:endParaRPr lang="fr-FR" noProof="0"/>
          </a:p>
        </p:txBody>
      </p:sp>
    </p:spTree>
    <p:extLst>
      <p:ext uri="{BB962C8B-B14F-4D97-AF65-F5344CB8AC3E}">
        <p14:creationId xmlns:p14="http://schemas.microsoft.com/office/powerpoint/2010/main" val="14417243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8" r:id="rId4"/>
    <p:sldLayoutId id="2147483679" r:id="rId5"/>
    <p:sldLayoutId id="2147483680" r:id="rId6"/>
    <p:sldLayoutId id="2147483682" r:id="rId7"/>
    <p:sldLayoutId id="2147483687" r:id="rId8"/>
    <p:sldLayoutId id="2147483686" r:id="rId9"/>
    <p:sldLayoutId id="2147483681"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image 4" descr="Montagne couverte de neige&#10;">
            <a:extLst>
              <a:ext uri="{FF2B5EF4-FFF2-40B4-BE49-F238E27FC236}">
                <a16:creationId xmlns:a16="http://schemas.microsoft.com/office/drawing/2014/main" id="{7913F9A8-5859-8441-9D34-EA6DF53BAFA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p:pic>
      <p:sp>
        <p:nvSpPr>
          <p:cNvPr id="6" name="Titre 2">
            <a:extLst>
              <a:ext uri="{FF2B5EF4-FFF2-40B4-BE49-F238E27FC236}">
                <a16:creationId xmlns:a16="http://schemas.microsoft.com/office/drawing/2014/main" id="{C60E6CE8-7AB6-B54A-8434-8F730542E2DD}"/>
              </a:ext>
            </a:extLst>
          </p:cNvPr>
          <p:cNvSpPr>
            <a:spLocks noGrp="1"/>
          </p:cNvSpPr>
          <p:nvPr>
            <p:ph type="title"/>
          </p:nvPr>
        </p:nvSpPr>
        <p:spPr/>
        <p:txBody>
          <a:bodyPr rtlCol="0"/>
          <a:lstStyle/>
          <a:p>
            <a:pPr rtl="0"/>
            <a:r>
              <a:rPr lang="fr-FR" dirty="0"/>
              <a:t>Prérequis</a:t>
            </a:r>
          </a:p>
        </p:txBody>
      </p:sp>
    </p:spTree>
    <p:extLst>
      <p:ext uri="{BB962C8B-B14F-4D97-AF65-F5344CB8AC3E}">
        <p14:creationId xmlns:p14="http://schemas.microsoft.com/office/powerpoint/2010/main" val="4031715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7977C4-F464-D449-B7C1-AE7D4292B8E4}"/>
              </a:ext>
            </a:extLst>
          </p:cNvPr>
          <p:cNvSpPr>
            <a:spLocks noGrp="1"/>
          </p:cNvSpPr>
          <p:nvPr>
            <p:ph type="title"/>
          </p:nvPr>
        </p:nvSpPr>
        <p:spPr/>
        <p:txBody>
          <a:bodyPr rtlCol="0"/>
          <a:lstStyle/>
          <a:p>
            <a:pPr rtl="0"/>
            <a:r>
              <a:rPr lang="fr-FR" dirty="0"/>
              <a:t>Les attendus</a:t>
            </a:r>
          </a:p>
        </p:txBody>
      </p:sp>
      <p:sp>
        <p:nvSpPr>
          <p:cNvPr id="4" name="Espace réservé du texte 3">
            <a:extLst>
              <a:ext uri="{FF2B5EF4-FFF2-40B4-BE49-F238E27FC236}">
                <a16:creationId xmlns:a16="http://schemas.microsoft.com/office/drawing/2014/main" id="{B46ECB84-B61A-8340-B7E3-FDD2403CEE57}"/>
              </a:ext>
            </a:extLst>
          </p:cNvPr>
          <p:cNvSpPr>
            <a:spLocks noGrp="1"/>
          </p:cNvSpPr>
          <p:nvPr>
            <p:ph type="body" sz="quarter" idx="21"/>
          </p:nvPr>
        </p:nvSpPr>
        <p:spPr/>
        <p:txBody>
          <a:bodyPr rtlCol="0"/>
          <a:lstStyle/>
          <a:p>
            <a:pPr rtl="0"/>
            <a:endParaRPr lang="fr-FR" dirty="0"/>
          </a:p>
        </p:txBody>
      </p:sp>
      <p:sp>
        <p:nvSpPr>
          <p:cNvPr id="12" name="Espace réservé d’image 11" descr="Espace réservé à l’image">
            <a:extLst>
              <a:ext uri="{FF2B5EF4-FFF2-40B4-BE49-F238E27FC236}">
                <a16:creationId xmlns:a16="http://schemas.microsoft.com/office/drawing/2014/main" id="{235EF78C-6A94-4C8B-AA17-24CF0960F3CC}"/>
              </a:ext>
            </a:extLst>
          </p:cNvPr>
          <p:cNvSpPr>
            <a:spLocks noGrp="1"/>
          </p:cNvSpPr>
          <p:nvPr>
            <p:ph type="pic" sz="quarter" idx="22"/>
          </p:nvPr>
        </p:nvSpPr>
        <p:spPr/>
        <p:txBody>
          <a:bodyPr/>
          <a:lstStyle/>
          <a:p>
            <a:endParaRPr lang="fr-FR"/>
          </a:p>
        </p:txBody>
      </p:sp>
      <p:sp>
        <p:nvSpPr>
          <p:cNvPr id="5" name="Espace réservé du texte 4">
            <a:extLst>
              <a:ext uri="{FF2B5EF4-FFF2-40B4-BE49-F238E27FC236}">
                <a16:creationId xmlns:a16="http://schemas.microsoft.com/office/drawing/2014/main" id="{1E198F46-EA3E-D747-9F3D-910243C08741}"/>
              </a:ext>
            </a:extLst>
          </p:cNvPr>
          <p:cNvSpPr>
            <a:spLocks noGrp="1"/>
          </p:cNvSpPr>
          <p:nvPr>
            <p:ph type="body" sz="quarter" idx="10"/>
          </p:nvPr>
        </p:nvSpPr>
        <p:spPr>
          <a:xfrm>
            <a:off x="-1" y="2066537"/>
            <a:ext cx="8052619" cy="4800604"/>
          </a:xfrm>
        </p:spPr>
        <p:txBody>
          <a:bodyPr rtlCol="0"/>
          <a:lstStyle/>
          <a:p>
            <a:r>
              <a:rPr lang="fr-FR" dirty="0"/>
              <a:t>Modélisation des liaisons</a:t>
            </a:r>
          </a:p>
          <a:p>
            <a:endParaRPr lang="fr-FR" dirty="0"/>
          </a:p>
          <a:p>
            <a:r>
              <a:rPr lang="fr-FR" dirty="0"/>
              <a:t>Modélisation des actions mécaniques</a:t>
            </a:r>
          </a:p>
          <a:p>
            <a:endParaRPr lang="fr-FR" dirty="0"/>
          </a:p>
          <a:p>
            <a:r>
              <a:rPr lang="fr-FR" dirty="0"/>
              <a:t>Action mécanique dans les liaisons entre solides</a:t>
            </a:r>
          </a:p>
          <a:p>
            <a:endParaRPr lang="fr-FR" dirty="0"/>
          </a:p>
          <a:p>
            <a:r>
              <a:rPr lang="fr-FR" dirty="0"/>
              <a:t>Méthode DPCE</a:t>
            </a:r>
          </a:p>
          <a:p>
            <a:pPr rtl="0"/>
            <a:endParaRPr lang="fr-FR" dirty="0"/>
          </a:p>
        </p:txBody>
      </p:sp>
    </p:spTree>
    <p:extLst>
      <p:ext uri="{BB962C8B-B14F-4D97-AF65-F5344CB8AC3E}">
        <p14:creationId xmlns:p14="http://schemas.microsoft.com/office/powerpoint/2010/main" val="211243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C7977C4-F464-D449-B7C1-AE7D4292B8E4}"/>
              </a:ext>
            </a:extLst>
          </p:cNvPr>
          <p:cNvSpPr>
            <a:spLocks noGrp="1"/>
          </p:cNvSpPr>
          <p:nvPr>
            <p:ph type="title"/>
          </p:nvPr>
        </p:nvSpPr>
        <p:spPr/>
        <p:txBody>
          <a:bodyPr rtlCol="0"/>
          <a:lstStyle/>
          <a:p>
            <a:pPr rtl="0"/>
            <a:r>
              <a:rPr lang="fr-FR" dirty="0"/>
              <a:t>Les attendus</a:t>
            </a:r>
          </a:p>
        </p:txBody>
      </p:sp>
      <p:sp>
        <p:nvSpPr>
          <p:cNvPr id="4" name="Espace réservé du texte 3">
            <a:extLst>
              <a:ext uri="{FF2B5EF4-FFF2-40B4-BE49-F238E27FC236}">
                <a16:creationId xmlns:a16="http://schemas.microsoft.com/office/drawing/2014/main" id="{B46ECB84-B61A-8340-B7E3-FDD2403CEE57}"/>
              </a:ext>
            </a:extLst>
          </p:cNvPr>
          <p:cNvSpPr>
            <a:spLocks noGrp="1"/>
          </p:cNvSpPr>
          <p:nvPr>
            <p:ph type="body" sz="quarter" idx="21"/>
          </p:nvPr>
        </p:nvSpPr>
        <p:spPr/>
        <p:txBody>
          <a:bodyPr rtlCol="0"/>
          <a:lstStyle/>
          <a:p>
            <a:pPr rtl="0"/>
            <a:r>
              <a:rPr lang="fr-FR" dirty="0"/>
              <a:t>Modélisation des liaisons</a:t>
            </a:r>
          </a:p>
        </p:txBody>
      </p:sp>
      <p:sp>
        <p:nvSpPr>
          <p:cNvPr id="12" name="Espace réservé d’image 11" descr="Espace réservé à l’image">
            <a:extLst>
              <a:ext uri="{FF2B5EF4-FFF2-40B4-BE49-F238E27FC236}">
                <a16:creationId xmlns:a16="http://schemas.microsoft.com/office/drawing/2014/main" id="{235EF78C-6A94-4C8B-AA17-24CF0960F3CC}"/>
              </a:ext>
            </a:extLst>
          </p:cNvPr>
          <p:cNvSpPr>
            <a:spLocks noGrp="1"/>
          </p:cNvSpPr>
          <p:nvPr>
            <p:ph type="pic" sz="quarter" idx="22"/>
          </p:nvPr>
        </p:nvSpPr>
        <p:spPr/>
        <p:txBody>
          <a:bodyPr/>
          <a:lstStyle/>
          <a:p>
            <a:endParaRPr lang="fr-FR"/>
          </a:p>
        </p:txBody>
      </p:sp>
      <p:sp>
        <p:nvSpPr>
          <p:cNvPr id="5" name="Espace réservé du texte 4">
            <a:extLst>
              <a:ext uri="{FF2B5EF4-FFF2-40B4-BE49-F238E27FC236}">
                <a16:creationId xmlns:a16="http://schemas.microsoft.com/office/drawing/2014/main" id="{1E198F46-EA3E-D747-9F3D-910243C08741}"/>
              </a:ext>
            </a:extLst>
          </p:cNvPr>
          <p:cNvSpPr>
            <a:spLocks noGrp="1"/>
          </p:cNvSpPr>
          <p:nvPr>
            <p:ph type="body" sz="quarter" idx="10"/>
          </p:nvPr>
        </p:nvSpPr>
        <p:spPr>
          <a:xfrm>
            <a:off x="-1" y="2066537"/>
            <a:ext cx="8052619" cy="4800604"/>
          </a:xfrm>
        </p:spPr>
        <p:txBody>
          <a:bodyPr rtlCol="0"/>
          <a:lstStyle/>
          <a:p>
            <a:r>
              <a:rPr lang="fr-FR" dirty="0"/>
              <a:t>Définitions</a:t>
            </a:r>
          </a:p>
          <a:p>
            <a:endParaRPr lang="fr-FR" dirty="0"/>
          </a:p>
          <a:p>
            <a:r>
              <a:rPr lang="fr-FR" dirty="0"/>
              <a:t>Système matériel</a:t>
            </a:r>
          </a:p>
          <a:p>
            <a:endParaRPr lang="fr-FR" dirty="0"/>
          </a:p>
          <a:p>
            <a:r>
              <a:rPr lang="fr-FR" dirty="0"/>
              <a:t>Contacts géométriques</a:t>
            </a:r>
          </a:p>
          <a:p>
            <a:endParaRPr lang="fr-FR" dirty="0"/>
          </a:p>
          <a:p>
            <a:r>
              <a:rPr lang="fr-FR" dirty="0"/>
              <a:t>Classes d’équivalence</a:t>
            </a:r>
          </a:p>
          <a:p>
            <a:endParaRPr lang="fr-FR" dirty="0"/>
          </a:p>
          <a:p>
            <a:r>
              <a:rPr lang="fr-FR" dirty="0"/>
              <a:t>Schéma cinématique minimal</a:t>
            </a:r>
          </a:p>
          <a:p>
            <a:pPr rtl="0"/>
            <a:endParaRPr lang="fr-FR" dirty="0"/>
          </a:p>
        </p:txBody>
      </p:sp>
    </p:spTree>
    <p:extLst>
      <p:ext uri="{BB962C8B-B14F-4D97-AF65-F5344CB8AC3E}">
        <p14:creationId xmlns:p14="http://schemas.microsoft.com/office/powerpoint/2010/main" val="168948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31559193-D32B-DF46-A00E-90827C46EB39}"/>
              </a:ext>
            </a:extLst>
          </p:cNvPr>
          <p:cNvSpPr>
            <a:spLocks noGrp="1"/>
          </p:cNvSpPr>
          <p:nvPr>
            <p:ph type="title"/>
          </p:nvPr>
        </p:nvSpPr>
        <p:spPr/>
        <p:txBody>
          <a:bodyPr rtlCol="0"/>
          <a:lstStyle/>
          <a:p>
            <a:pPr rtl="0"/>
            <a:r>
              <a:rPr lang="fr-FR" dirty="0"/>
              <a:t>Définitions</a:t>
            </a:r>
          </a:p>
        </p:txBody>
      </p:sp>
      <p:sp>
        <p:nvSpPr>
          <p:cNvPr id="20" name="Espace réservé du texte 19">
            <a:extLst>
              <a:ext uri="{FF2B5EF4-FFF2-40B4-BE49-F238E27FC236}">
                <a16:creationId xmlns:a16="http://schemas.microsoft.com/office/drawing/2014/main" id="{6C29D695-E04C-1A40-A4AC-7C58DA0EAFC7}"/>
              </a:ext>
            </a:extLst>
          </p:cNvPr>
          <p:cNvSpPr>
            <a:spLocks noGrp="1"/>
          </p:cNvSpPr>
          <p:nvPr>
            <p:ph type="body" sz="quarter" idx="35"/>
          </p:nvPr>
        </p:nvSpPr>
        <p:spPr>
          <a:xfrm>
            <a:off x="994265" y="2022680"/>
            <a:ext cx="4866245" cy="1225296"/>
          </a:xfrm>
        </p:spPr>
        <p:txBody>
          <a:bodyPr rtlCol="0"/>
          <a:lstStyle/>
          <a:p>
            <a:pPr rtl="0"/>
            <a:r>
              <a:rPr lang="fr-FR" dirty="0"/>
              <a:t>Solide réel</a:t>
            </a:r>
          </a:p>
        </p:txBody>
      </p:sp>
      <p:sp>
        <p:nvSpPr>
          <p:cNvPr id="32" name="Espace réservé du texte 31">
            <a:extLst>
              <a:ext uri="{FF2B5EF4-FFF2-40B4-BE49-F238E27FC236}">
                <a16:creationId xmlns:a16="http://schemas.microsoft.com/office/drawing/2014/main" id="{9F983F22-14BA-4187-AC39-8300E1DAAEDF}"/>
              </a:ext>
            </a:extLst>
          </p:cNvPr>
          <p:cNvSpPr>
            <a:spLocks noGrp="1"/>
          </p:cNvSpPr>
          <p:nvPr>
            <p:ph type="body" sz="quarter" idx="22"/>
          </p:nvPr>
        </p:nvSpPr>
        <p:spPr>
          <a:xfrm>
            <a:off x="983225" y="3470340"/>
            <a:ext cx="4866245" cy="1225296"/>
          </a:xfrm>
        </p:spPr>
        <p:txBody>
          <a:bodyPr rtlCol="0"/>
          <a:lstStyle/>
          <a:p>
            <a:pPr rtl="0"/>
            <a:r>
              <a:rPr lang="fr-FR" dirty="0"/>
              <a:t>Solide déformable suivant une loi connue</a:t>
            </a:r>
          </a:p>
        </p:txBody>
      </p:sp>
      <p:sp>
        <p:nvSpPr>
          <p:cNvPr id="22" name="Espace réservé du texte 21">
            <a:extLst>
              <a:ext uri="{FF2B5EF4-FFF2-40B4-BE49-F238E27FC236}">
                <a16:creationId xmlns:a16="http://schemas.microsoft.com/office/drawing/2014/main" id="{40254CD8-6494-BE4F-9325-D9725283CB7A}"/>
              </a:ext>
            </a:extLst>
          </p:cNvPr>
          <p:cNvSpPr>
            <a:spLocks noGrp="1"/>
          </p:cNvSpPr>
          <p:nvPr>
            <p:ph type="body" sz="quarter" idx="36"/>
          </p:nvPr>
        </p:nvSpPr>
        <p:spPr>
          <a:xfrm>
            <a:off x="983225" y="4922214"/>
            <a:ext cx="4866245" cy="1225296"/>
          </a:xfrm>
        </p:spPr>
        <p:txBody>
          <a:bodyPr rtlCol="0"/>
          <a:lstStyle/>
          <a:p>
            <a:pPr rtl="0"/>
            <a:r>
              <a:rPr lang="fr-FR" dirty="0"/>
              <a:t>Solide indéformable</a:t>
            </a:r>
          </a:p>
        </p:txBody>
      </p:sp>
      <p:sp>
        <p:nvSpPr>
          <p:cNvPr id="2" name="Espace réservé du numéro de diapositive 1">
            <a:extLst>
              <a:ext uri="{FF2B5EF4-FFF2-40B4-BE49-F238E27FC236}">
                <a16:creationId xmlns:a16="http://schemas.microsoft.com/office/drawing/2014/main" id="{D9A1132A-859D-EB43-9E0E-7333329A72F6}"/>
              </a:ext>
            </a:extLst>
          </p:cNvPr>
          <p:cNvSpPr>
            <a:spLocks noGrp="1"/>
          </p:cNvSpPr>
          <p:nvPr>
            <p:ph type="sldNum" sz="quarter" idx="17"/>
          </p:nvPr>
        </p:nvSpPr>
        <p:spPr/>
        <p:txBody>
          <a:bodyPr rtlCol="0"/>
          <a:lstStyle/>
          <a:p>
            <a:pPr rtl="0"/>
            <a:fld id="{A52BEA90-E6BE-45F4-8D5D-C2E01FE3DBCB}" type="slidenum">
              <a:rPr lang="fr-FR" smtClean="0"/>
              <a:pPr rtl="0"/>
              <a:t>4</a:t>
            </a:fld>
            <a:endParaRPr lang="fr-FR"/>
          </a:p>
        </p:txBody>
      </p:sp>
      <p:sp>
        <p:nvSpPr>
          <p:cNvPr id="7" name="ZoneTexte 6">
            <a:extLst>
              <a:ext uri="{FF2B5EF4-FFF2-40B4-BE49-F238E27FC236}">
                <a16:creationId xmlns:a16="http://schemas.microsoft.com/office/drawing/2014/main" id="{59A87F40-21EC-E979-D697-C72EF9951464}"/>
              </a:ext>
            </a:extLst>
          </p:cNvPr>
          <p:cNvSpPr txBox="1"/>
          <p:nvPr/>
        </p:nvSpPr>
        <p:spPr>
          <a:xfrm>
            <a:off x="6145300" y="2524429"/>
            <a:ext cx="6504710" cy="369332"/>
          </a:xfrm>
          <a:prstGeom prst="rect">
            <a:avLst/>
          </a:prstGeom>
          <a:noFill/>
        </p:spPr>
        <p:txBody>
          <a:bodyPr wrap="square" rtlCol="0">
            <a:spAutoFit/>
          </a:bodyPr>
          <a:lstStyle/>
          <a:p>
            <a:r>
              <a:rPr lang="fr-FR" dirty="0"/>
              <a:t>Etude des liaisons</a:t>
            </a:r>
          </a:p>
        </p:txBody>
      </p:sp>
      <p:sp>
        <p:nvSpPr>
          <p:cNvPr id="8" name="ZoneTexte 7">
            <a:extLst>
              <a:ext uri="{FF2B5EF4-FFF2-40B4-BE49-F238E27FC236}">
                <a16:creationId xmlns:a16="http://schemas.microsoft.com/office/drawing/2014/main" id="{805C8397-A416-F056-F1CF-860556012290}"/>
              </a:ext>
            </a:extLst>
          </p:cNvPr>
          <p:cNvSpPr txBox="1"/>
          <p:nvPr/>
        </p:nvSpPr>
        <p:spPr>
          <a:xfrm>
            <a:off x="6145300" y="3834629"/>
            <a:ext cx="4370294" cy="369332"/>
          </a:xfrm>
          <a:prstGeom prst="rect">
            <a:avLst/>
          </a:prstGeom>
          <a:noFill/>
        </p:spPr>
        <p:txBody>
          <a:bodyPr wrap="square" rtlCol="0">
            <a:spAutoFit/>
          </a:bodyPr>
          <a:lstStyle/>
          <a:p>
            <a:r>
              <a:rPr lang="fr-FR" dirty="0"/>
              <a:t>Résistance des matériaux</a:t>
            </a:r>
          </a:p>
        </p:txBody>
      </p:sp>
      <p:sp>
        <p:nvSpPr>
          <p:cNvPr id="9" name="ZoneTexte 8">
            <a:extLst>
              <a:ext uri="{FF2B5EF4-FFF2-40B4-BE49-F238E27FC236}">
                <a16:creationId xmlns:a16="http://schemas.microsoft.com/office/drawing/2014/main" id="{917E1EF3-0E80-342A-7972-590111A838E4}"/>
              </a:ext>
            </a:extLst>
          </p:cNvPr>
          <p:cNvSpPr txBox="1"/>
          <p:nvPr/>
        </p:nvSpPr>
        <p:spPr>
          <a:xfrm>
            <a:off x="6145300" y="5266326"/>
            <a:ext cx="5002306" cy="369332"/>
          </a:xfrm>
          <a:prstGeom prst="rect">
            <a:avLst/>
          </a:prstGeom>
          <a:noFill/>
        </p:spPr>
        <p:txBody>
          <a:bodyPr wrap="square" rtlCol="0">
            <a:spAutoFit/>
          </a:bodyPr>
          <a:lstStyle/>
          <a:p>
            <a:r>
              <a:rPr lang="fr-FR" dirty="0"/>
              <a:t>Statique ou dynamique</a:t>
            </a:r>
          </a:p>
        </p:txBody>
      </p:sp>
    </p:spTree>
    <p:extLst>
      <p:ext uri="{BB962C8B-B14F-4D97-AF65-F5344CB8AC3E}">
        <p14:creationId xmlns:p14="http://schemas.microsoft.com/office/powerpoint/2010/main" val="97440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1069844-F38A-6249-8059-10D6DABA49BE}"/>
              </a:ext>
            </a:extLst>
          </p:cNvPr>
          <p:cNvSpPr>
            <a:spLocks noGrp="1"/>
          </p:cNvSpPr>
          <p:nvPr>
            <p:ph type="body" sz="quarter" idx="14"/>
          </p:nvPr>
        </p:nvSpPr>
        <p:spPr/>
        <p:txBody>
          <a:bodyPr rtlCol="0"/>
          <a:lstStyle/>
          <a:p>
            <a:pPr rtl="0"/>
            <a:r>
              <a:rPr lang="fr-FR" dirty="0"/>
              <a:t>Dans le cas présent, les solides en contact sont des solides réels, c’est-à-dire déformables</a:t>
            </a:r>
          </a:p>
        </p:txBody>
      </p:sp>
      <p:sp>
        <p:nvSpPr>
          <p:cNvPr id="4" name="Titre 3">
            <a:extLst>
              <a:ext uri="{FF2B5EF4-FFF2-40B4-BE49-F238E27FC236}">
                <a16:creationId xmlns:a16="http://schemas.microsoft.com/office/drawing/2014/main" id="{B0B6EDD4-3B90-4849-821B-D1A8043A2253}"/>
              </a:ext>
            </a:extLst>
          </p:cNvPr>
          <p:cNvSpPr>
            <a:spLocks noGrp="1"/>
          </p:cNvSpPr>
          <p:nvPr>
            <p:ph type="title"/>
          </p:nvPr>
        </p:nvSpPr>
        <p:spPr/>
        <p:txBody>
          <a:bodyPr rtlCol="0"/>
          <a:lstStyle/>
          <a:p>
            <a:pPr rtl="0"/>
            <a:r>
              <a:rPr lang="fr-FR" dirty="0"/>
              <a:t>Caractéristiques technologiques des contacts</a:t>
            </a:r>
          </a:p>
        </p:txBody>
      </p:sp>
      <p:sp>
        <p:nvSpPr>
          <p:cNvPr id="15" name="Rectangle 14">
            <a:extLst>
              <a:ext uri="{FF2B5EF4-FFF2-40B4-BE49-F238E27FC236}">
                <a16:creationId xmlns:a16="http://schemas.microsoft.com/office/drawing/2014/main" id="{8BF3A398-534D-E2FB-8220-C4EC4C948B3E}"/>
              </a:ext>
            </a:extLst>
          </p:cNvPr>
          <p:cNvSpPr/>
          <p:nvPr/>
        </p:nvSpPr>
        <p:spPr>
          <a:xfrm>
            <a:off x="3028335" y="5515897"/>
            <a:ext cx="6834650" cy="13421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texte, papier, livre, Impression&#10;&#10;Description générée automatiquement">
            <a:extLst>
              <a:ext uri="{FF2B5EF4-FFF2-40B4-BE49-F238E27FC236}">
                <a16:creationId xmlns:a16="http://schemas.microsoft.com/office/drawing/2014/main" id="{75696F2B-9C8E-F221-5EFD-E5D4794147F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3476" t="33337" r="42533" b="31311"/>
          <a:stretch/>
        </p:blipFill>
        <p:spPr>
          <a:xfrm rot="5400000">
            <a:off x="4358624" y="2747487"/>
            <a:ext cx="3466843" cy="4807568"/>
          </a:xfrm>
          <a:prstGeom prst="rect">
            <a:avLst/>
          </a:prstGeom>
        </p:spPr>
      </p:pic>
    </p:spTree>
    <p:extLst>
      <p:ext uri="{BB962C8B-B14F-4D97-AF65-F5344CB8AC3E}">
        <p14:creationId xmlns:p14="http://schemas.microsoft.com/office/powerpoint/2010/main" val="60029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B6EDD4-3B90-4849-821B-D1A8043A2253}"/>
              </a:ext>
            </a:extLst>
          </p:cNvPr>
          <p:cNvSpPr>
            <a:spLocks noGrp="1"/>
          </p:cNvSpPr>
          <p:nvPr>
            <p:ph type="title"/>
          </p:nvPr>
        </p:nvSpPr>
        <p:spPr/>
        <p:txBody>
          <a:bodyPr rtlCol="0"/>
          <a:lstStyle/>
          <a:p>
            <a:pPr rtl="0"/>
            <a:r>
              <a:rPr lang="fr-FR" dirty="0"/>
              <a:t>Caractéristiques technologiques des contacts</a:t>
            </a:r>
          </a:p>
        </p:txBody>
      </p:sp>
      <p:sp>
        <p:nvSpPr>
          <p:cNvPr id="15" name="Rectangle 14">
            <a:extLst>
              <a:ext uri="{FF2B5EF4-FFF2-40B4-BE49-F238E27FC236}">
                <a16:creationId xmlns:a16="http://schemas.microsoft.com/office/drawing/2014/main" id="{8BF3A398-534D-E2FB-8220-C4EC4C948B3E}"/>
              </a:ext>
            </a:extLst>
          </p:cNvPr>
          <p:cNvSpPr/>
          <p:nvPr/>
        </p:nvSpPr>
        <p:spPr>
          <a:xfrm>
            <a:off x="3028335" y="5515897"/>
            <a:ext cx="6834650" cy="13421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texte, papier, livre, Impression&#10;&#10;Description générée automatiquement">
            <a:extLst>
              <a:ext uri="{FF2B5EF4-FFF2-40B4-BE49-F238E27FC236}">
                <a16:creationId xmlns:a16="http://schemas.microsoft.com/office/drawing/2014/main" id="{75696F2B-9C8E-F221-5EFD-E5D4794147F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3476" t="33337" r="42533" b="31311"/>
          <a:stretch/>
        </p:blipFill>
        <p:spPr>
          <a:xfrm rot="5340000">
            <a:off x="3761043" y="-1331251"/>
            <a:ext cx="6884694" cy="9547197"/>
          </a:xfrm>
          <a:prstGeom prst="rect">
            <a:avLst/>
          </a:prstGeom>
        </p:spPr>
      </p:pic>
      <p:sp>
        <p:nvSpPr>
          <p:cNvPr id="11" name="ZoneTexte 10">
            <a:extLst>
              <a:ext uri="{FF2B5EF4-FFF2-40B4-BE49-F238E27FC236}">
                <a16:creationId xmlns:a16="http://schemas.microsoft.com/office/drawing/2014/main" id="{4A1DE0D3-F5E3-C422-342A-214C23274B64}"/>
              </a:ext>
            </a:extLst>
          </p:cNvPr>
          <p:cNvSpPr txBox="1"/>
          <p:nvPr/>
        </p:nvSpPr>
        <p:spPr>
          <a:xfrm>
            <a:off x="277091" y="683491"/>
            <a:ext cx="2392218" cy="369332"/>
          </a:xfrm>
          <a:prstGeom prst="rect">
            <a:avLst/>
          </a:prstGeom>
          <a:noFill/>
        </p:spPr>
        <p:txBody>
          <a:bodyPr wrap="square" rtlCol="0">
            <a:spAutoFit/>
          </a:bodyPr>
          <a:lstStyle/>
          <a:p>
            <a:r>
              <a:rPr lang="fr-FR" dirty="0"/>
              <a:t>1/14 = Ø10 N7/h6</a:t>
            </a:r>
          </a:p>
        </p:txBody>
      </p:sp>
      <p:sp>
        <p:nvSpPr>
          <p:cNvPr id="12" name="ZoneTexte 11">
            <a:extLst>
              <a:ext uri="{FF2B5EF4-FFF2-40B4-BE49-F238E27FC236}">
                <a16:creationId xmlns:a16="http://schemas.microsoft.com/office/drawing/2014/main" id="{EBDC0FA5-8915-8CCB-B4E6-98DC3C16095D}"/>
              </a:ext>
            </a:extLst>
          </p:cNvPr>
          <p:cNvSpPr txBox="1"/>
          <p:nvPr/>
        </p:nvSpPr>
        <p:spPr>
          <a:xfrm>
            <a:off x="277091" y="1546375"/>
            <a:ext cx="2392218" cy="369332"/>
          </a:xfrm>
          <a:prstGeom prst="rect">
            <a:avLst/>
          </a:prstGeom>
          <a:noFill/>
        </p:spPr>
        <p:txBody>
          <a:bodyPr wrap="square" rtlCol="0">
            <a:spAutoFit/>
          </a:bodyPr>
          <a:lstStyle/>
          <a:p>
            <a:r>
              <a:rPr lang="fr-FR" dirty="0"/>
              <a:t>14/12 = Ø14 F7/h6</a:t>
            </a:r>
          </a:p>
        </p:txBody>
      </p:sp>
    </p:spTree>
    <p:extLst>
      <p:ext uri="{BB962C8B-B14F-4D97-AF65-F5344CB8AC3E}">
        <p14:creationId xmlns:p14="http://schemas.microsoft.com/office/powerpoint/2010/main" val="78139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B6EDD4-3B90-4849-821B-D1A8043A2253}"/>
              </a:ext>
            </a:extLst>
          </p:cNvPr>
          <p:cNvSpPr>
            <a:spLocks noGrp="1"/>
          </p:cNvSpPr>
          <p:nvPr>
            <p:ph type="title"/>
          </p:nvPr>
        </p:nvSpPr>
        <p:spPr/>
        <p:txBody>
          <a:bodyPr rtlCol="0"/>
          <a:lstStyle/>
          <a:p>
            <a:pPr rtl="0"/>
            <a:r>
              <a:rPr lang="fr-FR" dirty="0"/>
              <a:t>Caractéristiques technologiques des contacts</a:t>
            </a:r>
          </a:p>
        </p:txBody>
      </p:sp>
      <p:sp>
        <p:nvSpPr>
          <p:cNvPr id="15" name="Rectangle 14">
            <a:extLst>
              <a:ext uri="{FF2B5EF4-FFF2-40B4-BE49-F238E27FC236}">
                <a16:creationId xmlns:a16="http://schemas.microsoft.com/office/drawing/2014/main" id="{8BF3A398-534D-E2FB-8220-C4EC4C948B3E}"/>
              </a:ext>
            </a:extLst>
          </p:cNvPr>
          <p:cNvSpPr/>
          <p:nvPr/>
        </p:nvSpPr>
        <p:spPr>
          <a:xfrm>
            <a:off x="3028335" y="5515897"/>
            <a:ext cx="6834650" cy="13421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graphicFrame>
            <p:nvGraphicFramePr>
              <p:cNvPr id="26" name="Tableau 26">
                <a:extLst>
                  <a:ext uri="{FF2B5EF4-FFF2-40B4-BE49-F238E27FC236}">
                    <a16:creationId xmlns:a16="http://schemas.microsoft.com/office/drawing/2014/main" id="{8A742FD1-6582-781E-B3EA-F972EE2D258A}"/>
                  </a:ext>
                </a:extLst>
              </p:cNvPr>
              <p:cNvGraphicFramePr>
                <a:graphicFrameLocks noGrp="1"/>
              </p:cNvGraphicFramePr>
              <p:nvPr>
                <p:extLst>
                  <p:ext uri="{D42A27DB-BD31-4B8C-83A1-F6EECF244321}">
                    <p14:modId xmlns:p14="http://schemas.microsoft.com/office/powerpoint/2010/main" val="1190884029"/>
                  </p:ext>
                </p:extLst>
              </p:nvPr>
            </p:nvGraphicFramePr>
            <p:xfrm>
              <a:off x="-20377" y="0"/>
              <a:ext cx="12192000" cy="7790319"/>
            </p:xfrm>
            <a:graphic>
              <a:graphicData uri="http://schemas.openxmlformats.org/drawingml/2006/table">
                <a:tbl>
                  <a:tblPr firstRow="1" bandRow="1">
                    <a:tableStyleId>{638B1855-1B75-4FBE-930C-398BA8C253C6}</a:tableStyleId>
                  </a:tblPr>
                  <a:tblGrid>
                    <a:gridCol w="1524000">
                      <a:extLst>
                        <a:ext uri="{9D8B030D-6E8A-4147-A177-3AD203B41FA5}">
                          <a16:colId xmlns:a16="http://schemas.microsoft.com/office/drawing/2014/main" val="297510513"/>
                        </a:ext>
                      </a:extLst>
                    </a:gridCol>
                    <a:gridCol w="1971502">
                      <a:extLst>
                        <a:ext uri="{9D8B030D-6E8A-4147-A177-3AD203B41FA5}">
                          <a16:colId xmlns:a16="http://schemas.microsoft.com/office/drawing/2014/main" val="3712366034"/>
                        </a:ext>
                      </a:extLst>
                    </a:gridCol>
                    <a:gridCol w="588875">
                      <a:extLst>
                        <a:ext uri="{9D8B030D-6E8A-4147-A177-3AD203B41FA5}">
                          <a16:colId xmlns:a16="http://schemas.microsoft.com/office/drawing/2014/main" val="2689882197"/>
                        </a:ext>
                      </a:extLst>
                    </a:gridCol>
                    <a:gridCol w="1717964">
                      <a:extLst>
                        <a:ext uri="{9D8B030D-6E8A-4147-A177-3AD203B41FA5}">
                          <a16:colId xmlns:a16="http://schemas.microsoft.com/office/drawing/2014/main" val="4269222782"/>
                        </a:ext>
                      </a:extLst>
                    </a:gridCol>
                    <a:gridCol w="1817659">
                      <a:extLst>
                        <a:ext uri="{9D8B030D-6E8A-4147-A177-3AD203B41FA5}">
                          <a16:colId xmlns:a16="http://schemas.microsoft.com/office/drawing/2014/main" val="1281230397"/>
                        </a:ext>
                      </a:extLst>
                    </a:gridCol>
                    <a:gridCol w="762000">
                      <a:extLst>
                        <a:ext uri="{9D8B030D-6E8A-4147-A177-3AD203B41FA5}">
                          <a16:colId xmlns:a16="http://schemas.microsoft.com/office/drawing/2014/main" val="3651241669"/>
                        </a:ext>
                      </a:extLst>
                    </a:gridCol>
                    <a:gridCol w="762000">
                      <a:extLst>
                        <a:ext uri="{9D8B030D-6E8A-4147-A177-3AD203B41FA5}">
                          <a16:colId xmlns:a16="http://schemas.microsoft.com/office/drawing/2014/main" val="1303923751"/>
                        </a:ext>
                      </a:extLst>
                    </a:gridCol>
                    <a:gridCol w="1524000">
                      <a:extLst>
                        <a:ext uri="{9D8B030D-6E8A-4147-A177-3AD203B41FA5}">
                          <a16:colId xmlns:a16="http://schemas.microsoft.com/office/drawing/2014/main" val="368781438"/>
                        </a:ext>
                      </a:extLst>
                    </a:gridCol>
                    <a:gridCol w="1524000">
                      <a:extLst>
                        <a:ext uri="{9D8B030D-6E8A-4147-A177-3AD203B41FA5}">
                          <a16:colId xmlns:a16="http://schemas.microsoft.com/office/drawing/2014/main" val="2877599563"/>
                        </a:ext>
                      </a:extLst>
                    </a:gridCol>
                  </a:tblGrid>
                  <a:tr h="482109">
                    <a:tc rowSpan="2">
                      <a:txBody>
                        <a:bodyPr/>
                        <a:lstStyle/>
                        <a:p>
                          <a:pPr algn="ctr"/>
                          <a:r>
                            <a:rPr lang="fr-FR" sz="1200" dirty="0"/>
                            <a:t>Nom</a:t>
                          </a:r>
                        </a:p>
                      </a:txBody>
                      <a:tcPr anchor="ctr"/>
                    </a:tc>
                    <a:tc rowSpan="2">
                      <a:txBody>
                        <a:bodyPr/>
                        <a:lstStyle/>
                        <a:p>
                          <a:pPr algn="ctr"/>
                          <a:r>
                            <a:rPr lang="fr-FR" sz="1400" dirty="0"/>
                            <a:t>Points d’expression</a:t>
                          </a:r>
                        </a:p>
                      </a:txBody>
                      <a:tcPr anchor="ctr"/>
                    </a:tc>
                    <a:tc rowSpan="2">
                      <a:txBody>
                        <a:bodyPr/>
                        <a:lstStyle/>
                        <a:p>
                          <a:pPr algn="ctr"/>
                          <a:r>
                            <a:rPr lang="fr-FR" sz="1400" dirty="0"/>
                            <a:t>DDL</a:t>
                          </a:r>
                        </a:p>
                      </a:txBody>
                      <a:tcPr anchor="ctr"/>
                    </a:tc>
                    <a:tc rowSpan="2">
                      <a:txBody>
                        <a:bodyPr/>
                        <a:lstStyle/>
                        <a:p>
                          <a:pPr algn="ctr"/>
                          <a:r>
                            <a:rPr lang="fr-FR" sz="1400" dirty="0"/>
                            <a:t>Représentation plane</a:t>
                          </a:r>
                        </a:p>
                      </a:txBody>
                      <a:tcPr anchor="ctr"/>
                    </a:tc>
                    <a:tc rowSpan="2">
                      <a:txBody>
                        <a:bodyPr/>
                        <a:lstStyle/>
                        <a:p>
                          <a:pPr algn="ctr"/>
                          <a:r>
                            <a:rPr lang="fr-FR" sz="1400" dirty="0"/>
                            <a:t>Représentation 3D</a:t>
                          </a:r>
                        </a:p>
                      </a:txBody>
                      <a:tcPr anchor="ctr"/>
                    </a:tc>
                    <a:tc gridSpan="2">
                      <a:txBody>
                        <a:bodyPr/>
                        <a:lstStyle/>
                        <a:p>
                          <a:pPr algn="ctr"/>
                          <a:r>
                            <a:rPr lang="fr-FR" sz="1400" dirty="0"/>
                            <a:t>Tableau</a:t>
                          </a:r>
                        </a:p>
                      </a:txBody>
                      <a:tcPr anchor="ctr"/>
                    </a:tc>
                    <a:tc hMerge="1">
                      <a:txBody>
                        <a:bodyPr/>
                        <a:lstStyle/>
                        <a:p>
                          <a:pPr algn="ctr"/>
                          <a:endParaRPr lang="fr-FR" sz="1400" dirty="0"/>
                        </a:p>
                      </a:txBody>
                      <a:tcPr anchor="ctr"/>
                    </a:tc>
                    <a:tc rowSpan="2">
                      <a:txBody>
                        <a:bodyPr/>
                        <a:lstStyle/>
                        <a:p>
                          <a:pPr algn="ctr"/>
                          <a:r>
                            <a:rPr lang="fr-FR" sz="1400" dirty="0"/>
                            <a:t>Torseur cinématique</a:t>
                          </a:r>
                        </a:p>
                      </a:txBody>
                      <a:tcPr anchor="ctr"/>
                    </a:tc>
                    <a:tc rowSpan="2">
                      <a:txBody>
                        <a:bodyPr/>
                        <a:lstStyle/>
                        <a:p>
                          <a:pPr algn="ctr"/>
                          <a:r>
                            <a:rPr lang="fr-FR" sz="1400" dirty="0"/>
                            <a:t>Torseur des AM</a:t>
                          </a:r>
                        </a:p>
                      </a:txBody>
                      <a:tcPr anchor="ctr"/>
                    </a:tc>
                    <a:extLst>
                      <a:ext uri="{0D108BD9-81ED-4DB2-BD59-A6C34878D82A}">
                        <a16:rowId xmlns:a16="http://schemas.microsoft.com/office/drawing/2014/main" val="3489148626"/>
                      </a:ext>
                    </a:extLst>
                  </a:tr>
                  <a:tr h="4821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400" dirty="0"/>
                            <a:t>T</a:t>
                          </a:r>
                        </a:p>
                      </a:txBody>
                      <a:tcPr anchor="ctr"/>
                    </a:tc>
                    <a:tc>
                      <a:txBody>
                        <a:bodyPr/>
                        <a:lstStyle/>
                        <a:p>
                          <a:pPr algn="ctr"/>
                          <a:r>
                            <a:rPr lang="fr-FR" sz="1400" dirty="0"/>
                            <a:t>R</a:t>
                          </a:r>
                        </a:p>
                      </a:txBody>
                      <a:tcPr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037125541"/>
                      </a:ext>
                    </a:extLst>
                  </a:tr>
                  <a:tr h="451978">
                    <a:tc rowSpan="3">
                      <a:txBody>
                        <a:bodyPr/>
                        <a:lstStyle/>
                        <a:p>
                          <a:pPr algn="ctr"/>
                          <a:r>
                            <a:rPr lang="fr-FR" sz="1600" dirty="0"/>
                            <a:t>Encastrement</a:t>
                          </a:r>
                        </a:p>
                      </a:txBody>
                      <a:tcPr anchor="ctr"/>
                    </a:tc>
                    <a:tc rowSpan="3">
                      <a:txBody>
                        <a:bodyPr/>
                        <a:lstStyle/>
                        <a:p>
                          <a:r>
                            <a:rPr lang="fr-FR" dirty="0"/>
                            <a:t>Tout point de l’espace</a:t>
                          </a:r>
                        </a:p>
                      </a:txBody>
                      <a:tcPr anchor="ctr"/>
                    </a:tc>
                    <a:tc rowSpan="3">
                      <a:txBody>
                        <a:bodyPr/>
                        <a:lstStyle/>
                        <a:p>
                          <a:pPr algn="ctr"/>
                          <a:r>
                            <a:rPr lang="fr-FR" dirty="0"/>
                            <a:t>0</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i="1" smtClean="0">
                                        <a:effectLst/>
                                        <a:latin typeface="Cambria Math" panose="02040503050406030204" pitchFamily="18" charset="0"/>
                                      </a:rPr>
                                    </m:ctrlPr>
                                  </m:sPrePr>
                                  <m:sub/>
                                  <m:sup/>
                                  <m:e>
                                    <m:sSub>
                                      <m:sSubPr>
                                        <m:ctrlPr>
                                          <a:rPr lang="fr-FR" i="1">
                                            <a:effectLst/>
                                            <a:latin typeface="Cambria Math" panose="02040503050406030204" pitchFamily="18" charset="0"/>
                                          </a:rPr>
                                        </m:ctrlPr>
                                      </m:sSubPr>
                                      <m:e>
                                        <m:d>
                                          <m:dPr>
                                            <m:begChr m:val="{"/>
                                            <m:endChr m:val="}"/>
                                            <m:ctrlPr>
                                              <a:rPr lang="fr-FR" i="1">
                                                <a:effectLst/>
                                                <a:latin typeface="Cambria Math" panose="02040503050406030204" pitchFamily="18" charset="0"/>
                                              </a:rPr>
                                            </m:ctrlPr>
                                          </m:dPr>
                                          <m:e>
                                            <m:eqArr>
                                              <m:eqArrPr>
                                                <m:ctrlPr>
                                                  <a:rPr lang="fr-FR" i="1">
                                                    <a:effectLst/>
                                                    <a:latin typeface="Cambria Math" panose="02040503050406030204" pitchFamily="18" charset="0"/>
                                                  </a:rPr>
                                                </m:ctrlPr>
                                              </m:eqArrPr>
                                              <m:e/>
                                              <m:e/>
                                              <m:e/>
                                            </m:eqArr>
                                            <m:m>
                                              <m:mPr>
                                                <m:mcs>
                                                  <m:mc>
                                                    <m:mcPr>
                                                      <m:count m:val="1"/>
                                                      <m:mcJc m:val="center"/>
                                                    </m:mcPr>
                                                  </m:mc>
                                                </m:mcs>
                                                <m:ctrlPr>
                                                  <a:rPr lang="fr-FR" i="1">
                                                    <a:effectLst/>
                                                    <a:latin typeface="Cambria Math" panose="02040503050406030204" pitchFamily="18" charset="0"/>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1808815823"/>
                      </a:ext>
                    </a:extLst>
                  </a:tr>
                  <a:tr h="22598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240166541"/>
                      </a:ext>
                    </a:extLst>
                  </a:tr>
                  <a:tr h="22598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612642840"/>
                      </a:ext>
                    </a:extLst>
                  </a:tr>
                  <a:tr h="301318">
                    <a:tc rowSpan="3">
                      <a:txBody>
                        <a:bodyPr/>
                        <a:lstStyle/>
                        <a:p>
                          <a:pPr algn="ctr"/>
                          <a:r>
                            <a:rPr lang="fr-FR" sz="1600" dirty="0"/>
                            <a:t>Pivot d’axe (</a:t>
                          </a:r>
                          <a:r>
                            <a:rPr lang="fr-FR" sz="1600" dirty="0" err="1"/>
                            <a:t>A,x</a:t>
                          </a:r>
                          <a:r>
                            <a:rPr lang="fr-FR" sz="1600" dirty="0"/>
                            <a:t>)</a:t>
                          </a:r>
                        </a:p>
                      </a:txBody>
                      <a:tcPr anchor="ctr"/>
                    </a:tc>
                    <a:tc rowSpan="3">
                      <a:txBody>
                        <a:bodyPr/>
                        <a:lstStyle/>
                        <a:p>
                          <a:r>
                            <a:rPr lang="fr-FR" dirty="0"/>
                            <a:t>Tout point de l’axe</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3592389374"/>
                      </a:ext>
                    </a:extLst>
                  </a:tr>
                  <a:tr h="30131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73244932"/>
                      </a:ext>
                    </a:extLst>
                  </a:tr>
                  <a:tr h="30131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15974151"/>
                      </a:ext>
                    </a:extLst>
                  </a:tr>
                  <a:tr h="301318">
                    <a:tc rowSpan="3">
                      <a:txBody>
                        <a:bodyPr/>
                        <a:lstStyle/>
                        <a:p>
                          <a:pPr algn="ctr"/>
                          <a:r>
                            <a:rPr lang="fr-FR" sz="1600" dirty="0"/>
                            <a:t>Glissière de direction x</a:t>
                          </a:r>
                        </a:p>
                      </a:txBody>
                      <a:tcPr anchor="ctr"/>
                    </a:tc>
                    <a:tc rowSpan="3">
                      <a:txBody>
                        <a:bodyPr/>
                        <a:lstStyle/>
                        <a:p>
                          <a:r>
                            <a:rPr lang="fr-FR" dirty="0"/>
                            <a:t>Tout point de l’espace</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2311614576"/>
                      </a:ext>
                    </a:extLst>
                  </a:tr>
                  <a:tr h="30131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46809096"/>
                      </a:ext>
                    </a:extLst>
                  </a:tr>
                  <a:tr h="30131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306446674"/>
                      </a:ext>
                    </a:extLst>
                  </a:tr>
                  <a:tr h="321406">
                    <a:tc rowSpan="3">
                      <a:txBody>
                        <a:bodyPr/>
                        <a:lstStyle/>
                        <a:p>
                          <a:pPr algn="ctr"/>
                          <a:r>
                            <a:rPr lang="fr-FR" sz="1600" dirty="0"/>
                            <a:t>Hélicoïdale d’axe (</a:t>
                          </a:r>
                          <a:r>
                            <a:rPr lang="fr-FR" sz="1600" dirty="0" err="1"/>
                            <a:t>A,x</a:t>
                          </a:r>
                          <a:r>
                            <a:rPr lang="fr-FR" sz="1600" dirty="0"/>
                            <a:t>) et de pas p</a:t>
                          </a:r>
                        </a:p>
                      </a:txBody>
                      <a:tcPr anchor="ctr"/>
                    </a:tc>
                    <a:tc rowSpan="3">
                      <a:txBody>
                        <a:bodyPr/>
                        <a:lstStyle/>
                        <a:p>
                          <a:r>
                            <a:rPr lang="fr-FR" dirty="0"/>
                            <a:t>Tout point de l’axe</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321348660"/>
                      </a:ext>
                    </a:extLst>
                  </a:tr>
                  <a:tr h="32140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893111519"/>
                      </a:ext>
                    </a:extLst>
                  </a:tr>
                  <a:tr h="32140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00263063"/>
                      </a:ext>
                    </a:extLst>
                  </a:tr>
                  <a:tr h="321406">
                    <a:tc rowSpan="3">
                      <a:txBody>
                        <a:bodyPr/>
                        <a:lstStyle/>
                        <a:p>
                          <a:pPr algn="ctr"/>
                          <a:r>
                            <a:rPr lang="fr-FR" sz="1600" dirty="0"/>
                            <a:t>Pivot glissant d’axe (</a:t>
                          </a:r>
                          <a:r>
                            <a:rPr lang="fr-FR" sz="1600" dirty="0" err="1"/>
                            <a:t>A,x</a:t>
                          </a:r>
                          <a:r>
                            <a:rPr lang="fr-FR" sz="1600" dirty="0"/>
                            <a:t>)</a:t>
                          </a:r>
                        </a:p>
                      </a:txBody>
                      <a:tcPr anchor="ctr"/>
                    </a:tc>
                    <a:tc rowSpan="3">
                      <a:txBody>
                        <a:bodyPr/>
                        <a:lstStyle/>
                        <a:p>
                          <a:r>
                            <a:rPr lang="fr-FR" dirty="0"/>
                            <a:t>Tout point de l’axe</a:t>
                          </a:r>
                        </a:p>
                      </a:txBody>
                      <a:tcPr anchor="ctr"/>
                    </a:tc>
                    <a:tc rowSpan="3">
                      <a:txBody>
                        <a:bodyPr/>
                        <a:lstStyle/>
                        <a:p>
                          <a:pPr algn="ctr"/>
                          <a:r>
                            <a:rPr lang="fr-FR" dirty="0"/>
                            <a:t>2</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1647878143"/>
                      </a:ext>
                    </a:extLst>
                  </a:tr>
                  <a:tr h="32140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541771373"/>
                      </a:ext>
                    </a:extLst>
                  </a:tr>
                  <a:tr h="32140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477084506"/>
                      </a:ext>
                    </a:extLst>
                  </a:tr>
                  <a:tr h="417828">
                    <a:tc rowSpan="3">
                      <a:txBody>
                        <a:bodyPr/>
                        <a:lstStyle/>
                        <a:p>
                          <a:pPr algn="ctr"/>
                          <a:r>
                            <a:rPr lang="fr-FR" sz="1600" dirty="0"/>
                            <a:t>Rotule à doigt de centre A bloquée en x</a:t>
                          </a:r>
                        </a:p>
                      </a:txBody>
                      <a:tcPr anchor="ctr"/>
                    </a:tc>
                    <a:tc rowSpan="3">
                      <a:txBody>
                        <a:bodyPr/>
                        <a:lstStyle/>
                        <a:p>
                          <a:r>
                            <a:rPr lang="fr-FR" dirty="0"/>
                            <a:t>Centre de liaison</a:t>
                          </a:r>
                        </a:p>
                      </a:txBody>
                      <a:tcPr anchor="ctr"/>
                    </a:tc>
                    <a:tc rowSpan="3">
                      <a:txBody>
                        <a:bodyPr/>
                        <a:lstStyle/>
                        <a:p>
                          <a:pPr algn="ctr"/>
                          <a:r>
                            <a:rPr lang="fr-FR" dirty="0"/>
                            <a:t>2</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4273821105"/>
                      </a:ext>
                    </a:extLst>
                  </a:tr>
                  <a:tr h="41782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285830739"/>
                      </a:ext>
                    </a:extLst>
                  </a:tr>
                  <a:tr h="41782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311109823"/>
                      </a:ext>
                    </a:extLst>
                  </a:tr>
                </a:tbl>
              </a:graphicData>
            </a:graphic>
          </p:graphicFrame>
        </mc:Choice>
        <mc:Fallback xmlns="">
          <p:graphicFrame>
            <p:nvGraphicFramePr>
              <p:cNvPr id="26" name="Tableau 26">
                <a:extLst>
                  <a:ext uri="{FF2B5EF4-FFF2-40B4-BE49-F238E27FC236}">
                    <a16:creationId xmlns:a16="http://schemas.microsoft.com/office/drawing/2014/main" id="{8A742FD1-6582-781E-B3EA-F972EE2D258A}"/>
                  </a:ext>
                </a:extLst>
              </p:cNvPr>
              <p:cNvGraphicFramePr>
                <a:graphicFrameLocks noGrp="1"/>
              </p:cNvGraphicFramePr>
              <p:nvPr>
                <p:extLst>
                  <p:ext uri="{D42A27DB-BD31-4B8C-83A1-F6EECF244321}">
                    <p14:modId xmlns:p14="http://schemas.microsoft.com/office/powerpoint/2010/main" val="1190884029"/>
                  </p:ext>
                </p:extLst>
              </p:nvPr>
            </p:nvGraphicFramePr>
            <p:xfrm>
              <a:off x="-20377" y="0"/>
              <a:ext cx="12192000" cy="7790319"/>
            </p:xfrm>
            <a:graphic>
              <a:graphicData uri="http://schemas.openxmlformats.org/drawingml/2006/table">
                <a:tbl>
                  <a:tblPr firstRow="1" bandRow="1">
                    <a:tableStyleId>{638B1855-1B75-4FBE-930C-398BA8C253C6}</a:tableStyleId>
                  </a:tblPr>
                  <a:tblGrid>
                    <a:gridCol w="1524000">
                      <a:extLst>
                        <a:ext uri="{9D8B030D-6E8A-4147-A177-3AD203B41FA5}">
                          <a16:colId xmlns:a16="http://schemas.microsoft.com/office/drawing/2014/main" val="297510513"/>
                        </a:ext>
                      </a:extLst>
                    </a:gridCol>
                    <a:gridCol w="1971502">
                      <a:extLst>
                        <a:ext uri="{9D8B030D-6E8A-4147-A177-3AD203B41FA5}">
                          <a16:colId xmlns:a16="http://schemas.microsoft.com/office/drawing/2014/main" val="3712366034"/>
                        </a:ext>
                      </a:extLst>
                    </a:gridCol>
                    <a:gridCol w="588875">
                      <a:extLst>
                        <a:ext uri="{9D8B030D-6E8A-4147-A177-3AD203B41FA5}">
                          <a16:colId xmlns:a16="http://schemas.microsoft.com/office/drawing/2014/main" val="2689882197"/>
                        </a:ext>
                      </a:extLst>
                    </a:gridCol>
                    <a:gridCol w="1717964">
                      <a:extLst>
                        <a:ext uri="{9D8B030D-6E8A-4147-A177-3AD203B41FA5}">
                          <a16:colId xmlns:a16="http://schemas.microsoft.com/office/drawing/2014/main" val="4269222782"/>
                        </a:ext>
                      </a:extLst>
                    </a:gridCol>
                    <a:gridCol w="1817659">
                      <a:extLst>
                        <a:ext uri="{9D8B030D-6E8A-4147-A177-3AD203B41FA5}">
                          <a16:colId xmlns:a16="http://schemas.microsoft.com/office/drawing/2014/main" val="1281230397"/>
                        </a:ext>
                      </a:extLst>
                    </a:gridCol>
                    <a:gridCol w="762000">
                      <a:extLst>
                        <a:ext uri="{9D8B030D-6E8A-4147-A177-3AD203B41FA5}">
                          <a16:colId xmlns:a16="http://schemas.microsoft.com/office/drawing/2014/main" val="3651241669"/>
                        </a:ext>
                      </a:extLst>
                    </a:gridCol>
                    <a:gridCol w="762000">
                      <a:extLst>
                        <a:ext uri="{9D8B030D-6E8A-4147-A177-3AD203B41FA5}">
                          <a16:colId xmlns:a16="http://schemas.microsoft.com/office/drawing/2014/main" val="1303923751"/>
                        </a:ext>
                      </a:extLst>
                    </a:gridCol>
                    <a:gridCol w="1524000">
                      <a:extLst>
                        <a:ext uri="{9D8B030D-6E8A-4147-A177-3AD203B41FA5}">
                          <a16:colId xmlns:a16="http://schemas.microsoft.com/office/drawing/2014/main" val="368781438"/>
                        </a:ext>
                      </a:extLst>
                    </a:gridCol>
                    <a:gridCol w="1524000">
                      <a:extLst>
                        <a:ext uri="{9D8B030D-6E8A-4147-A177-3AD203B41FA5}">
                          <a16:colId xmlns:a16="http://schemas.microsoft.com/office/drawing/2014/main" val="2877599563"/>
                        </a:ext>
                      </a:extLst>
                    </a:gridCol>
                  </a:tblGrid>
                  <a:tr h="482109">
                    <a:tc rowSpan="2">
                      <a:txBody>
                        <a:bodyPr/>
                        <a:lstStyle/>
                        <a:p>
                          <a:pPr algn="ctr"/>
                          <a:r>
                            <a:rPr lang="fr-FR" sz="1200" dirty="0"/>
                            <a:t>Nom</a:t>
                          </a:r>
                        </a:p>
                      </a:txBody>
                      <a:tcPr anchor="ctr"/>
                    </a:tc>
                    <a:tc rowSpan="2">
                      <a:txBody>
                        <a:bodyPr/>
                        <a:lstStyle/>
                        <a:p>
                          <a:pPr algn="ctr"/>
                          <a:r>
                            <a:rPr lang="fr-FR" sz="1400" dirty="0"/>
                            <a:t>Points d’expression</a:t>
                          </a:r>
                        </a:p>
                      </a:txBody>
                      <a:tcPr anchor="ctr"/>
                    </a:tc>
                    <a:tc rowSpan="2">
                      <a:txBody>
                        <a:bodyPr/>
                        <a:lstStyle/>
                        <a:p>
                          <a:pPr algn="ctr"/>
                          <a:r>
                            <a:rPr lang="fr-FR" sz="1400" dirty="0"/>
                            <a:t>DDL</a:t>
                          </a:r>
                        </a:p>
                      </a:txBody>
                      <a:tcPr anchor="ctr"/>
                    </a:tc>
                    <a:tc rowSpan="2">
                      <a:txBody>
                        <a:bodyPr/>
                        <a:lstStyle/>
                        <a:p>
                          <a:pPr algn="ctr"/>
                          <a:r>
                            <a:rPr lang="fr-FR" sz="1400" dirty="0"/>
                            <a:t>Représentation plane</a:t>
                          </a:r>
                        </a:p>
                      </a:txBody>
                      <a:tcPr anchor="ctr"/>
                    </a:tc>
                    <a:tc rowSpan="2">
                      <a:txBody>
                        <a:bodyPr/>
                        <a:lstStyle/>
                        <a:p>
                          <a:pPr algn="ctr"/>
                          <a:r>
                            <a:rPr lang="fr-FR" sz="1400" dirty="0"/>
                            <a:t>Représentation 3D</a:t>
                          </a:r>
                        </a:p>
                      </a:txBody>
                      <a:tcPr anchor="ctr"/>
                    </a:tc>
                    <a:tc gridSpan="2">
                      <a:txBody>
                        <a:bodyPr/>
                        <a:lstStyle/>
                        <a:p>
                          <a:pPr algn="ctr"/>
                          <a:r>
                            <a:rPr lang="fr-FR" sz="1400" dirty="0"/>
                            <a:t>Tableau</a:t>
                          </a:r>
                        </a:p>
                      </a:txBody>
                      <a:tcPr anchor="ctr"/>
                    </a:tc>
                    <a:tc hMerge="1">
                      <a:txBody>
                        <a:bodyPr/>
                        <a:lstStyle/>
                        <a:p>
                          <a:pPr algn="ctr"/>
                          <a:endParaRPr lang="fr-FR" sz="1400" dirty="0"/>
                        </a:p>
                      </a:txBody>
                      <a:tcPr anchor="ctr"/>
                    </a:tc>
                    <a:tc rowSpan="2">
                      <a:txBody>
                        <a:bodyPr/>
                        <a:lstStyle/>
                        <a:p>
                          <a:pPr algn="ctr"/>
                          <a:r>
                            <a:rPr lang="fr-FR" sz="1400" dirty="0"/>
                            <a:t>Torseur cinématique</a:t>
                          </a:r>
                        </a:p>
                      </a:txBody>
                      <a:tcPr anchor="ctr"/>
                    </a:tc>
                    <a:tc rowSpan="2">
                      <a:txBody>
                        <a:bodyPr/>
                        <a:lstStyle/>
                        <a:p>
                          <a:pPr algn="ctr"/>
                          <a:r>
                            <a:rPr lang="fr-FR" sz="1400" dirty="0"/>
                            <a:t>Torseur des AM</a:t>
                          </a:r>
                        </a:p>
                      </a:txBody>
                      <a:tcPr anchor="ctr"/>
                    </a:tc>
                    <a:extLst>
                      <a:ext uri="{0D108BD9-81ED-4DB2-BD59-A6C34878D82A}">
                        <a16:rowId xmlns:a16="http://schemas.microsoft.com/office/drawing/2014/main" val="3489148626"/>
                      </a:ext>
                    </a:extLst>
                  </a:tr>
                  <a:tr h="4821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400" dirty="0"/>
                            <a:t>T</a:t>
                          </a:r>
                        </a:p>
                      </a:txBody>
                      <a:tcPr anchor="ctr"/>
                    </a:tc>
                    <a:tc>
                      <a:txBody>
                        <a:bodyPr/>
                        <a:lstStyle/>
                        <a:p>
                          <a:pPr algn="ctr"/>
                          <a:r>
                            <a:rPr lang="fr-FR" sz="1400" dirty="0"/>
                            <a:t>R</a:t>
                          </a:r>
                        </a:p>
                      </a:txBody>
                      <a:tcPr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037125541"/>
                      </a:ext>
                    </a:extLst>
                  </a:tr>
                  <a:tr h="451978">
                    <a:tc rowSpan="3">
                      <a:txBody>
                        <a:bodyPr/>
                        <a:lstStyle/>
                        <a:p>
                          <a:pPr algn="ctr"/>
                          <a:r>
                            <a:rPr lang="fr-FR" sz="1600" dirty="0"/>
                            <a:t>Encastrement</a:t>
                          </a:r>
                        </a:p>
                      </a:txBody>
                      <a:tcPr anchor="ctr"/>
                    </a:tc>
                    <a:tc rowSpan="3">
                      <a:txBody>
                        <a:bodyPr/>
                        <a:lstStyle/>
                        <a:p>
                          <a:r>
                            <a:rPr lang="fr-FR" dirty="0"/>
                            <a:t>Tout point de l’espace</a:t>
                          </a:r>
                        </a:p>
                      </a:txBody>
                      <a:tcPr anchor="ctr"/>
                    </a:tc>
                    <a:tc rowSpan="3">
                      <a:txBody>
                        <a:bodyPr/>
                        <a:lstStyle/>
                        <a:p>
                          <a:pPr algn="ctr"/>
                          <a:r>
                            <a:rPr lang="fr-FR" dirty="0"/>
                            <a:t>0</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85052" r="-104800" b="-485052"/>
                          </a:stretch>
                        </a:blipFill>
                      </a:tcPr>
                    </a:tc>
                    <a:tc rowSpan="3">
                      <a:txBody>
                        <a:bodyPr/>
                        <a:lstStyle/>
                        <a:p>
                          <a:endParaRPr lang="fr-FR"/>
                        </a:p>
                      </a:txBody>
                      <a:tcPr anchor="ctr">
                        <a:blipFill>
                          <a:blip r:embed="rId3"/>
                          <a:stretch>
                            <a:fillRect l="-704400" t="-85052" r="-4800" b="-485052"/>
                          </a:stretch>
                        </a:blipFill>
                      </a:tcPr>
                    </a:tc>
                    <a:extLst>
                      <a:ext uri="{0D108BD9-81ED-4DB2-BD59-A6C34878D82A}">
                        <a16:rowId xmlns:a16="http://schemas.microsoft.com/office/drawing/2014/main" val="1808815823"/>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240166541"/>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612642840"/>
                      </a:ext>
                    </a:extLst>
                  </a:tr>
                  <a:tr h="365760">
                    <a:tc rowSpan="3">
                      <a:txBody>
                        <a:bodyPr/>
                        <a:lstStyle/>
                        <a:p>
                          <a:pPr algn="ctr"/>
                          <a:r>
                            <a:rPr lang="fr-FR" sz="1600" dirty="0"/>
                            <a:t>Pivot d’axe (</a:t>
                          </a:r>
                          <a:r>
                            <a:rPr lang="fr-FR" sz="1600" dirty="0" err="1"/>
                            <a:t>A,x</a:t>
                          </a:r>
                          <a:r>
                            <a:rPr lang="fr-FR" sz="1600" dirty="0"/>
                            <a:t>)</a:t>
                          </a:r>
                        </a:p>
                      </a:txBody>
                      <a:tcPr anchor="ctr"/>
                    </a:tc>
                    <a:tc rowSpan="3">
                      <a:txBody>
                        <a:bodyPr/>
                        <a:lstStyle/>
                        <a:p>
                          <a:r>
                            <a:rPr lang="fr-FR" dirty="0"/>
                            <a:t>Tout point de l’axe</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199444" r="-104800" b="-422778"/>
                          </a:stretch>
                        </a:blipFill>
                      </a:tcPr>
                    </a:tc>
                    <a:tc rowSpan="3">
                      <a:txBody>
                        <a:bodyPr/>
                        <a:lstStyle/>
                        <a:p>
                          <a:endParaRPr lang="fr-FR"/>
                        </a:p>
                      </a:txBody>
                      <a:tcPr anchor="ctr">
                        <a:blipFill>
                          <a:blip r:embed="rId3"/>
                          <a:stretch>
                            <a:fillRect l="-704400" t="-199444" r="-4800" b="-422778"/>
                          </a:stretch>
                        </a:blipFill>
                      </a:tcPr>
                    </a:tc>
                    <a:extLst>
                      <a:ext uri="{0D108BD9-81ED-4DB2-BD59-A6C34878D82A}">
                        <a16:rowId xmlns:a16="http://schemas.microsoft.com/office/drawing/2014/main" val="3592389374"/>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73244932"/>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15974151"/>
                      </a:ext>
                    </a:extLst>
                  </a:tr>
                  <a:tr h="365760">
                    <a:tc rowSpan="3">
                      <a:txBody>
                        <a:bodyPr/>
                        <a:lstStyle/>
                        <a:p>
                          <a:pPr algn="ctr"/>
                          <a:r>
                            <a:rPr lang="fr-FR" sz="1600" dirty="0"/>
                            <a:t>Glissière de direction x</a:t>
                          </a:r>
                        </a:p>
                      </a:txBody>
                      <a:tcPr anchor="ctr"/>
                    </a:tc>
                    <a:tc rowSpan="3">
                      <a:txBody>
                        <a:bodyPr/>
                        <a:lstStyle/>
                        <a:p>
                          <a:r>
                            <a:rPr lang="fr-FR" dirty="0"/>
                            <a:t>Tout point de l’espace</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299444" r="-104800" b="-322778"/>
                          </a:stretch>
                        </a:blipFill>
                      </a:tcPr>
                    </a:tc>
                    <a:tc rowSpan="3">
                      <a:txBody>
                        <a:bodyPr/>
                        <a:lstStyle/>
                        <a:p>
                          <a:endParaRPr lang="fr-FR"/>
                        </a:p>
                      </a:txBody>
                      <a:tcPr anchor="ctr">
                        <a:blipFill>
                          <a:blip r:embed="rId3"/>
                          <a:stretch>
                            <a:fillRect l="-704400" t="-299444" r="-4800" b="-322778"/>
                          </a:stretch>
                        </a:blipFill>
                      </a:tcPr>
                    </a:tc>
                    <a:extLst>
                      <a:ext uri="{0D108BD9-81ED-4DB2-BD59-A6C34878D82A}">
                        <a16:rowId xmlns:a16="http://schemas.microsoft.com/office/drawing/2014/main" val="2311614576"/>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46809096"/>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306446674"/>
                      </a:ext>
                    </a:extLst>
                  </a:tr>
                  <a:tr h="365760">
                    <a:tc rowSpan="3">
                      <a:txBody>
                        <a:bodyPr/>
                        <a:lstStyle/>
                        <a:p>
                          <a:pPr algn="ctr"/>
                          <a:r>
                            <a:rPr lang="fr-FR" sz="1600" dirty="0"/>
                            <a:t>Hélicoïdale d’axe (</a:t>
                          </a:r>
                          <a:r>
                            <a:rPr lang="fr-FR" sz="1600" dirty="0" err="1"/>
                            <a:t>A,x</a:t>
                          </a:r>
                          <a:r>
                            <a:rPr lang="fr-FR" sz="1600" dirty="0"/>
                            <a:t>) et de pas p</a:t>
                          </a:r>
                        </a:p>
                      </a:txBody>
                      <a:tcPr anchor="ctr"/>
                    </a:tc>
                    <a:tc rowSpan="3">
                      <a:txBody>
                        <a:bodyPr/>
                        <a:lstStyle/>
                        <a:p>
                          <a:r>
                            <a:rPr lang="fr-FR" dirty="0"/>
                            <a:t>Tout point de l’axe</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399444" r="-104800" b="-222778"/>
                          </a:stretch>
                        </a:blipFill>
                      </a:tcPr>
                    </a:tc>
                    <a:tc rowSpan="3">
                      <a:txBody>
                        <a:bodyPr/>
                        <a:lstStyle/>
                        <a:p>
                          <a:endParaRPr lang="fr-FR"/>
                        </a:p>
                      </a:txBody>
                      <a:tcPr anchor="ctr">
                        <a:blipFill>
                          <a:blip r:embed="rId3"/>
                          <a:stretch>
                            <a:fillRect l="-704400" t="-399444" r="-4800" b="-222778"/>
                          </a:stretch>
                        </a:blipFill>
                      </a:tcPr>
                    </a:tc>
                    <a:extLst>
                      <a:ext uri="{0D108BD9-81ED-4DB2-BD59-A6C34878D82A}">
                        <a16:rowId xmlns:a16="http://schemas.microsoft.com/office/drawing/2014/main" val="321348660"/>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893111519"/>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00263063"/>
                      </a:ext>
                    </a:extLst>
                  </a:tr>
                  <a:tr h="365760">
                    <a:tc rowSpan="3">
                      <a:txBody>
                        <a:bodyPr/>
                        <a:lstStyle/>
                        <a:p>
                          <a:pPr algn="ctr"/>
                          <a:r>
                            <a:rPr lang="fr-FR" sz="1600" dirty="0"/>
                            <a:t>Pivot glissant d’axe (</a:t>
                          </a:r>
                          <a:r>
                            <a:rPr lang="fr-FR" sz="1600" dirty="0" err="1"/>
                            <a:t>A,x</a:t>
                          </a:r>
                          <a:r>
                            <a:rPr lang="fr-FR" sz="1600" dirty="0"/>
                            <a:t>)</a:t>
                          </a:r>
                        </a:p>
                      </a:txBody>
                      <a:tcPr anchor="ctr"/>
                    </a:tc>
                    <a:tc rowSpan="3">
                      <a:txBody>
                        <a:bodyPr/>
                        <a:lstStyle/>
                        <a:p>
                          <a:r>
                            <a:rPr lang="fr-FR" dirty="0"/>
                            <a:t>Tout point de l’axe</a:t>
                          </a:r>
                        </a:p>
                      </a:txBody>
                      <a:tcPr anchor="ctr"/>
                    </a:tc>
                    <a:tc rowSpan="3">
                      <a:txBody>
                        <a:bodyPr/>
                        <a:lstStyle/>
                        <a:p>
                          <a:pPr algn="ctr"/>
                          <a:r>
                            <a:rPr lang="fr-FR" dirty="0"/>
                            <a:t>2</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499444" r="-104800" b="-122778"/>
                          </a:stretch>
                        </a:blipFill>
                      </a:tcPr>
                    </a:tc>
                    <a:tc rowSpan="3">
                      <a:txBody>
                        <a:bodyPr/>
                        <a:lstStyle/>
                        <a:p>
                          <a:endParaRPr lang="fr-FR"/>
                        </a:p>
                      </a:txBody>
                      <a:tcPr anchor="ctr">
                        <a:blipFill>
                          <a:blip r:embed="rId3"/>
                          <a:stretch>
                            <a:fillRect l="-704400" t="-499444" r="-4800" b="-122778"/>
                          </a:stretch>
                        </a:blipFill>
                      </a:tcPr>
                    </a:tc>
                    <a:extLst>
                      <a:ext uri="{0D108BD9-81ED-4DB2-BD59-A6C34878D82A}">
                        <a16:rowId xmlns:a16="http://schemas.microsoft.com/office/drawing/2014/main" val="1647878143"/>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541771373"/>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477084506"/>
                      </a:ext>
                    </a:extLst>
                  </a:tr>
                  <a:tr h="417828">
                    <a:tc rowSpan="3">
                      <a:txBody>
                        <a:bodyPr/>
                        <a:lstStyle/>
                        <a:p>
                          <a:pPr algn="ctr"/>
                          <a:r>
                            <a:rPr lang="fr-FR" sz="1600" dirty="0"/>
                            <a:t>Rotule à doigt de centre A bloquée en x</a:t>
                          </a:r>
                        </a:p>
                      </a:txBody>
                      <a:tcPr anchor="ctr"/>
                    </a:tc>
                    <a:tc rowSpan="3">
                      <a:txBody>
                        <a:bodyPr/>
                        <a:lstStyle/>
                        <a:p>
                          <a:r>
                            <a:rPr lang="fr-FR" dirty="0"/>
                            <a:t>Centre de liaison</a:t>
                          </a:r>
                        </a:p>
                      </a:txBody>
                      <a:tcPr anchor="ctr"/>
                    </a:tc>
                    <a:tc rowSpan="3">
                      <a:txBody>
                        <a:bodyPr/>
                        <a:lstStyle/>
                        <a:p>
                          <a:pPr algn="ctr"/>
                          <a:r>
                            <a:rPr lang="fr-FR" dirty="0"/>
                            <a:t>2</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523786" r="-104800" b="-7282"/>
                          </a:stretch>
                        </a:blipFill>
                      </a:tcPr>
                    </a:tc>
                    <a:tc rowSpan="3">
                      <a:txBody>
                        <a:bodyPr/>
                        <a:lstStyle/>
                        <a:p>
                          <a:endParaRPr lang="fr-FR"/>
                        </a:p>
                      </a:txBody>
                      <a:tcPr anchor="ctr">
                        <a:blipFill>
                          <a:blip r:embed="rId3"/>
                          <a:stretch>
                            <a:fillRect l="-704400" t="-523786" r="-4800" b="-7282"/>
                          </a:stretch>
                        </a:blipFill>
                      </a:tcPr>
                    </a:tc>
                    <a:extLst>
                      <a:ext uri="{0D108BD9-81ED-4DB2-BD59-A6C34878D82A}">
                        <a16:rowId xmlns:a16="http://schemas.microsoft.com/office/drawing/2014/main" val="4273821105"/>
                      </a:ext>
                    </a:extLst>
                  </a:tr>
                  <a:tr h="41782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285830739"/>
                      </a:ext>
                    </a:extLst>
                  </a:tr>
                  <a:tr h="41782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311109823"/>
                      </a:ext>
                    </a:extLst>
                  </a:tr>
                </a:tbl>
              </a:graphicData>
            </a:graphic>
          </p:graphicFrame>
        </mc:Fallback>
      </mc:AlternateContent>
      <p:pic>
        <p:nvPicPr>
          <p:cNvPr id="29" name="Image 28">
            <a:extLst>
              <a:ext uri="{FF2B5EF4-FFF2-40B4-BE49-F238E27FC236}">
                <a16:creationId xmlns:a16="http://schemas.microsoft.com/office/drawing/2014/main" id="{8D148AEB-102E-976F-C832-7083F2C1D5D4}"/>
              </a:ext>
            </a:extLst>
          </p:cNvPr>
          <p:cNvPicPr>
            <a:picLocks noChangeAspect="1"/>
          </p:cNvPicPr>
          <p:nvPr/>
        </p:nvPicPr>
        <p:blipFill>
          <a:blip r:embed="rId4"/>
          <a:stretch>
            <a:fillRect/>
          </a:stretch>
        </p:blipFill>
        <p:spPr>
          <a:xfrm>
            <a:off x="4155869" y="1113100"/>
            <a:ext cx="1659168" cy="905001"/>
          </a:xfrm>
          <a:prstGeom prst="rect">
            <a:avLst/>
          </a:prstGeom>
        </p:spPr>
      </p:pic>
      <p:pic>
        <p:nvPicPr>
          <p:cNvPr id="31" name="Image 30">
            <a:extLst>
              <a:ext uri="{FF2B5EF4-FFF2-40B4-BE49-F238E27FC236}">
                <a16:creationId xmlns:a16="http://schemas.microsoft.com/office/drawing/2014/main" id="{D8BD5955-3715-26D4-62EB-6D2C16105672}"/>
              </a:ext>
            </a:extLst>
          </p:cNvPr>
          <p:cNvPicPr>
            <a:picLocks noChangeAspect="1"/>
          </p:cNvPicPr>
          <p:nvPr/>
        </p:nvPicPr>
        <p:blipFill>
          <a:blip r:embed="rId5"/>
          <a:stretch>
            <a:fillRect/>
          </a:stretch>
        </p:blipFill>
        <p:spPr>
          <a:xfrm>
            <a:off x="4172933" y="2274800"/>
            <a:ext cx="1590897" cy="905001"/>
          </a:xfrm>
          <a:prstGeom prst="rect">
            <a:avLst/>
          </a:prstGeom>
        </p:spPr>
      </p:pic>
      <p:pic>
        <p:nvPicPr>
          <p:cNvPr id="33" name="Image 32">
            <a:extLst>
              <a:ext uri="{FF2B5EF4-FFF2-40B4-BE49-F238E27FC236}">
                <a16:creationId xmlns:a16="http://schemas.microsoft.com/office/drawing/2014/main" id="{C59EB9D7-6AF1-FBDB-C985-5F512E39B363}"/>
              </a:ext>
            </a:extLst>
          </p:cNvPr>
          <p:cNvPicPr>
            <a:picLocks noChangeAspect="1"/>
          </p:cNvPicPr>
          <p:nvPr/>
        </p:nvPicPr>
        <p:blipFill>
          <a:blip r:embed="rId6"/>
          <a:stretch>
            <a:fillRect/>
          </a:stretch>
        </p:blipFill>
        <p:spPr>
          <a:xfrm>
            <a:off x="4164707" y="3278005"/>
            <a:ext cx="1590897" cy="923747"/>
          </a:xfrm>
          <a:prstGeom prst="rect">
            <a:avLst/>
          </a:prstGeom>
        </p:spPr>
      </p:pic>
      <p:pic>
        <p:nvPicPr>
          <p:cNvPr id="35" name="Image 34">
            <a:extLst>
              <a:ext uri="{FF2B5EF4-FFF2-40B4-BE49-F238E27FC236}">
                <a16:creationId xmlns:a16="http://schemas.microsoft.com/office/drawing/2014/main" id="{4DC7C63B-F032-41B0-A6D9-B4989C632C97}"/>
              </a:ext>
            </a:extLst>
          </p:cNvPr>
          <p:cNvPicPr>
            <a:picLocks noChangeAspect="1"/>
          </p:cNvPicPr>
          <p:nvPr/>
        </p:nvPicPr>
        <p:blipFill>
          <a:blip r:embed="rId7"/>
          <a:stretch>
            <a:fillRect/>
          </a:stretch>
        </p:blipFill>
        <p:spPr>
          <a:xfrm>
            <a:off x="4191682" y="4441997"/>
            <a:ext cx="1430476" cy="800541"/>
          </a:xfrm>
          <a:prstGeom prst="rect">
            <a:avLst/>
          </a:prstGeom>
        </p:spPr>
      </p:pic>
      <p:pic>
        <p:nvPicPr>
          <p:cNvPr id="37" name="Image 36">
            <a:extLst>
              <a:ext uri="{FF2B5EF4-FFF2-40B4-BE49-F238E27FC236}">
                <a16:creationId xmlns:a16="http://schemas.microsoft.com/office/drawing/2014/main" id="{BCEDE545-D367-0AB2-DC7D-EFDC8C212F1B}"/>
              </a:ext>
            </a:extLst>
          </p:cNvPr>
          <p:cNvPicPr>
            <a:picLocks noChangeAspect="1"/>
          </p:cNvPicPr>
          <p:nvPr/>
        </p:nvPicPr>
        <p:blipFill>
          <a:blip r:embed="rId8"/>
          <a:stretch>
            <a:fillRect/>
          </a:stretch>
        </p:blipFill>
        <p:spPr>
          <a:xfrm>
            <a:off x="4194450" y="5509628"/>
            <a:ext cx="1424941" cy="849484"/>
          </a:xfrm>
          <a:prstGeom prst="rect">
            <a:avLst/>
          </a:prstGeom>
        </p:spPr>
      </p:pic>
      <p:pic>
        <p:nvPicPr>
          <p:cNvPr id="39" name="Image 38">
            <a:extLst>
              <a:ext uri="{FF2B5EF4-FFF2-40B4-BE49-F238E27FC236}">
                <a16:creationId xmlns:a16="http://schemas.microsoft.com/office/drawing/2014/main" id="{0F6D288B-1361-E08F-9110-460B09CE406D}"/>
              </a:ext>
            </a:extLst>
          </p:cNvPr>
          <p:cNvPicPr>
            <a:picLocks noChangeAspect="1"/>
          </p:cNvPicPr>
          <p:nvPr/>
        </p:nvPicPr>
        <p:blipFill>
          <a:blip r:embed="rId9"/>
          <a:stretch>
            <a:fillRect/>
          </a:stretch>
        </p:blipFill>
        <p:spPr>
          <a:xfrm>
            <a:off x="4134227" y="6669953"/>
            <a:ext cx="1545389" cy="876918"/>
          </a:xfrm>
          <a:prstGeom prst="rect">
            <a:avLst/>
          </a:prstGeom>
        </p:spPr>
      </p:pic>
      <p:pic>
        <p:nvPicPr>
          <p:cNvPr id="41" name="Image 40">
            <a:extLst>
              <a:ext uri="{FF2B5EF4-FFF2-40B4-BE49-F238E27FC236}">
                <a16:creationId xmlns:a16="http://schemas.microsoft.com/office/drawing/2014/main" id="{3F890903-8CE3-2207-6030-1AAEFCAD1388}"/>
              </a:ext>
            </a:extLst>
          </p:cNvPr>
          <p:cNvPicPr>
            <a:picLocks noChangeAspect="1"/>
          </p:cNvPicPr>
          <p:nvPr/>
        </p:nvPicPr>
        <p:blipFill>
          <a:blip r:embed="rId10"/>
          <a:stretch>
            <a:fillRect/>
          </a:stretch>
        </p:blipFill>
        <p:spPr>
          <a:xfrm>
            <a:off x="5896954" y="1061851"/>
            <a:ext cx="1602983" cy="969245"/>
          </a:xfrm>
          <a:prstGeom prst="rect">
            <a:avLst/>
          </a:prstGeom>
        </p:spPr>
      </p:pic>
      <p:pic>
        <p:nvPicPr>
          <p:cNvPr id="43" name="Image 42">
            <a:extLst>
              <a:ext uri="{FF2B5EF4-FFF2-40B4-BE49-F238E27FC236}">
                <a16:creationId xmlns:a16="http://schemas.microsoft.com/office/drawing/2014/main" id="{AD067DC8-6D62-98E4-88EE-7F948A2034A8}"/>
              </a:ext>
            </a:extLst>
          </p:cNvPr>
          <p:cNvPicPr>
            <a:picLocks noChangeAspect="1"/>
          </p:cNvPicPr>
          <p:nvPr/>
        </p:nvPicPr>
        <p:blipFill>
          <a:blip r:embed="rId11"/>
          <a:stretch>
            <a:fillRect/>
          </a:stretch>
        </p:blipFill>
        <p:spPr>
          <a:xfrm>
            <a:off x="5861408" y="2298455"/>
            <a:ext cx="1602983" cy="897082"/>
          </a:xfrm>
          <a:prstGeom prst="rect">
            <a:avLst/>
          </a:prstGeom>
        </p:spPr>
      </p:pic>
      <p:pic>
        <p:nvPicPr>
          <p:cNvPr id="45" name="Image 44">
            <a:extLst>
              <a:ext uri="{FF2B5EF4-FFF2-40B4-BE49-F238E27FC236}">
                <a16:creationId xmlns:a16="http://schemas.microsoft.com/office/drawing/2014/main" id="{951AE0A3-B95C-2215-20F1-FE03047A6DDA}"/>
              </a:ext>
            </a:extLst>
          </p:cNvPr>
          <p:cNvPicPr>
            <a:picLocks noChangeAspect="1"/>
          </p:cNvPicPr>
          <p:nvPr/>
        </p:nvPicPr>
        <p:blipFill>
          <a:blip r:embed="rId12"/>
          <a:stretch>
            <a:fillRect/>
          </a:stretch>
        </p:blipFill>
        <p:spPr>
          <a:xfrm>
            <a:off x="5835044" y="3304670"/>
            <a:ext cx="1605304" cy="897082"/>
          </a:xfrm>
          <a:prstGeom prst="rect">
            <a:avLst/>
          </a:prstGeom>
        </p:spPr>
      </p:pic>
      <p:pic>
        <p:nvPicPr>
          <p:cNvPr id="47" name="Image 46">
            <a:extLst>
              <a:ext uri="{FF2B5EF4-FFF2-40B4-BE49-F238E27FC236}">
                <a16:creationId xmlns:a16="http://schemas.microsoft.com/office/drawing/2014/main" id="{5C570071-7836-4600-41BE-247C00D8A550}"/>
              </a:ext>
            </a:extLst>
          </p:cNvPr>
          <p:cNvPicPr>
            <a:picLocks noChangeAspect="1"/>
          </p:cNvPicPr>
          <p:nvPr/>
        </p:nvPicPr>
        <p:blipFill>
          <a:blip r:embed="rId13"/>
          <a:stretch>
            <a:fillRect/>
          </a:stretch>
        </p:blipFill>
        <p:spPr>
          <a:xfrm>
            <a:off x="5861408" y="4350628"/>
            <a:ext cx="1602983" cy="939423"/>
          </a:xfrm>
          <a:prstGeom prst="rect">
            <a:avLst/>
          </a:prstGeom>
        </p:spPr>
      </p:pic>
      <p:pic>
        <p:nvPicPr>
          <p:cNvPr id="49" name="Image 48">
            <a:extLst>
              <a:ext uri="{FF2B5EF4-FFF2-40B4-BE49-F238E27FC236}">
                <a16:creationId xmlns:a16="http://schemas.microsoft.com/office/drawing/2014/main" id="{C3A14F94-10DE-4081-3188-757D95D79153}"/>
              </a:ext>
            </a:extLst>
          </p:cNvPr>
          <p:cNvPicPr>
            <a:picLocks noChangeAspect="1"/>
          </p:cNvPicPr>
          <p:nvPr/>
        </p:nvPicPr>
        <p:blipFill>
          <a:blip r:embed="rId14"/>
          <a:stretch>
            <a:fillRect/>
          </a:stretch>
        </p:blipFill>
        <p:spPr>
          <a:xfrm>
            <a:off x="5777160" y="5515897"/>
            <a:ext cx="1590897" cy="881342"/>
          </a:xfrm>
          <a:prstGeom prst="rect">
            <a:avLst/>
          </a:prstGeom>
        </p:spPr>
      </p:pic>
      <p:pic>
        <p:nvPicPr>
          <p:cNvPr id="51" name="Image 50">
            <a:extLst>
              <a:ext uri="{FF2B5EF4-FFF2-40B4-BE49-F238E27FC236}">
                <a16:creationId xmlns:a16="http://schemas.microsoft.com/office/drawing/2014/main" id="{A0971CE5-21B8-300A-8D14-09CAFCC73273}"/>
              </a:ext>
            </a:extLst>
          </p:cNvPr>
          <p:cNvPicPr>
            <a:picLocks noChangeAspect="1"/>
          </p:cNvPicPr>
          <p:nvPr/>
        </p:nvPicPr>
        <p:blipFill>
          <a:blip r:embed="rId15"/>
          <a:stretch>
            <a:fillRect/>
          </a:stretch>
        </p:blipFill>
        <p:spPr>
          <a:xfrm>
            <a:off x="5861408" y="6644896"/>
            <a:ext cx="1552576" cy="876918"/>
          </a:xfrm>
          <a:prstGeom prst="rect">
            <a:avLst/>
          </a:prstGeom>
        </p:spPr>
      </p:pic>
    </p:spTree>
    <p:extLst>
      <p:ext uri="{BB962C8B-B14F-4D97-AF65-F5344CB8AC3E}">
        <p14:creationId xmlns:p14="http://schemas.microsoft.com/office/powerpoint/2010/main" val="435352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B6EDD4-3B90-4849-821B-D1A8043A2253}"/>
              </a:ext>
            </a:extLst>
          </p:cNvPr>
          <p:cNvSpPr>
            <a:spLocks noGrp="1"/>
          </p:cNvSpPr>
          <p:nvPr>
            <p:ph type="title"/>
          </p:nvPr>
        </p:nvSpPr>
        <p:spPr/>
        <p:txBody>
          <a:bodyPr rtlCol="0"/>
          <a:lstStyle/>
          <a:p>
            <a:pPr rtl="0"/>
            <a:r>
              <a:rPr lang="fr-FR" dirty="0"/>
              <a:t>Caractéristiques technologiques des contacts</a:t>
            </a:r>
          </a:p>
        </p:txBody>
      </p:sp>
      <p:sp>
        <p:nvSpPr>
          <p:cNvPr id="15" name="Rectangle 14">
            <a:extLst>
              <a:ext uri="{FF2B5EF4-FFF2-40B4-BE49-F238E27FC236}">
                <a16:creationId xmlns:a16="http://schemas.microsoft.com/office/drawing/2014/main" id="{8BF3A398-534D-E2FB-8220-C4EC4C948B3E}"/>
              </a:ext>
            </a:extLst>
          </p:cNvPr>
          <p:cNvSpPr/>
          <p:nvPr/>
        </p:nvSpPr>
        <p:spPr>
          <a:xfrm>
            <a:off x="3028335" y="5515897"/>
            <a:ext cx="6834650" cy="13421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graphicFrame>
            <p:nvGraphicFramePr>
              <p:cNvPr id="26" name="Tableau 26">
                <a:extLst>
                  <a:ext uri="{FF2B5EF4-FFF2-40B4-BE49-F238E27FC236}">
                    <a16:creationId xmlns:a16="http://schemas.microsoft.com/office/drawing/2014/main" id="{8A742FD1-6582-781E-B3EA-F972EE2D258A}"/>
                  </a:ext>
                </a:extLst>
              </p:cNvPr>
              <p:cNvGraphicFramePr>
                <a:graphicFrameLocks noGrp="1"/>
              </p:cNvGraphicFramePr>
              <p:nvPr>
                <p:extLst>
                  <p:ext uri="{D42A27DB-BD31-4B8C-83A1-F6EECF244321}">
                    <p14:modId xmlns:p14="http://schemas.microsoft.com/office/powerpoint/2010/main" val="3172717898"/>
                  </p:ext>
                </p:extLst>
              </p:nvPr>
            </p:nvGraphicFramePr>
            <p:xfrm>
              <a:off x="-20377" y="0"/>
              <a:ext cx="12192000" cy="7790319"/>
            </p:xfrm>
            <a:graphic>
              <a:graphicData uri="http://schemas.openxmlformats.org/drawingml/2006/table">
                <a:tbl>
                  <a:tblPr firstRow="1" bandRow="1">
                    <a:tableStyleId>{638B1855-1B75-4FBE-930C-398BA8C253C6}</a:tableStyleId>
                  </a:tblPr>
                  <a:tblGrid>
                    <a:gridCol w="1524000">
                      <a:extLst>
                        <a:ext uri="{9D8B030D-6E8A-4147-A177-3AD203B41FA5}">
                          <a16:colId xmlns:a16="http://schemas.microsoft.com/office/drawing/2014/main" val="297510513"/>
                        </a:ext>
                      </a:extLst>
                    </a:gridCol>
                    <a:gridCol w="1971502">
                      <a:extLst>
                        <a:ext uri="{9D8B030D-6E8A-4147-A177-3AD203B41FA5}">
                          <a16:colId xmlns:a16="http://schemas.microsoft.com/office/drawing/2014/main" val="3712366034"/>
                        </a:ext>
                      </a:extLst>
                    </a:gridCol>
                    <a:gridCol w="588875">
                      <a:extLst>
                        <a:ext uri="{9D8B030D-6E8A-4147-A177-3AD203B41FA5}">
                          <a16:colId xmlns:a16="http://schemas.microsoft.com/office/drawing/2014/main" val="2689882197"/>
                        </a:ext>
                      </a:extLst>
                    </a:gridCol>
                    <a:gridCol w="1717964">
                      <a:extLst>
                        <a:ext uri="{9D8B030D-6E8A-4147-A177-3AD203B41FA5}">
                          <a16:colId xmlns:a16="http://schemas.microsoft.com/office/drawing/2014/main" val="4269222782"/>
                        </a:ext>
                      </a:extLst>
                    </a:gridCol>
                    <a:gridCol w="1817659">
                      <a:extLst>
                        <a:ext uri="{9D8B030D-6E8A-4147-A177-3AD203B41FA5}">
                          <a16:colId xmlns:a16="http://schemas.microsoft.com/office/drawing/2014/main" val="1281230397"/>
                        </a:ext>
                      </a:extLst>
                    </a:gridCol>
                    <a:gridCol w="762000">
                      <a:extLst>
                        <a:ext uri="{9D8B030D-6E8A-4147-A177-3AD203B41FA5}">
                          <a16:colId xmlns:a16="http://schemas.microsoft.com/office/drawing/2014/main" val="3651241669"/>
                        </a:ext>
                      </a:extLst>
                    </a:gridCol>
                    <a:gridCol w="762000">
                      <a:extLst>
                        <a:ext uri="{9D8B030D-6E8A-4147-A177-3AD203B41FA5}">
                          <a16:colId xmlns:a16="http://schemas.microsoft.com/office/drawing/2014/main" val="1303923751"/>
                        </a:ext>
                      </a:extLst>
                    </a:gridCol>
                    <a:gridCol w="1524000">
                      <a:extLst>
                        <a:ext uri="{9D8B030D-6E8A-4147-A177-3AD203B41FA5}">
                          <a16:colId xmlns:a16="http://schemas.microsoft.com/office/drawing/2014/main" val="368781438"/>
                        </a:ext>
                      </a:extLst>
                    </a:gridCol>
                    <a:gridCol w="1524000">
                      <a:extLst>
                        <a:ext uri="{9D8B030D-6E8A-4147-A177-3AD203B41FA5}">
                          <a16:colId xmlns:a16="http://schemas.microsoft.com/office/drawing/2014/main" val="2877599563"/>
                        </a:ext>
                      </a:extLst>
                    </a:gridCol>
                  </a:tblGrid>
                  <a:tr h="482109">
                    <a:tc rowSpan="2">
                      <a:txBody>
                        <a:bodyPr/>
                        <a:lstStyle/>
                        <a:p>
                          <a:pPr algn="ctr"/>
                          <a:r>
                            <a:rPr lang="fr-FR" sz="1200" dirty="0"/>
                            <a:t>Nom</a:t>
                          </a:r>
                        </a:p>
                      </a:txBody>
                      <a:tcPr anchor="ctr"/>
                    </a:tc>
                    <a:tc rowSpan="2">
                      <a:txBody>
                        <a:bodyPr/>
                        <a:lstStyle/>
                        <a:p>
                          <a:pPr algn="ctr"/>
                          <a:r>
                            <a:rPr lang="fr-FR" sz="1400" dirty="0"/>
                            <a:t>Points d’expression</a:t>
                          </a:r>
                        </a:p>
                      </a:txBody>
                      <a:tcPr anchor="ctr"/>
                    </a:tc>
                    <a:tc rowSpan="2">
                      <a:txBody>
                        <a:bodyPr/>
                        <a:lstStyle/>
                        <a:p>
                          <a:pPr algn="ctr"/>
                          <a:r>
                            <a:rPr lang="fr-FR" sz="1400" dirty="0"/>
                            <a:t>DDL</a:t>
                          </a:r>
                        </a:p>
                      </a:txBody>
                      <a:tcPr anchor="ctr"/>
                    </a:tc>
                    <a:tc rowSpan="2">
                      <a:txBody>
                        <a:bodyPr/>
                        <a:lstStyle/>
                        <a:p>
                          <a:pPr algn="ctr"/>
                          <a:r>
                            <a:rPr lang="fr-FR" sz="1400" dirty="0"/>
                            <a:t>Représentation plane</a:t>
                          </a:r>
                        </a:p>
                      </a:txBody>
                      <a:tcPr anchor="ctr"/>
                    </a:tc>
                    <a:tc rowSpan="2">
                      <a:txBody>
                        <a:bodyPr/>
                        <a:lstStyle/>
                        <a:p>
                          <a:pPr algn="ctr"/>
                          <a:r>
                            <a:rPr lang="fr-FR" sz="1400" dirty="0"/>
                            <a:t>Représentation 3D</a:t>
                          </a:r>
                        </a:p>
                      </a:txBody>
                      <a:tcPr anchor="ctr"/>
                    </a:tc>
                    <a:tc gridSpan="2">
                      <a:txBody>
                        <a:bodyPr/>
                        <a:lstStyle/>
                        <a:p>
                          <a:pPr algn="ctr"/>
                          <a:r>
                            <a:rPr lang="fr-FR" sz="1400" dirty="0"/>
                            <a:t>Tableau</a:t>
                          </a:r>
                        </a:p>
                      </a:txBody>
                      <a:tcPr anchor="ctr"/>
                    </a:tc>
                    <a:tc hMerge="1">
                      <a:txBody>
                        <a:bodyPr/>
                        <a:lstStyle/>
                        <a:p>
                          <a:pPr algn="ctr"/>
                          <a:endParaRPr lang="fr-FR" sz="1400" dirty="0"/>
                        </a:p>
                      </a:txBody>
                      <a:tcPr anchor="ctr"/>
                    </a:tc>
                    <a:tc rowSpan="2">
                      <a:txBody>
                        <a:bodyPr/>
                        <a:lstStyle/>
                        <a:p>
                          <a:pPr algn="ctr"/>
                          <a:r>
                            <a:rPr lang="fr-FR" sz="1400" dirty="0"/>
                            <a:t>Torseur cinématique</a:t>
                          </a:r>
                        </a:p>
                      </a:txBody>
                      <a:tcPr anchor="ctr"/>
                    </a:tc>
                    <a:tc rowSpan="2">
                      <a:txBody>
                        <a:bodyPr/>
                        <a:lstStyle/>
                        <a:p>
                          <a:pPr algn="ctr"/>
                          <a:r>
                            <a:rPr lang="fr-FR" sz="1400" dirty="0"/>
                            <a:t>Torseur des AM</a:t>
                          </a:r>
                        </a:p>
                      </a:txBody>
                      <a:tcPr anchor="ctr"/>
                    </a:tc>
                    <a:extLst>
                      <a:ext uri="{0D108BD9-81ED-4DB2-BD59-A6C34878D82A}">
                        <a16:rowId xmlns:a16="http://schemas.microsoft.com/office/drawing/2014/main" val="3489148626"/>
                      </a:ext>
                    </a:extLst>
                  </a:tr>
                  <a:tr h="4821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400" dirty="0"/>
                            <a:t>T</a:t>
                          </a:r>
                        </a:p>
                      </a:txBody>
                      <a:tcPr anchor="ctr"/>
                    </a:tc>
                    <a:tc>
                      <a:txBody>
                        <a:bodyPr/>
                        <a:lstStyle/>
                        <a:p>
                          <a:pPr algn="ctr"/>
                          <a:r>
                            <a:rPr lang="fr-FR" sz="1400" dirty="0"/>
                            <a:t>R</a:t>
                          </a:r>
                        </a:p>
                      </a:txBody>
                      <a:tcPr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037125541"/>
                      </a:ext>
                    </a:extLst>
                  </a:tr>
                  <a:tr h="451978">
                    <a:tc rowSpan="3">
                      <a:txBody>
                        <a:bodyPr/>
                        <a:lstStyle/>
                        <a:p>
                          <a:pPr algn="ctr"/>
                          <a:r>
                            <a:rPr lang="fr-FR" sz="1600" dirty="0"/>
                            <a:t>Rotule de centre A</a:t>
                          </a:r>
                        </a:p>
                      </a:txBody>
                      <a:tcPr anchor="ctr"/>
                    </a:tc>
                    <a:tc rowSpan="3">
                      <a:txBody>
                        <a:bodyPr/>
                        <a:lstStyle/>
                        <a:p>
                          <a:r>
                            <a:rPr lang="fr-FR" dirty="0"/>
                            <a:t>Centre de liaison</a:t>
                          </a:r>
                        </a:p>
                      </a:txBody>
                      <a:tcPr anchor="ctr"/>
                    </a:tc>
                    <a:tc rowSpan="3">
                      <a:txBody>
                        <a:bodyPr/>
                        <a:lstStyle/>
                        <a:p>
                          <a:pPr algn="ctr"/>
                          <a:r>
                            <a:rPr lang="fr-FR" dirty="0"/>
                            <a:t>0</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i="1" smtClean="0">
                                        <a:effectLst/>
                                        <a:latin typeface="Cambria Math" panose="02040503050406030204" pitchFamily="18" charset="0"/>
                                      </a:rPr>
                                    </m:ctrlPr>
                                  </m:sPrePr>
                                  <m:sub/>
                                  <m:sup/>
                                  <m:e>
                                    <m:sSub>
                                      <m:sSubPr>
                                        <m:ctrlPr>
                                          <a:rPr lang="fr-FR" i="1">
                                            <a:effectLst/>
                                            <a:latin typeface="Cambria Math" panose="02040503050406030204" pitchFamily="18" charset="0"/>
                                          </a:rPr>
                                        </m:ctrlPr>
                                      </m:sSubPr>
                                      <m:e>
                                        <m:d>
                                          <m:dPr>
                                            <m:begChr m:val="{"/>
                                            <m:endChr m:val="}"/>
                                            <m:ctrlPr>
                                              <a:rPr lang="fr-FR" i="1">
                                                <a:effectLst/>
                                                <a:latin typeface="Cambria Math" panose="02040503050406030204" pitchFamily="18" charset="0"/>
                                              </a:rPr>
                                            </m:ctrlPr>
                                          </m:dPr>
                                          <m:e>
                                            <m:eqArr>
                                              <m:eqArrPr>
                                                <m:ctrlPr>
                                                  <a:rPr lang="fr-FR" i="1">
                                                    <a:effectLst/>
                                                    <a:latin typeface="Cambria Math" panose="02040503050406030204" pitchFamily="18" charset="0"/>
                                                  </a:rPr>
                                                </m:ctrlPr>
                                              </m:eqArrPr>
                                              <m:e/>
                                              <m:e/>
                                              <m:e/>
                                            </m:eqArr>
                                            <m:m>
                                              <m:mPr>
                                                <m:mcs>
                                                  <m:mc>
                                                    <m:mcPr>
                                                      <m:count m:val="1"/>
                                                      <m:mcJc m:val="center"/>
                                                    </m:mcPr>
                                                  </m:mc>
                                                </m:mcs>
                                                <m:ctrlPr>
                                                  <a:rPr lang="fr-FR" i="1">
                                                    <a:effectLst/>
                                                    <a:latin typeface="Cambria Math" panose="02040503050406030204" pitchFamily="18" charset="0"/>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1808815823"/>
                      </a:ext>
                    </a:extLst>
                  </a:tr>
                  <a:tr h="22598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240166541"/>
                      </a:ext>
                    </a:extLst>
                  </a:tr>
                  <a:tr h="22598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612642840"/>
                      </a:ext>
                    </a:extLst>
                  </a:tr>
                  <a:tr h="301318">
                    <a:tc rowSpan="3">
                      <a:txBody>
                        <a:bodyPr/>
                        <a:lstStyle/>
                        <a:p>
                          <a:pPr algn="ctr"/>
                          <a:r>
                            <a:rPr lang="fr-FR" sz="1600" dirty="0"/>
                            <a:t>Appui plan de normale y</a:t>
                          </a:r>
                        </a:p>
                      </a:txBody>
                      <a:tcPr anchor="ctr"/>
                    </a:tc>
                    <a:tc rowSpan="3">
                      <a:txBody>
                        <a:bodyPr/>
                        <a:lstStyle/>
                        <a:p>
                          <a:r>
                            <a:rPr lang="fr-FR" dirty="0"/>
                            <a:t>Tout point dans l’espace</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3592389374"/>
                      </a:ext>
                    </a:extLst>
                  </a:tr>
                  <a:tr h="30131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73244932"/>
                      </a:ext>
                    </a:extLst>
                  </a:tr>
                  <a:tr h="30131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15974151"/>
                      </a:ext>
                    </a:extLst>
                  </a:tr>
                  <a:tr h="301318">
                    <a:tc rowSpan="3">
                      <a:txBody>
                        <a:bodyPr/>
                        <a:lstStyle/>
                        <a:p>
                          <a:pPr algn="ctr"/>
                          <a:r>
                            <a:rPr lang="fr-FR" sz="1600" dirty="0"/>
                            <a:t>Linéique annulaire de centre A et de direction x</a:t>
                          </a:r>
                        </a:p>
                      </a:txBody>
                      <a:tcPr anchor="ctr"/>
                    </a:tc>
                    <a:tc rowSpan="3">
                      <a:txBody>
                        <a:bodyPr/>
                        <a:lstStyle/>
                        <a:p>
                          <a:r>
                            <a:rPr lang="fr-FR" dirty="0"/>
                            <a:t>Centre de liaison</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2311614576"/>
                      </a:ext>
                    </a:extLst>
                  </a:tr>
                  <a:tr h="30131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46809096"/>
                      </a:ext>
                    </a:extLst>
                  </a:tr>
                  <a:tr h="30131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306446674"/>
                      </a:ext>
                    </a:extLst>
                  </a:tr>
                  <a:tr h="321406">
                    <a:tc rowSpan="3">
                      <a:txBody>
                        <a:bodyPr/>
                        <a:lstStyle/>
                        <a:p>
                          <a:pPr algn="ctr"/>
                          <a:r>
                            <a:rPr lang="fr-FR" sz="1600" dirty="0"/>
                            <a:t>Linéique rectiligne de ligne (</a:t>
                          </a:r>
                          <a:r>
                            <a:rPr lang="fr-FR" sz="1600" dirty="0" err="1"/>
                            <a:t>A,x</a:t>
                          </a:r>
                          <a:r>
                            <a:rPr lang="fr-FR" sz="1600" dirty="0"/>
                            <a:t>) et de normale y</a:t>
                          </a:r>
                        </a:p>
                      </a:txBody>
                      <a:tcPr anchor="ctr"/>
                    </a:tc>
                    <a:tc rowSpan="3">
                      <a:txBody>
                        <a:bodyPr/>
                        <a:lstStyle/>
                        <a:p>
                          <a:r>
                            <a:rPr lang="fr-FR" dirty="0"/>
                            <a:t>Tout point du plan (</a:t>
                          </a:r>
                          <a:r>
                            <a:rPr lang="fr-FR" dirty="0" err="1"/>
                            <a:t>A,x,y</a:t>
                          </a:r>
                          <a:r>
                            <a:rPr lang="fr-FR" dirty="0"/>
                            <a:t>)</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321348660"/>
                      </a:ext>
                    </a:extLst>
                  </a:tr>
                  <a:tr h="32140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893111519"/>
                      </a:ext>
                    </a:extLst>
                  </a:tr>
                  <a:tr h="32140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00263063"/>
                      </a:ext>
                    </a:extLst>
                  </a:tr>
                  <a:tr h="321406">
                    <a:tc rowSpan="3">
                      <a:txBody>
                        <a:bodyPr/>
                        <a:lstStyle/>
                        <a:p>
                          <a:pPr algn="ctr"/>
                          <a:r>
                            <a:rPr lang="fr-FR" sz="1600" dirty="0"/>
                            <a:t>Ponctuelle en A de normale y</a:t>
                          </a:r>
                        </a:p>
                      </a:txBody>
                      <a:tcPr anchor="ctr"/>
                    </a:tc>
                    <a:tc rowSpan="3">
                      <a:txBody>
                        <a:bodyPr/>
                        <a:lstStyle/>
                        <a:p>
                          <a:r>
                            <a:rPr lang="fr-FR" dirty="0"/>
                            <a:t>Tout point de (</a:t>
                          </a:r>
                          <a:r>
                            <a:rPr lang="fr-FR" dirty="0" err="1"/>
                            <a:t>A,y</a:t>
                          </a:r>
                          <a:r>
                            <a:rPr lang="fr-FR" dirty="0"/>
                            <a:t>)</a:t>
                          </a:r>
                        </a:p>
                      </a:txBody>
                      <a:tcPr anchor="ctr"/>
                    </a:tc>
                    <a:tc rowSpan="3">
                      <a:txBody>
                        <a:bodyPr/>
                        <a:lstStyle/>
                        <a:p>
                          <a:pPr algn="ctr"/>
                          <a:r>
                            <a:rPr lang="fr-FR" dirty="0"/>
                            <a:t>2</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tc rowSpan="3">
                      <a:txBody>
                        <a:bodyPr/>
                        <a:lstStyle/>
                        <a:p>
                          <a:pPr/>
                          <a14:m>
                            <m:oMathPara xmlns:m="http://schemas.openxmlformats.org/officeDocument/2006/math">
                              <m:oMathParaPr>
                                <m:jc m:val="centerGroup"/>
                              </m:oMathParaPr>
                              <m:oMath xmlns:m="http://schemas.openxmlformats.org/officeDocument/2006/math">
                                <m:sPre>
                                  <m:sPrePr>
                                    <m:ctrlPr>
                                      <a:rPr lang="fr-FR" sz="1800" i="1" kern="1200" smtClean="0">
                                        <a:solidFill>
                                          <a:schemeClr val="lt1"/>
                                        </a:solidFill>
                                        <a:effectLst/>
                                        <a:latin typeface="Cambria Math" panose="02040503050406030204" pitchFamily="18" charset="0"/>
                                        <a:ea typeface="+mn-ea"/>
                                        <a:cs typeface="+mn-cs"/>
                                      </a:rPr>
                                    </m:ctrlPr>
                                  </m:sPrePr>
                                  <m:sub/>
                                  <m:sup/>
                                  <m:e>
                                    <m:sSub>
                                      <m:sSubPr>
                                        <m:ctrlPr>
                                          <a:rPr lang="fr-FR" sz="1800" i="1" kern="1200">
                                            <a:solidFill>
                                              <a:schemeClr val="lt1"/>
                                            </a:solidFill>
                                            <a:effectLst/>
                                            <a:latin typeface="Cambria Math" panose="02040503050406030204" pitchFamily="18" charset="0"/>
                                            <a:ea typeface="+mn-ea"/>
                                            <a:cs typeface="+mn-cs"/>
                                          </a:rPr>
                                        </m:ctrlPr>
                                      </m:sSubPr>
                                      <m:e>
                                        <m:d>
                                          <m:dPr>
                                            <m:begChr m:val="{"/>
                                            <m:endChr m:val="}"/>
                                            <m:ctrlPr>
                                              <a:rPr lang="fr-FR" sz="1800" i="1" kern="1200">
                                                <a:solidFill>
                                                  <a:schemeClr val="lt1"/>
                                                </a:solidFill>
                                                <a:effectLst/>
                                                <a:latin typeface="Cambria Math" panose="02040503050406030204" pitchFamily="18" charset="0"/>
                                                <a:ea typeface="+mn-ea"/>
                                                <a:cs typeface="+mn-cs"/>
                                              </a:rPr>
                                            </m:ctrlPr>
                                          </m:dPr>
                                          <m:e>
                                            <m:eqArr>
                                              <m:eqArrPr>
                                                <m:ctrlPr>
                                                  <a:rPr lang="fr-FR" sz="1800" i="1" kern="1200">
                                                    <a:solidFill>
                                                      <a:schemeClr val="lt1"/>
                                                    </a:solidFill>
                                                    <a:effectLst/>
                                                    <a:latin typeface="Cambria Math" panose="02040503050406030204" pitchFamily="18" charset="0"/>
                                                    <a:ea typeface="+mn-ea"/>
                                                    <a:cs typeface="+mn-cs"/>
                                                  </a:rPr>
                                                </m:ctrlPr>
                                              </m:eqArrPr>
                                              <m:e/>
                                              <m:e/>
                                              <m:e/>
                                            </m:eqArr>
                                            <m:m>
                                              <m:mPr>
                                                <m:mcs>
                                                  <m:mc>
                                                    <m:mcPr>
                                                      <m:count m:val="1"/>
                                                      <m:mcJc m:val="center"/>
                                                    </m:mcPr>
                                                  </m:mc>
                                                </m:mcs>
                                                <m:ctrlPr>
                                                  <a:rPr lang="fr-FR" sz="1800" i="1" kern="1200">
                                                    <a:solidFill>
                                                      <a:schemeClr val="lt1"/>
                                                    </a:solidFill>
                                                    <a:effectLst/>
                                                    <a:latin typeface="Cambria Math" panose="02040503050406030204" pitchFamily="18" charset="0"/>
                                                    <a:ea typeface="+mn-ea"/>
                                                    <a:cs typeface="+mn-cs"/>
                                                  </a:rPr>
                                                </m:ctrlPr>
                                              </m:mPr>
                                              <m:mr>
                                                <m:e/>
                                              </m:mr>
                                              <m:mr>
                                                <m:e/>
                                              </m:mr>
                                              <m:mr>
                                                <m:e/>
                                              </m:mr>
                                            </m:m>
                                          </m:e>
                                        </m:d>
                                      </m:e>
                                      <m:sub/>
                                    </m:sSub>
                                  </m:e>
                                </m:sPre>
                              </m:oMath>
                            </m:oMathPara>
                          </a14:m>
                          <a:endParaRPr lang="fr-FR" dirty="0"/>
                        </a:p>
                      </a:txBody>
                      <a:tcPr anchor="ctr"/>
                    </a:tc>
                    <a:extLst>
                      <a:ext uri="{0D108BD9-81ED-4DB2-BD59-A6C34878D82A}">
                        <a16:rowId xmlns:a16="http://schemas.microsoft.com/office/drawing/2014/main" val="1647878143"/>
                      </a:ext>
                    </a:extLst>
                  </a:tr>
                  <a:tr h="32140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541771373"/>
                      </a:ext>
                    </a:extLst>
                  </a:tr>
                  <a:tr h="321406">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477084506"/>
                      </a:ext>
                    </a:extLst>
                  </a:tr>
                  <a:tr h="417828">
                    <a:tc rowSpan="3">
                      <a:txBody>
                        <a:bodyPr/>
                        <a:lstStyle/>
                        <a:p>
                          <a:pPr algn="ctr"/>
                          <a:endParaRPr lang="fr-FR" sz="1600" dirty="0"/>
                        </a:p>
                      </a:txBody>
                      <a:tcPr anchor="ctr"/>
                    </a:tc>
                    <a:tc rowSpan="3">
                      <a:txBody>
                        <a:bodyPr/>
                        <a:lstStyle/>
                        <a:p>
                          <a:endParaRPr lang="fr-FR" dirty="0"/>
                        </a:p>
                      </a:txBody>
                      <a:tcPr anchor="ctr"/>
                    </a:tc>
                    <a:tc rowSpan="3">
                      <a:txBody>
                        <a:bodyPr/>
                        <a:lstStyle/>
                        <a:p>
                          <a:pPr algn="ctr"/>
                          <a:endParaRPr lang="fr-FR" dirty="0"/>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endParaRPr lang="fr-FR" dirty="0"/>
                        </a:p>
                      </a:txBody>
                      <a:tcPr anchor="ctr">
                        <a:lnR w="12700" cap="flat" cmpd="sng" algn="ctr">
                          <a:solidFill>
                            <a:schemeClr val="bg1"/>
                          </a:solidFill>
                          <a:prstDash val="solid"/>
                          <a:round/>
                          <a:headEnd type="none" w="med" len="med"/>
                          <a:tailEnd type="none" w="med" len="med"/>
                        </a:lnR>
                      </a:tcPr>
                    </a:tc>
                    <a:tc>
                      <a:txBody>
                        <a:bodyPr/>
                        <a:lstStyle/>
                        <a:p>
                          <a:pPr algn="ctr"/>
                          <a:endParaRPr lang="fr-FR" dirty="0"/>
                        </a:p>
                      </a:txBody>
                      <a:tcPr anchor="ctr">
                        <a:lnL w="12700" cap="flat" cmpd="sng" algn="ctr">
                          <a:solidFill>
                            <a:schemeClr val="bg1"/>
                          </a:solidFill>
                          <a:prstDash val="solid"/>
                          <a:round/>
                          <a:headEnd type="none" w="med" len="med"/>
                          <a:tailEnd type="none" w="med" len="med"/>
                        </a:lnL>
                      </a:tcPr>
                    </a:tc>
                    <a:tc rowSpan="3">
                      <a:txBody>
                        <a:bodyPr/>
                        <a:lstStyle/>
                        <a:p>
                          <a:endParaRPr lang="fr-FR" dirty="0"/>
                        </a:p>
                      </a:txBody>
                      <a:tcPr anchor="ctr"/>
                    </a:tc>
                    <a:tc rowSpan="3">
                      <a:txBody>
                        <a:bodyPr/>
                        <a:lstStyle/>
                        <a:p>
                          <a:endParaRPr lang="fr-FR" dirty="0"/>
                        </a:p>
                      </a:txBody>
                      <a:tcPr anchor="ctr"/>
                    </a:tc>
                    <a:extLst>
                      <a:ext uri="{0D108BD9-81ED-4DB2-BD59-A6C34878D82A}">
                        <a16:rowId xmlns:a16="http://schemas.microsoft.com/office/drawing/2014/main" val="4273821105"/>
                      </a:ext>
                    </a:extLst>
                  </a:tr>
                  <a:tr h="41782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endParaRPr lang="fr-FR" dirty="0"/>
                        </a:p>
                      </a:txBody>
                      <a:tcPr anchor="ctr">
                        <a:lnR w="12700" cap="flat" cmpd="sng" algn="ctr">
                          <a:solidFill>
                            <a:schemeClr val="bg1"/>
                          </a:solidFill>
                          <a:prstDash val="solid"/>
                          <a:round/>
                          <a:headEnd type="none" w="med" len="med"/>
                          <a:tailEnd type="none" w="med" len="med"/>
                        </a:lnR>
                      </a:tcPr>
                    </a:tc>
                    <a:tc>
                      <a:txBody>
                        <a:bodyPr/>
                        <a:lstStyle/>
                        <a:p>
                          <a:pPr algn="ctr"/>
                          <a:endParaRPr lang="fr-FR" dirty="0"/>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285830739"/>
                      </a:ext>
                    </a:extLst>
                  </a:tr>
                  <a:tr h="41782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endParaRPr lang="fr-FR" dirty="0"/>
                        </a:p>
                      </a:txBody>
                      <a:tcPr anchor="ctr">
                        <a:lnR w="12700" cap="flat" cmpd="sng" algn="ctr">
                          <a:solidFill>
                            <a:schemeClr val="bg1"/>
                          </a:solidFill>
                          <a:prstDash val="solid"/>
                          <a:round/>
                          <a:headEnd type="none" w="med" len="med"/>
                          <a:tailEnd type="none" w="med" len="med"/>
                        </a:lnR>
                      </a:tcPr>
                    </a:tc>
                    <a:tc>
                      <a:txBody>
                        <a:bodyPr/>
                        <a:lstStyle/>
                        <a:p>
                          <a:pPr algn="ctr"/>
                          <a:endParaRPr lang="fr-FR" dirty="0"/>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311109823"/>
                      </a:ext>
                    </a:extLst>
                  </a:tr>
                </a:tbl>
              </a:graphicData>
            </a:graphic>
          </p:graphicFrame>
        </mc:Choice>
        <mc:Fallback xmlns="">
          <p:graphicFrame>
            <p:nvGraphicFramePr>
              <p:cNvPr id="26" name="Tableau 26">
                <a:extLst>
                  <a:ext uri="{FF2B5EF4-FFF2-40B4-BE49-F238E27FC236}">
                    <a16:creationId xmlns:a16="http://schemas.microsoft.com/office/drawing/2014/main" id="{8A742FD1-6582-781E-B3EA-F972EE2D258A}"/>
                  </a:ext>
                </a:extLst>
              </p:cNvPr>
              <p:cNvGraphicFramePr>
                <a:graphicFrameLocks noGrp="1"/>
              </p:cNvGraphicFramePr>
              <p:nvPr>
                <p:extLst>
                  <p:ext uri="{D42A27DB-BD31-4B8C-83A1-F6EECF244321}">
                    <p14:modId xmlns:p14="http://schemas.microsoft.com/office/powerpoint/2010/main" val="3172717898"/>
                  </p:ext>
                </p:extLst>
              </p:nvPr>
            </p:nvGraphicFramePr>
            <p:xfrm>
              <a:off x="-20377" y="0"/>
              <a:ext cx="12192000" cy="7790319"/>
            </p:xfrm>
            <a:graphic>
              <a:graphicData uri="http://schemas.openxmlformats.org/drawingml/2006/table">
                <a:tbl>
                  <a:tblPr firstRow="1" bandRow="1">
                    <a:tableStyleId>{638B1855-1B75-4FBE-930C-398BA8C253C6}</a:tableStyleId>
                  </a:tblPr>
                  <a:tblGrid>
                    <a:gridCol w="1524000">
                      <a:extLst>
                        <a:ext uri="{9D8B030D-6E8A-4147-A177-3AD203B41FA5}">
                          <a16:colId xmlns:a16="http://schemas.microsoft.com/office/drawing/2014/main" val="297510513"/>
                        </a:ext>
                      </a:extLst>
                    </a:gridCol>
                    <a:gridCol w="1971502">
                      <a:extLst>
                        <a:ext uri="{9D8B030D-6E8A-4147-A177-3AD203B41FA5}">
                          <a16:colId xmlns:a16="http://schemas.microsoft.com/office/drawing/2014/main" val="3712366034"/>
                        </a:ext>
                      </a:extLst>
                    </a:gridCol>
                    <a:gridCol w="588875">
                      <a:extLst>
                        <a:ext uri="{9D8B030D-6E8A-4147-A177-3AD203B41FA5}">
                          <a16:colId xmlns:a16="http://schemas.microsoft.com/office/drawing/2014/main" val="2689882197"/>
                        </a:ext>
                      </a:extLst>
                    </a:gridCol>
                    <a:gridCol w="1717964">
                      <a:extLst>
                        <a:ext uri="{9D8B030D-6E8A-4147-A177-3AD203B41FA5}">
                          <a16:colId xmlns:a16="http://schemas.microsoft.com/office/drawing/2014/main" val="4269222782"/>
                        </a:ext>
                      </a:extLst>
                    </a:gridCol>
                    <a:gridCol w="1817659">
                      <a:extLst>
                        <a:ext uri="{9D8B030D-6E8A-4147-A177-3AD203B41FA5}">
                          <a16:colId xmlns:a16="http://schemas.microsoft.com/office/drawing/2014/main" val="1281230397"/>
                        </a:ext>
                      </a:extLst>
                    </a:gridCol>
                    <a:gridCol w="762000">
                      <a:extLst>
                        <a:ext uri="{9D8B030D-6E8A-4147-A177-3AD203B41FA5}">
                          <a16:colId xmlns:a16="http://schemas.microsoft.com/office/drawing/2014/main" val="3651241669"/>
                        </a:ext>
                      </a:extLst>
                    </a:gridCol>
                    <a:gridCol w="762000">
                      <a:extLst>
                        <a:ext uri="{9D8B030D-6E8A-4147-A177-3AD203B41FA5}">
                          <a16:colId xmlns:a16="http://schemas.microsoft.com/office/drawing/2014/main" val="1303923751"/>
                        </a:ext>
                      </a:extLst>
                    </a:gridCol>
                    <a:gridCol w="1524000">
                      <a:extLst>
                        <a:ext uri="{9D8B030D-6E8A-4147-A177-3AD203B41FA5}">
                          <a16:colId xmlns:a16="http://schemas.microsoft.com/office/drawing/2014/main" val="368781438"/>
                        </a:ext>
                      </a:extLst>
                    </a:gridCol>
                    <a:gridCol w="1524000">
                      <a:extLst>
                        <a:ext uri="{9D8B030D-6E8A-4147-A177-3AD203B41FA5}">
                          <a16:colId xmlns:a16="http://schemas.microsoft.com/office/drawing/2014/main" val="2877599563"/>
                        </a:ext>
                      </a:extLst>
                    </a:gridCol>
                  </a:tblGrid>
                  <a:tr h="482109">
                    <a:tc rowSpan="2">
                      <a:txBody>
                        <a:bodyPr/>
                        <a:lstStyle/>
                        <a:p>
                          <a:pPr algn="ctr"/>
                          <a:r>
                            <a:rPr lang="fr-FR" sz="1200" dirty="0"/>
                            <a:t>Nom</a:t>
                          </a:r>
                        </a:p>
                      </a:txBody>
                      <a:tcPr anchor="ctr"/>
                    </a:tc>
                    <a:tc rowSpan="2">
                      <a:txBody>
                        <a:bodyPr/>
                        <a:lstStyle/>
                        <a:p>
                          <a:pPr algn="ctr"/>
                          <a:r>
                            <a:rPr lang="fr-FR" sz="1400" dirty="0"/>
                            <a:t>Points d’expression</a:t>
                          </a:r>
                        </a:p>
                      </a:txBody>
                      <a:tcPr anchor="ctr"/>
                    </a:tc>
                    <a:tc rowSpan="2">
                      <a:txBody>
                        <a:bodyPr/>
                        <a:lstStyle/>
                        <a:p>
                          <a:pPr algn="ctr"/>
                          <a:r>
                            <a:rPr lang="fr-FR" sz="1400" dirty="0"/>
                            <a:t>DDL</a:t>
                          </a:r>
                        </a:p>
                      </a:txBody>
                      <a:tcPr anchor="ctr"/>
                    </a:tc>
                    <a:tc rowSpan="2">
                      <a:txBody>
                        <a:bodyPr/>
                        <a:lstStyle/>
                        <a:p>
                          <a:pPr algn="ctr"/>
                          <a:r>
                            <a:rPr lang="fr-FR" sz="1400" dirty="0"/>
                            <a:t>Représentation plane</a:t>
                          </a:r>
                        </a:p>
                      </a:txBody>
                      <a:tcPr anchor="ctr"/>
                    </a:tc>
                    <a:tc rowSpan="2">
                      <a:txBody>
                        <a:bodyPr/>
                        <a:lstStyle/>
                        <a:p>
                          <a:pPr algn="ctr"/>
                          <a:r>
                            <a:rPr lang="fr-FR" sz="1400" dirty="0"/>
                            <a:t>Représentation 3D</a:t>
                          </a:r>
                        </a:p>
                      </a:txBody>
                      <a:tcPr anchor="ctr"/>
                    </a:tc>
                    <a:tc gridSpan="2">
                      <a:txBody>
                        <a:bodyPr/>
                        <a:lstStyle/>
                        <a:p>
                          <a:pPr algn="ctr"/>
                          <a:r>
                            <a:rPr lang="fr-FR" sz="1400" dirty="0"/>
                            <a:t>Tableau</a:t>
                          </a:r>
                        </a:p>
                      </a:txBody>
                      <a:tcPr anchor="ctr"/>
                    </a:tc>
                    <a:tc hMerge="1">
                      <a:txBody>
                        <a:bodyPr/>
                        <a:lstStyle/>
                        <a:p>
                          <a:pPr algn="ctr"/>
                          <a:endParaRPr lang="fr-FR" sz="1400" dirty="0"/>
                        </a:p>
                      </a:txBody>
                      <a:tcPr anchor="ctr"/>
                    </a:tc>
                    <a:tc rowSpan="2">
                      <a:txBody>
                        <a:bodyPr/>
                        <a:lstStyle/>
                        <a:p>
                          <a:pPr algn="ctr"/>
                          <a:r>
                            <a:rPr lang="fr-FR" sz="1400" dirty="0"/>
                            <a:t>Torseur cinématique</a:t>
                          </a:r>
                        </a:p>
                      </a:txBody>
                      <a:tcPr anchor="ctr"/>
                    </a:tc>
                    <a:tc rowSpan="2">
                      <a:txBody>
                        <a:bodyPr/>
                        <a:lstStyle/>
                        <a:p>
                          <a:pPr algn="ctr"/>
                          <a:r>
                            <a:rPr lang="fr-FR" sz="1400" dirty="0"/>
                            <a:t>Torseur des AM</a:t>
                          </a:r>
                        </a:p>
                      </a:txBody>
                      <a:tcPr anchor="ctr"/>
                    </a:tc>
                    <a:extLst>
                      <a:ext uri="{0D108BD9-81ED-4DB2-BD59-A6C34878D82A}">
                        <a16:rowId xmlns:a16="http://schemas.microsoft.com/office/drawing/2014/main" val="3489148626"/>
                      </a:ext>
                    </a:extLst>
                  </a:tr>
                  <a:tr h="482109">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400" dirty="0"/>
                            <a:t>T</a:t>
                          </a:r>
                        </a:p>
                      </a:txBody>
                      <a:tcPr anchor="ctr"/>
                    </a:tc>
                    <a:tc>
                      <a:txBody>
                        <a:bodyPr/>
                        <a:lstStyle/>
                        <a:p>
                          <a:pPr algn="ctr"/>
                          <a:r>
                            <a:rPr lang="fr-FR" sz="1400" dirty="0"/>
                            <a:t>R</a:t>
                          </a:r>
                        </a:p>
                      </a:txBody>
                      <a:tcPr anchor="ct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037125541"/>
                      </a:ext>
                    </a:extLst>
                  </a:tr>
                  <a:tr h="451978">
                    <a:tc rowSpan="3">
                      <a:txBody>
                        <a:bodyPr/>
                        <a:lstStyle/>
                        <a:p>
                          <a:pPr algn="ctr"/>
                          <a:r>
                            <a:rPr lang="fr-FR" sz="1600" dirty="0"/>
                            <a:t>Rotule de centre A</a:t>
                          </a:r>
                        </a:p>
                      </a:txBody>
                      <a:tcPr anchor="ctr"/>
                    </a:tc>
                    <a:tc rowSpan="3">
                      <a:txBody>
                        <a:bodyPr/>
                        <a:lstStyle/>
                        <a:p>
                          <a:r>
                            <a:rPr lang="fr-FR" dirty="0"/>
                            <a:t>Centre de liaison</a:t>
                          </a:r>
                        </a:p>
                      </a:txBody>
                      <a:tcPr anchor="ctr"/>
                    </a:tc>
                    <a:tc rowSpan="3">
                      <a:txBody>
                        <a:bodyPr/>
                        <a:lstStyle/>
                        <a:p>
                          <a:pPr algn="ctr"/>
                          <a:r>
                            <a:rPr lang="fr-FR" dirty="0"/>
                            <a:t>0</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85052" r="-104800" b="-485052"/>
                          </a:stretch>
                        </a:blipFill>
                      </a:tcPr>
                    </a:tc>
                    <a:tc rowSpan="3">
                      <a:txBody>
                        <a:bodyPr/>
                        <a:lstStyle/>
                        <a:p>
                          <a:endParaRPr lang="fr-FR"/>
                        </a:p>
                      </a:txBody>
                      <a:tcPr anchor="ctr">
                        <a:blipFill>
                          <a:blip r:embed="rId3"/>
                          <a:stretch>
                            <a:fillRect l="-704400" t="-85052" r="-4800" b="-485052"/>
                          </a:stretch>
                        </a:blipFill>
                      </a:tcPr>
                    </a:tc>
                    <a:extLst>
                      <a:ext uri="{0D108BD9-81ED-4DB2-BD59-A6C34878D82A}">
                        <a16:rowId xmlns:a16="http://schemas.microsoft.com/office/drawing/2014/main" val="1808815823"/>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240166541"/>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612642840"/>
                      </a:ext>
                    </a:extLst>
                  </a:tr>
                  <a:tr h="365760">
                    <a:tc rowSpan="3">
                      <a:txBody>
                        <a:bodyPr/>
                        <a:lstStyle/>
                        <a:p>
                          <a:pPr algn="ctr"/>
                          <a:r>
                            <a:rPr lang="fr-FR" sz="1600" dirty="0"/>
                            <a:t>Appui plan de normale y</a:t>
                          </a:r>
                        </a:p>
                      </a:txBody>
                      <a:tcPr anchor="ctr"/>
                    </a:tc>
                    <a:tc rowSpan="3">
                      <a:txBody>
                        <a:bodyPr/>
                        <a:lstStyle/>
                        <a:p>
                          <a:r>
                            <a:rPr lang="fr-FR" dirty="0"/>
                            <a:t>Tout point dans l’espace</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199444" r="-104800" b="-422778"/>
                          </a:stretch>
                        </a:blipFill>
                      </a:tcPr>
                    </a:tc>
                    <a:tc rowSpan="3">
                      <a:txBody>
                        <a:bodyPr/>
                        <a:lstStyle/>
                        <a:p>
                          <a:endParaRPr lang="fr-FR"/>
                        </a:p>
                      </a:txBody>
                      <a:tcPr anchor="ctr">
                        <a:blipFill>
                          <a:blip r:embed="rId3"/>
                          <a:stretch>
                            <a:fillRect l="-704400" t="-199444" r="-4800" b="-422778"/>
                          </a:stretch>
                        </a:blipFill>
                      </a:tcPr>
                    </a:tc>
                    <a:extLst>
                      <a:ext uri="{0D108BD9-81ED-4DB2-BD59-A6C34878D82A}">
                        <a16:rowId xmlns:a16="http://schemas.microsoft.com/office/drawing/2014/main" val="3592389374"/>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73244932"/>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15974151"/>
                      </a:ext>
                    </a:extLst>
                  </a:tr>
                  <a:tr h="365760">
                    <a:tc rowSpan="3">
                      <a:txBody>
                        <a:bodyPr/>
                        <a:lstStyle/>
                        <a:p>
                          <a:pPr algn="ctr"/>
                          <a:r>
                            <a:rPr lang="fr-FR" sz="1600" dirty="0"/>
                            <a:t>Linéique annulaire de centre A et de direction x</a:t>
                          </a:r>
                        </a:p>
                      </a:txBody>
                      <a:tcPr anchor="ctr"/>
                    </a:tc>
                    <a:tc rowSpan="3">
                      <a:txBody>
                        <a:bodyPr/>
                        <a:lstStyle/>
                        <a:p>
                          <a:r>
                            <a:rPr lang="fr-FR" dirty="0"/>
                            <a:t>Centre de liaison</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299444" r="-104800" b="-322778"/>
                          </a:stretch>
                        </a:blipFill>
                      </a:tcPr>
                    </a:tc>
                    <a:tc rowSpan="3">
                      <a:txBody>
                        <a:bodyPr/>
                        <a:lstStyle/>
                        <a:p>
                          <a:endParaRPr lang="fr-FR"/>
                        </a:p>
                      </a:txBody>
                      <a:tcPr anchor="ctr">
                        <a:blipFill>
                          <a:blip r:embed="rId3"/>
                          <a:stretch>
                            <a:fillRect l="-704400" t="-299444" r="-4800" b="-322778"/>
                          </a:stretch>
                        </a:blipFill>
                      </a:tcPr>
                    </a:tc>
                    <a:extLst>
                      <a:ext uri="{0D108BD9-81ED-4DB2-BD59-A6C34878D82A}">
                        <a16:rowId xmlns:a16="http://schemas.microsoft.com/office/drawing/2014/main" val="2311614576"/>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246809096"/>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306446674"/>
                      </a:ext>
                    </a:extLst>
                  </a:tr>
                  <a:tr h="365760">
                    <a:tc rowSpan="3">
                      <a:txBody>
                        <a:bodyPr/>
                        <a:lstStyle/>
                        <a:p>
                          <a:pPr algn="ctr"/>
                          <a:r>
                            <a:rPr lang="fr-FR" sz="1600" dirty="0"/>
                            <a:t>Linéique rectiligne de ligne (</a:t>
                          </a:r>
                          <a:r>
                            <a:rPr lang="fr-FR" sz="1600" dirty="0" err="1"/>
                            <a:t>A,x</a:t>
                          </a:r>
                          <a:r>
                            <a:rPr lang="fr-FR" sz="1600" dirty="0"/>
                            <a:t>) et de normale y</a:t>
                          </a:r>
                        </a:p>
                      </a:txBody>
                      <a:tcPr anchor="ctr"/>
                    </a:tc>
                    <a:tc rowSpan="3">
                      <a:txBody>
                        <a:bodyPr/>
                        <a:lstStyle/>
                        <a:p>
                          <a:r>
                            <a:rPr lang="fr-FR" dirty="0"/>
                            <a:t>Tout point du plan (</a:t>
                          </a:r>
                          <a:r>
                            <a:rPr lang="fr-FR" dirty="0" err="1"/>
                            <a:t>A,x,y</a:t>
                          </a:r>
                          <a:r>
                            <a:rPr lang="fr-FR" dirty="0"/>
                            <a:t>)</a:t>
                          </a:r>
                        </a:p>
                      </a:txBody>
                      <a:tcPr anchor="ctr"/>
                    </a:tc>
                    <a:tc rowSpan="3">
                      <a:txBody>
                        <a:bodyPr/>
                        <a:lstStyle/>
                        <a:p>
                          <a:pPr algn="ctr"/>
                          <a:r>
                            <a:rPr lang="fr-FR" dirty="0"/>
                            <a:t>1</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399444" r="-104800" b="-222778"/>
                          </a:stretch>
                        </a:blipFill>
                      </a:tcPr>
                    </a:tc>
                    <a:tc rowSpan="3">
                      <a:txBody>
                        <a:bodyPr/>
                        <a:lstStyle/>
                        <a:p>
                          <a:endParaRPr lang="fr-FR"/>
                        </a:p>
                      </a:txBody>
                      <a:tcPr anchor="ctr">
                        <a:blipFill>
                          <a:blip r:embed="rId3"/>
                          <a:stretch>
                            <a:fillRect l="-704400" t="-399444" r="-4800" b="-222778"/>
                          </a:stretch>
                        </a:blipFill>
                      </a:tcPr>
                    </a:tc>
                    <a:extLst>
                      <a:ext uri="{0D108BD9-81ED-4DB2-BD59-A6C34878D82A}">
                        <a16:rowId xmlns:a16="http://schemas.microsoft.com/office/drawing/2014/main" val="321348660"/>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893111519"/>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0</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00263063"/>
                      </a:ext>
                    </a:extLst>
                  </a:tr>
                  <a:tr h="365760">
                    <a:tc rowSpan="3">
                      <a:txBody>
                        <a:bodyPr/>
                        <a:lstStyle/>
                        <a:p>
                          <a:pPr algn="ctr"/>
                          <a:r>
                            <a:rPr lang="fr-FR" sz="1600" dirty="0"/>
                            <a:t>Ponctuelle en A de normale y</a:t>
                          </a:r>
                        </a:p>
                      </a:txBody>
                      <a:tcPr anchor="ctr"/>
                    </a:tc>
                    <a:tc rowSpan="3">
                      <a:txBody>
                        <a:bodyPr/>
                        <a:lstStyle/>
                        <a:p>
                          <a:r>
                            <a:rPr lang="fr-FR" dirty="0"/>
                            <a:t>Tout point de (</a:t>
                          </a:r>
                          <a:r>
                            <a:rPr lang="fr-FR" dirty="0" err="1"/>
                            <a:t>A,y</a:t>
                          </a:r>
                          <a:r>
                            <a:rPr lang="fr-FR" dirty="0"/>
                            <a:t>)</a:t>
                          </a:r>
                        </a:p>
                      </a:txBody>
                      <a:tcPr anchor="ctr"/>
                    </a:tc>
                    <a:tc rowSpan="3">
                      <a:txBody>
                        <a:bodyPr/>
                        <a:lstStyle/>
                        <a:p>
                          <a:pPr algn="ctr"/>
                          <a:r>
                            <a:rPr lang="fr-FR" dirty="0"/>
                            <a:t>2</a:t>
                          </a:r>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rowSpan="3">
                      <a:txBody>
                        <a:bodyPr/>
                        <a:lstStyle/>
                        <a:p>
                          <a:endParaRPr lang="fr-FR"/>
                        </a:p>
                      </a:txBody>
                      <a:tcPr anchor="ctr">
                        <a:blipFill>
                          <a:blip r:embed="rId3"/>
                          <a:stretch>
                            <a:fillRect l="-604400" t="-499444" r="-104800" b="-122778"/>
                          </a:stretch>
                        </a:blipFill>
                      </a:tcPr>
                    </a:tc>
                    <a:tc rowSpan="3">
                      <a:txBody>
                        <a:bodyPr/>
                        <a:lstStyle/>
                        <a:p>
                          <a:endParaRPr lang="fr-FR"/>
                        </a:p>
                      </a:txBody>
                      <a:tcPr anchor="ctr">
                        <a:blipFill>
                          <a:blip r:embed="rId3"/>
                          <a:stretch>
                            <a:fillRect l="-704400" t="-499444" r="-4800" b="-122778"/>
                          </a:stretch>
                        </a:blipFill>
                      </a:tcPr>
                    </a:tc>
                    <a:extLst>
                      <a:ext uri="{0D108BD9-81ED-4DB2-BD59-A6C34878D82A}">
                        <a16:rowId xmlns:a16="http://schemas.microsoft.com/office/drawing/2014/main" val="1647878143"/>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0</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541771373"/>
                      </a:ext>
                    </a:extLst>
                  </a:tr>
                  <a:tr h="36576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dirty="0"/>
                            <a:t>1</a:t>
                          </a:r>
                        </a:p>
                      </a:txBody>
                      <a:tcPr anchor="ctr">
                        <a:lnR w="12700" cap="flat" cmpd="sng" algn="ctr">
                          <a:solidFill>
                            <a:schemeClr val="bg1"/>
                          </a:solidFill>
                          <a:prstDash val="solid"/>
                          <a:round/>
                          <a:headEnd type="none" w="med" len="med"/>
                          <a:tailEnd type="none" w="med" len="med"/>
                        </a:lnR>
                      </a:tcPr>
                    </a:tc>
                    <a:tc>
                      <a:txBody>
                        <a:bodyPr/>
                        <a:lstStyle/>
                        <a:p>
                          <a:pPr algn="ctr"/>
                          <a:r>
                            <a:rPr lang="fr-FR" dirty="0"/>
                            <a:t>1</a:t>
                          </a:r>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477084506"/>
                      </a:ext>
                    </a:extLst>
                  </a:tr>
                  <a:tr h="417828">
                    <a:tc rowSpan="3">
                      <a:txBody>
                        <a:bodyPr/>
                        <a:lstStyle/>
                        <a:p>
                          <a:pPr algn="ctr"/>
                          <a:endParaRPr lang="fr-FR" sz="1600" dirty="0"/>
                        </a:p>
                      </a:txBody>
                      <a:tcPr anchor="ctr"/>
                    </a:tc>
                    <a:tc rowSpan="3">
                      <a:txBody>
                        <a:bodyPr/>
                        <a:lstStyle/>
                        <a:p>
                          <a:endParaRPr lang="fr-FR" dirty="0"/>
                        </a:p>
                      </a:txBody>
                      <a:tcPr anchor="ctr"/>
                    </a:tc>
                    <a:tc rowSpan="3">
                      <a:txBody>
                        <a:bodyPr/>
                        <a:lstStyle/>
                        <a:p>
                          <a:pPr algn="ctr"/>
                          <a:endParaRPr lang="fr-FR" dirty="0"/>
                        </a:p>
                      </a:txBody>
                      <a:tcPr anchor="ctr"/>
                    </a:tc>
                    <a:tc rowSpan="3">
                      <a:txBody>
                        <a:bodyPr/>
                        <a:lstStyle/>
                        <a:p>
                          <a:endParaRPr lang="fr-FR" dirty="0"/>
                        </a:p>
                      </a:txBody>
                      <a:tcPr anchor="ctr"/>
                    </a:tc>
                    <a:tc rowSpan="3">
                      <a:txBody>
                        <a:bodyPr/>
                        <a:lstStyle/>
                        <a:p>
                          <a:endParaRPr lang="fr-FR" dirty="0"/>
                        </a:p>
                      </a:txBody>
                      <a:tcPr anchor="ctr"/>
                    </a:tc>
                    <a:tc>
                      <a:txBody>
                        <a:bodyPr/>
                        <a:lstStyle/>
                        <a:p>
                          <a:pPr algn="ctr"/>
                          <a:endParaRPr lang="fr-FR" dirty="0"/>
                        </a:p>
                      </a:txBody>
                      <a:tcPr anchor="ctr">
                        <a:lnR w="12700" cap="flat" cmpd="sng" algn="ctr">
                          <a:solidFill>
                            <a:schemeClr val="bg1"/>
                          </a:solidFill>
                          <a:prstDash val="solid"/>
                          <a:round/>
                          <a:headEnd type="none" w="med" len="med"/>
                          <a:tailEnd type="none" w="med" len="med"/>
                        </a:lnR>
                      </a:tcPr>
                    </a:tc>
                    <a:tc>
                      <a:txBody>
                        <a:bodyPr/>
                        <a:lstStyle/>
                        <a:p>
                          <a:pPr algn="ctr"/>
                          <a:endParaRPr lang="fr-FR" dirty="0"/>
                        </a:p>
                      </a:txBody>
                      <a:tcPr anchor="ctr">
                        <a:lnL w="12700" cap="flat" cmpd="sng" algn="ctr">
                          <a:solidFill>
                            <a:schemeClr val="bg1"/>
                          </a:solidFill>
                          <a:prstDash val="solid"/>
                          <a:round/>
                          <a:headEnd type="none" w="med" len="med"/>
                          <a:tailEnd type="none" w="med" len="med"/>
                        </a:lnL>
                      </a:tcPr>
                    </a:tc>
                    <a:tc rowSpan="3">
                      <a:txBody>
                        <a:bodyPr/>
                        <a:lstStyle/>
                        <a:p>
                          <a:pPr/>
                          <a:endParaRPr lang="fr-FR" dirty="0"/>
                        </a:p>
                      </a:txBody>
                      <a:tcPr anchor="ctr"/>
                    </a:tc>
                    <a:tc rowSpan="3">
                      <a:txBody>
                        <a:bodyPr/>
                        <a:lstStyle/>
                        <a:p>
                          <a:pPr/>
                          <a:endParaRPr lang="fr-FR" dirty="0"/>
                        </a:p>
                      </a:txBody>
                      <a:tcPr anchor="ctr"/>
                    </a:tc>
                    <a:extLst>
                      <a:ext uri="{0D108BD9-81ED-4DB2-BD59-A6C34878D82A}">
                        <a16:rowId xmlns:a16="http://schemas.microsoft.com/office/drawing/2014/main" val="4273821105"/>
                      </a:ext>
                    </a:extLst>
                  </a:tr>
                  <a:tr h="41782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endParaRPr lang="fr-FR" dirty="0"/>
                        </a:p>
                      </a:txBody>
                      <a:tcPr anchor="ctr">
                        <a:lnR w="12700" cap="flat" cmpd="sng" algn="ctr">
                          <a:solidFill>
                            <a:schemeClr val="bg1"/>
                          </a:solidFill>
                          <a:prstDash val="solid"/>
                          <a:round/>
                          <a:headEnd type="none" w="med" len="med"/>
                          <a:tailEnd type="none" w="med" len="med"/>
                        </a:lnR>
                      </a:tcPr>
                    </a:tc>
                    <a:tc>
                      <a:txBody>
                        <a:bodyPr/>
                        <a:lstStyle/>
                        <a:p>
                          <a:pPr algn="ctr"/>
                          <a:endParaRPr lang="fr-FR" dirty="0"/>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285830739"/>
                      </a:ext>
                    </a:extLst>
                  </a:tr>
                  <a:tr h="41782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endParaRPr lang="fr-FR" dirty="0"/>
                        </a:p>
                      </a:txBody>
                      <a:tcPr anchor="ctr">
                        <a:lnR w="12700" cap="flat" cmpd="sng" algn="ctr">
                          <a:solidFill>
                            <a:schemeClr val="bg1"/>
                          </a:solidFill>
                          <a:prstDash val="solid"/>
                          <a:round/>
                          <a:headEnd type="none" w="med" len="med"/>
                          <a:tailEnd type="none" w="med" len="med"/>
                        </a:lnR>
                      </a:tcPr>
                    </a:tc>
                    <a:tc>
                      <a:txBody>
                        <a:bodyPr/>
                        <a:lstStyle/>
                        <a:p>
                          <a:pPr algn="ctr"/>
                          <a:endParaRPr lang="fr-FR" dirty="0"/>
                        </a:p>
                      </a:txBody>
                      <a:tcPr anchor="ctr">
                        <a:lnL w="12700" cap="flat" cmpd="sng" algn="ctr">
                          <a:solidFill>
                            <a:schemeClr val="bg1"/>
                          </a:solidFill>
                          <a:prstDash val="solid"/>
                          <a:round/>
                          <a:headEnd type="none" w="med" len="med"/>
                          <a:tailEnd type="none" w="med" len="med"/>
                        </a:ln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311109823"/>
                      </a:ext>
                    </a:extLst>
                  </a:tr>
                </a:tbl>
              </a:graphicData>
            </a:graphic>
          </p:graphicFrame>
        </mc:Fallback>
      </mc:AlternateContent>
      <p:pic>
        <p:nvPicPr>
          <p:cNvPr id="3" name="Image 2">
            <a:extLst>
              <a:ext uri="{FF2B5EF4-FFF2-40B4-BE49-F238E27FC236}">
                <a16:creationId xmlns:a16="http://schemas.microsoft.com/office/drawing/2014/main" id="{BC3B9B31-8AD8-EBD1-F028-86CA49E6C0F5}"/>
              </a:ext>
            </a:extLst>
          </p:cNvPr>
          <p:cNvPicPr>
            <a:picLocks noChangeAspect="1"/>
          </p:cNvPicPr>
          <p:nvPr/>
        </p:nvPicPr>
        <p:blipFill>
          <a:blip r:embed="rId4"/>
          <a:stretch>
            <a:fillRect/>
          </a:stretch>
        </p:blipFill>
        <p:spPr>
          <a:xfrm>
            <a:off x="4197466" y="1019971"/>
            <a:ext cx="1590897" cy="993259"/>
          </a:xfrm>
          <a:prstGeom prst="rect">
            <a:avLst/>
          </a:prstGeom>
        </p:spPr>
      </p:pic>
      <p:pic>
        <p:nvPicPr>
          <p:cNvPr id="6" name="Image 5">
            <a:extLst>
              <a:ext uri="{FF2B5EF4-FFF2-40B4-BE49-F238E27FC236}">
                <a16:creationId xmlns:a16="http://schemas.microsoft.com/office/drawing/2014/main" id="{304A5D63-8C42-9CC9-51F0-3D71F5CB9920}"/>
              </a:ext>
            </a:extLst>
          </p:cNvPr>
          <p:cNvPicPr>
            <a:picLocks noChangeAspect="1"/>
          </p:cNvPicPr>
          <p:nvPr/>
        </p:nvPicPr>
        <p:blipFill>
          <a:blip r:embed="rId5"/>
          <a:stretch>
            <a:fillRect/>
          </a:stretch>
        </p:blipFill>
        <p:spPr>
          <a:xfrm>
            <a:off x="4197466" y="2097867"/>
            <a:ext cx="1590897" cy="1124107"/>
          </a:xfrm>
          <a:prstGeom prst="rect">
            <a:avLst/>
          </a:prstGeom>
        </p:spPr>
      </p:pic>
      <p:pic>
        <p:nvPicPr>
          <p:cNvPr id="8" name="Image 7">
            <a:extLst>
              <a:ext uri="{FF2B5EF4-FFF2-40B4-BE49-F238E27FC236}">
                <a16:creationId xmlns:a16="http://schemas.microsoft.com/office/drawing/2014/main" id="{499E8C09-A268-FAC0-FEBA-9653E4600091}"/>
              </a:ext>
            </a:extLst>
          </p:cNvPr>
          <p:cNvPicPr>
            <a:picLocks noChangeAspect="1"/>
          </p:cNvPicPr>
          <p:nvPr/>
        </p:nvPicPr>
        <p:blipFill>
          <a:blip r:embed="rId6"/>
          <a:stretch>
            <a:fillRect/>
          </a:stretch>
        </p:blipFill>
        <p:spPr>
          <a:xfrm>
            <a:off x="4197466" y="3319844"/>
            <a:ext cx="1590897" cy="970447"/>
          </a:xfrm>
          <a:prstGeom prst="rect">
            <a:avLst/>
          </a:prstGeom>
        </p:spPr>
      </p:pic>
      <p:pic>
        <p:nvPicPr>
          <p:cNvPr id="10" name="Image 9">
            <a:extLst>
              <a:ext uri="{FF2B5EF4-FFF2-40B4-BE49-F238E27FC236}">
                <a16:creationId xmlns:a16="http://schemas.microsoft.com/office/drawing/2014/main" id="{DBBEA8A3-B498-EEDF-4796-831355A38C15}"/>
              </a:ext>
            </a:extLst>
          </p:cNvPr>
          <p:cNvPicPr>
            <a:picLocks noChangeAspect="1"/>
          </p:cNvPicPr>
          <p:nvPr/>
        </p:nvPicPr>
        <p:blipFill>
          <a:blip r:embed="rId7"/>
          <a:stretch>
            <a:fillRect/>
          </a:stretch>
        </p:blipFill>
        <p:spPr>
          <a:xfrm>
            <a:off x="4200260" y="4388162"/>
            <a:ext cx="1601396" cy="1062232"/>
          </a:xfrm>
          <a:prstGeom prst="rect">
            <a:avLst/>
          </a:prstGeom>
        </p:spPr>
      </p:pic>
      <p:pic>
        <p:nvPicPr>
          <p:cNvPr id="12" name="Image 11">
            <a:extLst>
              <a:ext uri="{FF2B5EF4-FFF2-40B4-BE49-F238E27FC236}">
                <a16:creationId xmlns:a16="http://schemas.microsoft.com/office/drawing/2014/main" id="{659DD079-0D1E-B61C-7244-E8191048F207}"/>
              </a:ext>
            </a:extLst>
          </p:cNvPr>
          <p:cNvPicPr>
            <a:picLocks noChangeAspect="1"/>
          </p:cNvPicPr>
          <p:nvPr/>
        </p:nvPicPr>
        <p:blipFill>
          <a:blip r:embed="rId8"/>
          <a:stretch>
            <a:fillRect/>
          </a:stretch>
        </p:blipFill>
        <p:spPr>
          <a:xfrm>
            <a:off x="4278439" y="5491451"/>
            <a:ext cx="1428949" cy="981212"/>
          </a:xfrm>
          <a:prstGeom prst="rect">
            <a:avLst/>
          </a:prstGeom>
        </p:spPr>
      </p:pic>
      <p:pic>
        <p:nvPicPr>
          <p:cNvPr id="14" name="Image 13">
            <a:extLst>
              <a:ext uri="{FF2B5EF4-FFF2-40B4-BE49-F238E27FC236}">
                <a16:creationId xmlns:a16="http://schemas.microsoft.com/office/drawing/2014/main" id="{8EF04966-FDB4-0C32-D1B1-33AAF34D19CB}"/>
              </a:ext>
            </a:extLst>
          </p:cNvPr>
          <p:cNvPicPr>
            <a:picLocks noChangeAspect="1"/>
          </p:cNvPicPr>
          <p:nvPr/>
        </p:nvPicPr>
        <p:blipFill>
          <a:blip r:embed="rId9"/>
          <a:stretch>
            <a:fillRect/>
          </a:stretch>
        </p:blipFill>
        <p:spPr>
          <a:xfrm>
            <a:off x="5874229" y="1031875"/>
            <a:ext cx="1627203" cy="981355"/>
          </a:xfrm>
          <a:prstGeom prst="rect">
            <a:avLst/>
          </a:prstGeom>
        </p:spPr>
      </p:pic>
      <p:pic>
        <p:nvPicPr>
          <p:cNvPr id="17" name="Image 16">
            <a:extLst>
              <a:ext uri="{FF2B5EF4-FFF2-40B4-BE49-F238E27FC236}">
                <a16:creationId xmlns:a16="http://schemas.microsoft.com/office/drawing/2014/main" id="{8F3FC555-E0C1-032E-75B6-CE6E718E5EB6}"/>
              </a:ext>
            </a:extLst>
          </p:cNvPr>
          <p:cNvPicPr>
            <a:picLocks noChangeAspect="1"/>
          </p:cNvPicPr>
          <p:nvPr/>
        </p:nvPicPr>
        <p:blipFill>
          <a:blip r:embed="rId10"/>
          <a:stretch>
            <a:fillRect/>
          </a:stretch>
        </p:blipFill>
        <p:spPr>
          <a:xfrm>
            <a:off x="5897395" y="2193988"/>
            <a:ext cx="1627203" cy="993450"/>
          </a:xfrm>
          <a:prstGeom prst="rect">
            <a:avLst/>
          </a:prstGeom>
        </p:spPr>
      </p:pic>
      <p:pic>
        <p:nvPicPr>
          <p:cNvPr id="19" name="Image 18">
            <a:extLst>
              <a:ext uri="{FF2B5EF4-FFF2-40B4-BE49-F238E27FC236}">
                <a16:creationId xmlns:a16="http://schemas.microsoft.com/office/drawing/2014/main" id="{EE542895-DA3E-C233-2EA1-A5A00EA847DB}"/>
              </a:ext>
            </a:extLst>
          </p:cNvPr>
          <p:cNvPicPr>
            <a:picLocks noChangeAspect="1"/>
          </p:cNvPicPr>
          <p:nvPr/>
        </p:nvPicPr>
        <p:blipFill>
          <a:blip r:embed="rId11"/>
          <a:stretch>
            <a:fillRect/>
          </a:stretch>
        </p:blipFill>
        <p:spPr>
          <a:xfrm>
            <a:off x="5998995" y="3294551"/>
            <a:ext cx="1403291" cy="973381"/>
          </a:xfrm>
          <a:prstGeom prst="rect">
            <a:avLst/>
          </a:prstGeom>
        </p:spPr>
      </p:pic>
      <p:pic>
        <p:nvPicPr>
          <p:cNvPr id="21" name="Image 20">
            <a:extLst>
              <a:ext uri="{FF2B5EF4-FFF2-40B4-BE49-F238E27FC236}">
                <a16:creationId xmlns:a16="http://schemas.microsoft.com/office/drawing/2014/main" id="{1A79F3BB-F41A-3EE8-403D-2855C8A4A387}"/>
              </a:ext>
            </a:extLst>
          </p:cNvPr>
          <p:cNvPicPr>
            <a:picLocks noChangeAspect="1"/>
          </p:cNvPicPr>
          <p:nvPr/>
        </p:nvPicPr>
        <p:blipFill>
          <a:blip r:embed="rId12"/>
          <a:stretch>
            <a:fillRect/>
          </a:stretch>
        </p:blipFill>
        <p:spPr>
          <a:xfrm>
            <a:off x="5923202" y="4375045"/>
            <a:ext cx="1601396" cy="1054185"/>
          </a:xfrm>
          <a:prstGeom prst="rect">
            <a:avLst/>
          </a:prstGeom>
        </p:spPr>
      </p:pic>
      <p:pic>
        <p:nvPicPr>
          <p:cNvPr id="23" name="Image 22">
            <a:extLst>
              <a:ext uri="{FF2B5EF4-FFF2-40B4-BE49-F238E27FC236}">
                <a16:creationId xmlns:a16="http://schemas.microsoft.com/office/drawing/2014/main" id="{061DAAE2-CDA7-9B20-584E-D9E4CC80317D}"/>
              </a:ext>
            </a:extLst>
          </p:cNvPr>
          <p:cNvPicPr>
            <a:picLocks noChangeAspect="1"/>
          </p:cNvPicPr>
          <p:nvPr/>
        </p:nvPicPr>
        <p:blipFill>
          <a:blip r:embed="rId13"/>
          <a:stretch>
            <a:fillRect/>
          </a:stretch>
        </p:blipFill>
        <p:spPr>
          <a:xfrm>
            <a:off x="5897396" y="5481362"/>
            <a:ext cx="1579918" cy="981212"/>
          </a:xfrm>
          <a:prstGeom prst="rect">
            <a:avLst/>
          </a:prstGeom>
        </p:spPr>
      </p:pic>
    </p:spTree>
    <p:extLst>
      <p:ext uri="{BB962C8B-B14F-4D97-AF65-F5344CB8AC3E}">
        <p14:creationId xmlns:p14="http://schemas.microsoft.com/office/powerpoint/2010/main" val="3590591286"/>
      </p:ext>
    </p:extLst>
  </p:cSld>
  <p:clrMapOvr>
    <a:masterClrMapping/>
  </p:clrMapOvr>
</p:sld>
</file>

<file path=ppt/theme/theme1.xml><?xml version="1.0" encoding="utf-8"?>
<a:theme xmlns:a="http://schemas.openxmlformats.org/drawingml/2006/main" name="Thème Office">
  <a:themeElements>
    <a:clrScheme name="Custom 16">
      <a:dk1>
        <a:srgbClr val="000000"/>
      </a:dk1>
      <a:lt1>
        <a:srgbClr val="FFFFFF"/>
      </a:lt1>
      <a:dk2>
        <a:srgbClr val="574512"/>
      </a:dk2>
      <a:lt2>
        <a:srgbClr val="6C3C0D"/>
      </a:lt2>
      <a:accent1>
        <a:srgbClr val="DDDDDD"/>
      </a:accent1>
      <a:accent2>
        <a:srgbClr val="616A78"/>
      </a:accent2>
      <a:accent3>
        <a:srgbClr val="B18A2C"/>
      </a:accent3>
      <a:accent4>
        <a:srgbClr val="D87C1B"/>
      </a:accent4>
      <a:accent5>
        <a:srgbClr val="2E515E"/>
      </a:accent5>
      <a:accent6>
        <a:srgbClr val="1D7CB8"/>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5244182_TF33940113_Win32" id="{8971A947-23AC-4311-93CF-8E79262E8DA7}" vid="{8DC193C9-6749-4829-95CD-24DA6E1F590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a4248a2-a66d-4c8d-a19e-086f7f0c0cc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B932A98FC14D4FA9AF6D855688215A" ma:contentTypeVersion="6" ma:contentTypeDescription="Crée un document." ma:contentTypeScope="" ma:versionID="7350cc5601120c9cfd82a1b42172dc91">
  <xsd:schema xmlns:xsd="http://www.w3.org/2001/XMLSchema" xmlns:xs="http://www.w3.org/2001/XMLSchema" xmlns:p="http://schemas.microsoft.com/office/2006/metadata/properties" xmlns:ns3="1a4248a2-a66d-4c8d-a19e-086f7f0c0cc3" xmlns:ns4="b6548d8f-7a5a-4d3f-be64-62cd2b7e4636" targetNamespace="http://schemas.microsoft.com/office/2006/metadata/properties" ma:root="true" ma:fieldsID="cca4438adef5309162c843bebeea2529" ns3:_="" ns4:_="">
    <xsd:import namespace="1a4248a2-a66d-4c8d-a19e-086f7f0c0cc3"/>
    <xsd:import namespace="b6548d8f-7a5a-4d3f-be64-62cd2b7e463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4248a2-a66d-4c8d-a19e-086f7f0c0c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548d8f-7a5a-4d3f-be64-62cd2b7e463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832B18-5BA5-4E36-BC8D-1F51396DBF89}">
  <ds:schemaRefs>
    <ds:schemaRef ds:uri="http://schemas.microsoft.com/sharepoint/v3/contenttype/forms"/>
  </ds:schemaRefs>
</ds:datastoreItem>
</file>

<file path=customXml/itemProps2.xml><?xml version="1.0" encoding="utf-8"?>
<ds:datastoreItem xmlns:ds="http://schemas.openxmlformats.org/officeDocument/2006/customXml" ds:itemID="{F3F32EBB-7F27-4685-B305-7484EE680BE3}">
  <ds:schemaRefs>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 ds:uri="http://schemas.microsoft.com/office/2006/metadata/properties"/>
    <ds:schemaRef ds:uri="b6548d8f-7a5a-4d3f-be64-62cd2b7e4636"/>
    <ds:schemaRef ds:uri="http://schemas.microsoft.com/office/infopath/2007/PartnerControls"/>
    <ds:schemaRef ds:uri="1a4248a2-a66d-4c8d-a19e-086f7f0c0cc3"/>
    <ds:schemaRef ds:uri="http://purl.org/dc/elements/1.1/"/>
  </ds:schemaRefs>
</ds:datastoreItem>
</file>

<file path=customXml/itemProps3.xml><?xml version="1.0" encoding="utf-8"?>
<ds:datastoreItem xmlns:ds="http://schemas.openxmlformats.org/officeDocument/2006/customXml" ds:itemID="{57A5B616-A169-4796-868D-5526AB9B38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4248a2-a66d-4c8d-a19e-086f7f0c0cc3"/>
    <ds:schemaRef ds:uri="b6548d8f-7a5a-4d3f-be64-62cd2b7e46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Présentation de la preuve d’assertion</Template>
  <TotalTime>17901</TotalTime>
  <Words>749</Words>
  <Application>Microsoft Office PowerPoint</Application>
  <PresentationFormat>Grand écran</PresentationFormat>
  <Paragraphs>204</Paragraphs>
  <Slides>8</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Cambria Math</vt:lpstr>
      <vt:lpstr>Thème Office</vt:lpstr>
      <vt:lpstr>Prérequis</vt:lpstr>
      <vt:lpstr>Les attendus</vt:lpstr>
      <vt:lpstr>Les attendus</vt:lpstr>
      <vt:lpstr>Définitions</vt:lpstr>
      <vt:lpstr>Caractéristiques technologiques des contacts</vt:lpstr>
      <vt:lpstr>Caractéristiques technologiques des contacts</vt:lpstr>
      <vt:lpstr>Caractéristiques technologiques des contacts</vt:lpstr>
      <vt:lpstr>Caractéristiques technologiques des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Prérequis</dc:title>
  <dc:creator>Dominique FICHOT</dc:creator>
  <cp:lastModifiedBy>Dominique FICHOT</cp:lastModifiedBy>
  <cp:revision>20</cp:revision>
  <dcterms:created xsi:type="dcterms:W3CDTF">2023-06-28T12:33:28Z</dcterms:created>
  <dcterms:modified xsi:type="dcterms:W3CDTF">2024-08-27T13:21:19Z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0x01010073B932A98FC14D4FA9AF6D855688215A</vt:lpwstr>
  </property>
</Properties>
</file>