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11E8"/>
    <a:srgbClr val="FDFD00"/>
    <a:srgbClr val="FF8800"/>
    <a:srgbClr val="F30307"/>
    <a:srgbClr val="0102FB"/>
    <a:srgbClr val="00FF06"/>
    <a:srgbClr val="CA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FE1ACD-BB0E-4FBA-D4F5-3E5A1EEC2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038B97-ED30-C333-ED58-BD7346D23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BBA82-545F-2BBC-1456-BD418A74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A65A84-DC28-8831-4DCC-B5CAB65C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60A6D8-7D44-BD0E-C5E2-FA9E24A9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51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F2945D-EF32-6ED4-A48D-723A529D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E4F025-D913-CA10-1916-73AB59162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B83C42-49AB-AFEF-9268-F5120BEC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469B85-FE19-7F79-0C6B-DF79C423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76ACAC-3A4F-D9DC-694B-B9955D02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24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D650D1C-5643-BC32-EECB-F452F2352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1EF375-7B04-B4EB-84D1-E555CBBD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D16F30-3A94-AE31-82BD-3992078E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24A80-41FA-8A24-CD98-51638B1F5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2B4DA1-0869-F5F9-D16F-4B3F842D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07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32FE6-6B14-4EE2-278A-6F46CD51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12B1FB-643D-F9CA-A92B-BB952EE82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DDD7DC-CF80-3832-DF64-1DA93800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4B151-9139-648F-DE7D-4AE6728D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3B2BDA-762B-16AE-8D44-0DB4CA5F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35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C0323-D918-93C1-DEA2-4371F711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8196F1-BAAF-E7F5-084A-E74A8F64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7A6827-194C-E6A1-EB1E-78D38E6A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89911C-64BD-96E4-BDBA-D7C660A6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FC966B-0E66-E1F0-0B9F-BDB2DFE3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89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EB85D-B2FC-43F5-A4CC-9E8D66659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AAD26D-7F5B-D230-9511-BEEA501FE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1139C8-2E9D-16DA-2266-2AAE960CD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34BE09-73CE-1EC5-7D35-2F8DEC85C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7A1CAF-AFF0-FF11-8CB9-EFD4E8EE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FDB4D0-CE42-CA24-254E-69EEF6E6B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97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5F8C8A-6360-82BA-65B2-017E2098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EBCC02-0564-456E-2D08-4FA891ED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08C058-C892-A47A-1677-13878565E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BFA89C-4A33-22A4-150F-F72ADF864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05D84B-DF75-EC5E-F9BA-7775F2A20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C8AB0D-4346-426D-13C5-6A5F55BB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46AA11-9CE3-9102-3C88-FF4910A1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DF330F-CFF3-FF91-BB87-588F3087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12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F9F12-6FFD-9EF4-995F-52FE3015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FB90CB-E799-5238-0C01-7806880F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33ABB6-17CA-C00F-429D-DAEF7127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4405A7-039F-8984-A09C-398F1124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56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490808-E489-54B3-40E0-77A073F3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1C9F5C-380E-DB41-0F53-75F57761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6CAC07-289F-06BD-856A-32A150DC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123B90-EDCE-43C3-F79F-8ED62C605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AE3DA8-55EC-CE31-93FB-501D5363E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91E808-3C31-3C34-ECD9-5AFFE018A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A07CD8-6205-BE8D-7B37-A8A4B2C9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0012AC-5073-2B67-0E57-4D14F6C2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31A814-E8D0-7414-23F4-CDEF84B3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49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1B8722-6232-4099-CA0C-5D9CF43A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72F3C3D-3998-7A9F-1545-FD9C6A39F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603069-9B39-BDE7-E049-5220D9EB5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35375F-7078-051C-70DD-0B1BD120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CE4136-C8E3-3F3C-E141-D3993F00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BC8652-595F-C5DD-FE3F-2A1C206C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54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96362A4-6FDB-D25E-D20E-2234AB947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22CAD7-05C1-A738-D56D-ED750CBF1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8C7423-C794-6238-5CFE-5B76D60B6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B42BB6-172E-49C1-86A7-FB12AE4916A9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F705FA-6DA3-98D7-CBA7-A2764340E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BA420A-7BB4-5D24-19FD-5FE6B7679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D198A6-4A7F-4500-A80D-80AB62C4D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58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F46D483-7BC8-17D8-81F2-3ECDEE543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760" y="823912"/>
            <a:ext cx="3522980" cy="5210175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B0582E58-35C4-B17B-54D0-F5229023582D}"/>
              </a:ext>
            </a:extLst>
          </p:cNvPr>
          <p:cNvSpPr/>
          <p:nvPr/>
        </p:nvSpPr>
        <p:spPr>
          <a:xfrm>
            <a:off x="5666740" y="1085850"/>
            <a:ext cx="803910" cy="727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940229B-F1BD-04A4-E0A9-E838B97BAC27}"/>
              </a:ext>
            </a:extLst>
          </p:cNvPr>
          <p:cNvSpPr/>
          <p:nvPr/>
        </p:nvSpPr>
        <p:spPr>
          <a:xfrm>
            <a:off x="2209800" y="723900"/>
            <a:ext cx="920750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3697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E38C9-1E6D-8550-411F-276D592B8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A10B366-CD54-1376-8EA5-D2FB26D01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760" y="823912"/>
            <a:ext cx="3522980" cy="5210175"/>
          </a:xfrm>
          <a:prstGeom prst="rect">
            <a:avLst/>
          </a:prstGeom>
        </p:spPr>
      </p:pic>
      <p:sp>
        <p:nvSpPr>
          <p:cNvPr id="61" name="ZoneTexte 60">
            <a:extLst>
              <a:ext uri="{FF2B5EF4-FFF2-40B4-BE49-F238E27FC236}">
                <a16:creationId xmlns:a16="http://schemas.microsoft.com/office/drawing/2014/main" id="{E3DC6CEF-64A2-D1DB-7F17-E9E7DCF3F987}"/>
              </a:ext>
            </a:extLst>
          </p:cNvPr>
          <p:cNvSpPr txBox="1"/>
          <p:nvPr/>
        </p:nvSpPr>
        <p:spPr>
          <a:xfrm>
            <a:off x="6281153" y="1581150"/>
            <a:ext cx="4107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ACACA"/>
                </a:solidFill>
              </a:rPr>
              <a:t>A</a:t>
            </a:r>
            <a:r>
              <a:rPr lang="fr-FR" dirty="0"/>
              <a:t> = {1,5,6}</a:t>
            </a:r>
          </a:p>
          <a:p>
            <a:r>
              <a:rPr lang="fr-FR" dirty="0">
                <a:solidFill>
                  <a:srgbClr val="00FF06"/>
                </a:solidFill>
              </a:rPr>
              <a:t>B</a:t>
            </a:r>
            <a:r>
              <a:rPr lang="fr-FR" dirty="0"/>
              <a:t> = {17,4,3}</a:t>
            </a:r>
          </a:p>
          <a:p>
            <a:r>
              <a:rPr lang="fr-FR" dirty="0">
                <a:solidFill>
                  <a:srgbClr val="0102FB"/>
                </a:solidFill>
              </a:rPr>
              <a:t>C</a:t>
            </a:r>
            <a:r>
              <a:rPr lang="fr-FR" dirty="0"/>
              <a:t> = {16}</a:t>
            </a:r>
          </a:p>
          <a:p>
            <a:r>
              <a:rPr lang="fr-FR" dirty="0">
                <a:solidFill>
                  <a:srgbClr val="F30307"/>
                </a:solidFill>
              </a:rPr>
              <a:t>D</a:t>
            </a:r>
            <a:r>
              <a:rPr lang="fr-FR" dirty="0"/>
              <a:t> = {12,18,7,8,9,10,11,13}</a:t>
            </a:r>
          </a:p>
          <a:p>
            <a:r>
              <a:rPr lang="fr-FR" dirty="0">
                <a:solidFill>
                  <a:srgbClr val="FF8800"/>
                </a:solidFill>
              </a:rPr>
              <a:t>E</a:t>
            </a:r>
            <a:r>
              <a:rPr lang="fr-FR" dirty="0"/>
              <a:t> = {2}</a:t>
            </a:r>
          </a:p>
          <a:p>
            <a:r>
              <a:rPr lang="fr-FR" dirty="0">
                <a:solidFill>
                  <a:srgbClr val="FDFD00"/>
                </a:solidFill>
              </a:rPr>
              <a:t>F</a:t>
            </a:r>
            <a:r>
              <a:rPr lang="fr-FR" dirty="0"/>
              <a:t> = {20,15}</a:t>
            </a:r>
          </a:p>
          <a:p>
            <a:r>
              <a:rPr lang="fr-FR" dirty="0">
                <a:solidFill>
                  <a:srgbClr val="A111E8"/>
                </a:solidFill>
              </a:rPr>
              <a:t>G</a:t>
            </a:r>
            <a:r>
              <a:rPr lang="fr-FR" dirty="0"/>
              <a:t> = {14,19}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D5A47D-36BC-535B-D79F-D79631F17D21}"/>
              </a:ext>
            </a:extLst>
          </p:cNvPr>
          <p:cNvSpPr/>
          <p:nvPr/>
        </p:nvSpPr>
        <p:spPr>
          <a:xfrm>
            <a:off x="5666740" y="1085850"/>
            <a:ext cx="803910" cy="727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10BA9F7-6900-B62C-08E4-C7419D514367}"/>
              </a:ext>
            </a:extLst>
          </p:cNvPr>
          <p:cNvSpPr/>
          <p:nvPr/>
        </p:nvSpPr>
        <p:spPr>
          <a:xfrm>
            <a:off x="2209800" y="723900"/>
            <a:ext cx="920750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1206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0BB0C-33A6-30F1-244E-3A5C0ECB0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D471C23-FC7C-9CFE-417A-F956ED19C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28" y="823912"/>
            <a:ext cx="3522980" cy="5210175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9FF8943B-581E-9C3D-3098-804B4FFC99C2}"/>
              </a:ext>
            </a:extLst>
          </p:cNvPr>
          <p:cNvSpPr/>
          <p:nvPr/>
        </p:nvSpPr>
        <p:spPr>
          <a:xfrm>
            <a:off x="6946900" y="1501775"/>
            <a:ext cx="387350" cy="403053"/>
          </a:xfrm>
          <a:prstGeom prst="ellipse">
            <a:avLst/>
          </a:prstGeom>
          <a:solidFill>
            <a:srgbClr val="0102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91B5069-6207-D63A-7616-9FF85503ACE5}"/>
              </a:ext>
            </a:extLst>
          </p:cNvPr>
          <p:cNvSpPr/>
          <p:nvPr/>
        </p:nvSpPr>
        <p:spPr>
          <a:xfrm>
            <a:off x="9791700" y="1501774"/>
            <a:ext cx="387350" cy="403053"/>
          </a:xfrm>
          <a:prstGeom prst="ellipse">
            <a:avLst/>
          </a:prstGeom>
          <a:solidFill>
            <a:srgbClr val="CACA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48BF545-11CB-402E-5C88-CC2FCEB5F9B8}"/>
              </a:ext>
            </a:extLst>
          </p:cNvPr>
          <p:cNvSpPr/>
          <p:nvPr/>
        </p:nvSpPr>
        <p:spPr>
          <a:xfrm>
            <a:off x="6946900" y="3225047"/>
            <a:ext cx="387350" cy="403053"/>
          </a:xfrm>
          <a:prstGeom prst="ellipse">
            <a:avLst/>
          </a:prstGeom>
          <a:solidFill>
            <a:srgbClr val="00FF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3629AA4-2E26-8834-BD07-BE020A5B72A8}"/>
              </a:ext>
            </a:extLst>
          </p:cNvPr>
          <p:cNvSpPr/>
          <p:nvPr/>
        </p:nvSpPr>
        <p:spPr>
          <a:xfrm>
            <a:off x="6946900" y="4788578"/>
            <a:ext cx="387350" cy="403053"/>
          </a:xfrm>
          <a:prstGeom prst="ellipse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7A6A4BE-F9EA-D380-9F6D-DC963F3F715F}"/>
              </a:ext>
            </a:extLst>
          </p:cNvPr>
          <p:cNvSpPr/>
          <p:nvPr/>
        </p:nvSpPr>
        <p:spPr>
          <a:xfrm>
            <a:off x="9791700" y="2531969"/>
            <a:ext cx="387350" cy="403053"/>
          </a:xfrm>
          <a:prstGeom prst="ellipse">
            <a:avLst/>
          </a:prstGeom>
          <a:solidFill>
            <a:srgbClr val="F3030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8A7973B-6790-BC56-2889-4FFB67CFC779}"/>
              </a:ext>
            </a:extLst>
          </p:cNvPr>
          <p:cNvSpPr/>
          <p:nvPr/>
        </p:nvSpPr>
        <p:spPr>
          <a:xfrm>
            <a:off x="9791700" y="3515072"/>
            <a:ext cx="387350" cy="403053"/>
          </a:xfrm>
          <a:prstGeom prst="ellipse">
            <a:avLst/>
          </a:prstGeom>
          <a:solidFill>
            <a:srgbClr val="FDFD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11C72A-3AB1-BBD4-5434-DD22B29069C5}"/>
              </a:ext>
            </a:extLst>
          </p:cNvPr>
          <p:cNvSpPr/>
          <p:nvPr/>
        </p:nvSpPr>
        <p:spPr>
          <a:xfrm>
            <a:off x="9776735" y="4788579"/>
            <a:ext cx="387350" cy="403053"/>
          </a:xfrm>
          <a:prstGeom prst="ellipse">
            <a:avLst/>
          </a:prstGeom>
          <a:solidFill>
            <a:srgbClr val="A111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BDEFFB0-F732-8273-C932-791C3210E465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7334250" y="1703301"/>
            <a:ext cx="2457450" cy="1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87F3F6A5-C229-E0D7-59B4-97CF42193429}"/>
              </a:ext>
            </a:extLst>
          </p:cNvPr>
          <p:cNvCxnSpPr>
            <a:cxnSpLocks/>
            <a:stCxn id="9" idx="0"/>
            <a:endCxn id="6" idx="4"/>
          </p:cNvCxnSpPr>
          <p:nvPr/>
        </p:nvCxnSpPr>
        <p:spPr>
          <a:xfrm flipV="1">
            <a:off x="9985375" y="1904827"/>
            <a:ext cx="0" cy="627142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B8B79A-85CB-2CDE-226E-21746A8E9423}"/>
              </a:ext>
            </a:extLst>
          </p:cNvPr>
          <p:cNvCxnSpPr>
            <a:cxnSpLocks/>
            <a:stCxn id="7" idx="7"/>
            <a:endCxn id="6" idx="3"/>
          </p:cNvCxnSpPr>
          <p:nvPr/>
        </p:nvCxnSpPr>
        <p:spPr>
          <a:xfrm flipV="1">
            <a:off x="7277524" y="1845801"/>
            <a:ext cx="2570902" cy="1438272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BF73919-789C-3080-63E9-F644C8871F35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>
          <a:xfrm>
            <a:off x="7140575" y="3628100"/>
            <a:ext cx="0" cy="1160478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32ADDC8-98C8-A581-0977-EFAB04A1CF79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7140575" y="1904828"/>
            <a:ext cx="0" cy="1320219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D1626C0-7208-A95E-6A30-8D1466590C98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9985375" y="2935022"/>
            <a:ext cx="0" cy="580050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BF1605F1-F703-C46A-410D-07192ED5C93C}"/>
              </a:ext>
            </a:extLst>
          </p:cNvPr>
          <p:cNvCxnSpPr>
            <a:cxnSpLocks/>
            <a:stCxn id="11" idx="0"/>
            <a:endCxn id="10" idx="4"/>
          </p:cNvCxnSpPr>
          <p:nvPr/>
        </p:nvCxnSpPr>
        <p:spPr>
          <a:xfrm flipV="1">
            <a:off x="9970410" y="3918125"/>
            <a:ext cx="14965" cy="870454"/>
          </a:xfrm>
          <a:prstGeom prst="line">
            <a:avLst/>
          </a:prstGeom>
          <a:ln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05A93990-854A-3806-7E98-CD7F1A5737E2}"/>
                  </a:ext>
                </a:extLst>
              </p:cNvPr>
              <p:cNvSpPr txBox="1"/>
              <p:nvPr/>
            </p:nvSpPr>
            <p:spPr>
              <a:xfrm>
                <a:off x="7632488" y="1405220"/>
                <a:ext cx="1917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Glissière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05A93990-854A-3806-7E98-CD7F1A573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488" y="1405220"/>
                <a:ext cx="1917700" cy="369332"/>
              </a:xfrm>
              <a:prstGeom prst="rect">
                <a:avLst/>
              </a:prstGeom>
              <a:blipFill>
                <a:blip r:embed="rId3"/>
                <a:stretch>
                  <a:fillRect l="-2540" t="-23333" r="-7937" b="-2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ZoneTexte 55">
                <a:extLst>
                  <a:ext uri="{FF2B5EF4-FFF2-40B4-BE49-F238E27FC236}">
                    <a16:creationId xmlns:a16="http://schemas.microsoft.com/office/drawing/2014/main" id="{F244D364-D897-E026-0713-EEFE0B9C5BFE}"/>
                  </a:ext>
                </a:extLst>
              </p:cNvPr>
              <p:cNvSpPr txBox="1"/>
              <p:nvPr/>
            </p:nvSpPr>
            <p:spPr>
              <a:xfrm rot="20098626">
                <a:off x="7686598" y="2094075"/>
                <a:ext cx="1917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Pivot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56" name="ZoneTexte 55">
                <a:extLst>
                  <a:ext uri="{FF2B5EF4-FFF2-40B4-BE49-F238E27FC236}">
                    <a16:creationId xmlns:a16="http://schemas.microsoft.com/office/drawing/2014/main" id="{F244D364-D897-E026-0713-EEFE0B9C5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98626">
                <a:off x="7686598" y="2094075"/>
                <a:ext cx="1917700" cy="369332"/>
              </a:xfrm>
              <a:prstGeom prst="rect">
                <a:avLst/>
              </a:prstGeom>
              <a:blipFill>
                <a:blip r:embed="rId4"/>
                <a:stretch>
                  <a:fillRect l="-2885" b="-95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C3A43B9-ED83-8A14-6136-5115C133829F}"/>
                  </a:ext>
                </a:extLst>
              </p:cNvPr>
              <p:cNvSpPr txBox="1"/>
              <p:nvPr/>
            </p:nvSpPr>
            <p:spPr>
              <a:xfrm rot="16200000">
                <a:off x="6497053" y="3720134"/>
                <a:ext cx="97974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Pivot glissant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C3A43B9-ED83-8A14-6136-5115C1338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497053" y="3720134"/>
                <a:ext cx="979749" cy="923330"/>
              </a:xfrm>
              <a:prstGeom prst="rect">
                <a:avLst/>
              </a:prstGeom>
              <a:blipFill>
                <a:blip r:embed="rId5"/>
                <a:stretch>
                  <a:fillRect l="-2632" t="-18125" r="-9868" b="-56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B5AF36D6-B0DF-DE89-D65C-6032E924D842}"/>
                  </a:ext>
                </a:extLst>
              </p:cNvPr>
              <p:cNvSpPr txBox="1"/>
              <p:nvPr/>
            </p:nvSpPr>
            <p:spPr>
              <a:xfrm rot="16200000">
                <a:off x="6361989" y="2063407"/>
                <a:ext cx="132870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Glissière hélicoïdale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B5AF36D6-B0DF-DE89-D65C-6032E924D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361989" y="2063407"/>
                <a:ext cx="1328702" cy="923330"/>
              </a:xfrm>
              <a:prstGeom prst="rect">
                <a:avLst/>
              </a:prstGeom>
              <a:blipFill>
                <a:blip r:embed="rId6"/>
                <a:stretch>
                  <a:fillRect l="-3311" t="-2752" r="-10596" b="-41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ZoneTexte 62">
            <a:extLst>
              <a:ext uri="{FF2B5EF4-FFF2-40B4-BE49-F238E27FC236}">
                <a16:creationId xmlns:a16="http://schemas.microsoft.com/office/drawing/2014/main" id="{9437765E-8AE0-AD91-C26B-358F60BE1A59}"/>
              </a:ext>
            </a:extLst>
          </p:cNvPr>
          <p:cNvSpPr txBox="1"/>
          <p:nvPr/>
        </p:nvSpPr>
        <p:spPr>
          <a:xfrm rot="5400000">
            <a:off x="9741330" y="2057278"/>
            <a:ext cx="857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Rotule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76F1135E-A3A9-84A9-07BB-790260472620}"/>
                  </a:ext>
                </a:extLst>
              </p:cNvPr>
              <p:cNvSpPr txBox="1"/>
              <p:nvPr/>
            </p:nvSpPr>
            <p:spPr>
              <a:xfrm rot="5400000">
                <a:off x="9818009" y="2995684"/>
                <a:ext cx="132870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Glissière hélicoïdale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76F1135E-A3A9-84A9-07BB-790260472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818009" y="2995684"/>
                <a:ext cx="1328703" cy="923330"/>
              </a:xfrm>
              <a:prstGeom prst="rect">
                <a:avLst/>
              </a:prstGeom>
              <a:blipFill>
                <a:blip r:embed="rId7"/>
                <a:stretch>
                  <a:fillRect l="-10596" t="-3670" r="-3311" b="-32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BCD4822E-161B-0353-CE46-5FC1E5EDDEEA}"/>
                  </a:ext>
                </a:extLst>
              </p:cNvPr>
              <p:cNvSpPr txBox="1"/>
              <p:nvPr/>
            </p:nvSpPr>
            <p:spPr>
              <a:xfrm rot="5400000">
                <a:off x="9480534" y="4113934"/>
                <a:ext cx="979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Pivot d’axe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BCD4822E-161B-0353-CE46-5FC1E5EDD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480534" y="4113934"/>
                <a:ext cx="979750" cy="646331"/>
              </a:xfrm>
              <a:prstGeom prst="rect">
                <a:avLst/>
              </a:prstGeom>
              <a:blipFill>
                <a:blip r:embed="rId8"/>
                <a:stretch>
                  <a:fillRect l="-15094" t="-5625" r="-3774" b="-18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9A2B45C0-3E20-21FD-318D-CB4288F81514}"/>
              </a:ext>
            </a:extLst>
          </p:cNvPr>
          <p:cNvSpPr/>
          <p:nvPr/>
        </p:nvSpPr>
        <p:spPr>
          <a:xfrm>
            <a:off x="5666740" y="1085850"/>
            <a:ext cx="803910" cy="727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2A38463-C320-830E-D399-BC092964E569}"/>
              </a:ext>
            </a:extLst>
          </p:cNvPr>
          <p:cNvSpPr/>
          <p:nvPr/>
        </p:nvSpPr>
        <p:spPr>
          <a:xfrm>
            <a:off x="755468" y="723900"/>
            <a:ext cx="920750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F79F705-3ECF-2076-B211-EBA7976EEACA}"/>
              </a:ext>
            </a:extLst>
          </p:cNvPr>
          <p:cNvSpPr txBox="1"/>
          <p:nvPr/>
        </p:nvSpPr>
        <p:spPr>
          <a:xfrm>
            <a:off x="4291549" y="4837111"/>
            <a:ext cx="27698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ACACA"/>
                </a:solidFill>
              </a:rPr>
              <a:t>A</a:t>
            </a:r>
            <a:r>
              <a:rPr lang="fr-FR" dirty="0"/>
              <a:t> = {1,5,6}</a:t>
            </a:r>
          </a:p>
          <a:p>
            <a:r>
              <a:rPr lang="fr-FR" dirty="0">
                <a:solidFill>
                  <a:srgbClr val="00FF06"/>
                </a:solidFill>
              </a:rPr>
              <a:t>B</a:t>
            </a:r>
            <a:r>
              <a:rPr lang="fr-FR" dirty="0"/>
              <a:t> = {17,4,3}</a:t>
            </a:r>
          </a:p>
          <a:p>
            <a:r>
              <a:rPr lang="fr-FR" dirty="0">
                <a:solidFill>
                  <a:srgbClr val="0102FB"/>
                </a:solidFill>
              </a:rPr>
              <a:t>C</a:t>
            </a:r>
            <a:r>
              <a:rPr lang="fr-FR" dirty="0"/>
              <a:t> = {16}</a:t>
            </a:r>
          </a:p>
          <a:p>
            <a:r>
              <a:rPr lang="fr-FR" dirty="0">
                <a:solidFill>
                  <a:srgbClr val="F30307"/>
                </a:solidFill>
              </a:rPr>
              <a:t>D</a:t>
            </a:r>
            <a:r>
              <a:rPr lang="fr-FR" dirty="0"/>
              <a:t> = {12,18,7,8,9,10,11,13}</a:t>
            </a:r>
          </a:p>
          <a:p>
            <a:r>
              <a:rPr lang="fr-FR" dirty="0">
                <a:solidFill>
                  <a:srgbClr val="FF8800"/>
                </a:solidFill>
              </a:rPr>
              <a:t>E</a:t>
            </a:r>
            <a:r>
              <a:rPr lang="fr-FR" dirty="0"/>
              <a:t> = {2}</a:t>
            </a:r>
          </a:p>
          <a:p>
            <a:r>
              <a:rPr lang="fr-FR" dirty="0">
                <a:solidFill>
                  <a:srgbClr val="FDFD00"/>
                </a:solidFill>
              </a:rPr>
              <a:t>F</a:t>
            </a:r>
            <a:r>
              <a:rPr lang="fr-FR" dirty="0"/>
              <a:t> = {20,15}</a:t>
            </a:r>
          </a:p>
          <a:p>
            <a:r>
              <a:rPr lang="fr-FR" dirty="0">
                <a:solidFill>
                  <a:srgbClr val="A111E8"/>
                </a:solidFill>
              </a:rPr>
              <a:t>G</a:t>
            </a:r>
            <a:r>
              <a:rPr lang="fr-FR" dirty="0"/>
              <a:t> = {14,19}</a:t>
            </a:r>
          </a:p>
        </p:txBody>
      </p:sp>
    </p:spTree>
    <p:extLst>
      <p:ext uri="{BB962C8B-B14F-4D97-AF65-F5344CB8AC3E}">
        <p14:creationId xmlns:p14="http://schemas.microsoft.com/office/powerpoint/2010/main" val="5384480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11A56-8584-3DF3-C9F3-BD68A7509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CCF5EC2-3A14-E551-E5A5-A56353204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28" y="823912"/>
            <a:ext cx="3522980" cy="5210175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5D6C4C00-C9E4-C13B-A419-0E8CE910E056}"/>
              </a:ext>
            </a:extLst>
          </p:cNvPr>
          <p:cNvGrpSpPr/>
          <p:nvPr/>
        </p:nvGrpSpPr>
        <p:grpSpPr>
          <a:xfrm>
            <a:off x="4278448" y="1084582"/>
            <a:ext cx="4075610" cy="4365293"/>
            <a:chOff x="6525263" y="1405220"/>
            <a:chExt cx="4418763" cy="3786412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8CBF03A-8A74-2A73-6ADD-CD8D6068C34B}"/>
                </a:ext>
              </a:extLst>
            </p:cNvPr>
            <p:cNvSpPr/>
            <p:nvPr/>
          </p:nvSpPr>
          <p:spPr>
            <a:xfrm>
              <a:off x="6946900" y="1501775"/>
              <a:ext cx="387350" cy="403053"/>
            </a:xfrm>
            <a:prstGeom prst="ellipse">
              <a:avLst/>
            </a:prstGeom>
            <a:solidFill>
              <a:srgbClr val="0102F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82B85362-1585-AA05-42C9-DA9BC2EEB459}"/>
                </a:ext>
              </a:extLst>
            </p:cNvPr>
            <p:cNvSpPr/>
            <p:nvPr/>
          </p:nvSpPr>
          <p:spPr>
            <a:xfrm>
              <a:off x="9791700" y="1501774"/>
              <a:ext cx="387350" cy="403053"/>
            </a:xfrm>
            <a:prstGeom prst="ellipse">
              <a:avLst/>
            </a:prstGeom>
            <a:solidFill>
              <a:srgbClr val="CACAC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A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8F2BD559-63AF-0707-0BEE-6B56C9BF9DBE}"/>
                </a:ext>
              </a:extLst>
            </p:cNvPr>
            <p:cNvSpPr/>
            <p:nvPr/>
          </p:nvSpPr>
          <p:spPr>
            <a:xfrm>
              <a:off x="6946900" y="3225047"/>
              <a:ext cx="387350" cy="403053"/>
            </a:xfrm>
            <a:prstGeom prst="ellipse">
              <a:avLst/>
            </a:prstGeom>
            <a:solidFill>
              <a:srgbClr val="00FF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B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822F2E9E-7011-1701-DFA8-E7495CC8AA3C}"/>
                </a:ext>
              </a:extLst>
            </p:cNvPr>
            <p:cNvSpPr/>
            <p:nvPr/>
          </p:nvSpPr>
          <p:spPr>
            <a:xfrm>
              <a:off x="6946900" y="4788578"/>
              <a:ext cx="387350" cy="403053"/>
            </a:xfrm>
            <a:prstGeom prst="ellipse">
              <a:avLst/>
            </a:prstGeom>
            <a:solidFill>
              <a:srgbClr val="FF88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61EBEA9-D0C8-02CB-D8ED-B28ABC024408}"/>
                </a:ext>
              </a:extLst>
            </p:cNvPr>
            <p:cNvSpPr/>
            <p:nvPr/>
          </p:nvSpPr>
          <p:spPr>
            <a:xfrm>
              <a:off x="9791700" y="2531969"/>
              <a:ext cx="387350" cy="403053"/>
            </a:xfrm>
            <a:prstGeom prst="ellipse">
              <a:avLst/>
            </a:prstGeom>
            <a:solidFill>
              <a:srgbClr val="F3030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ED1F3D4E-BA50-28AE-2739-13C62A4E119A}"/>
                </a:ext>
              </a:extLst>
            </p:cNvPr>
            <p:cNvSpPr/>
            <p:nvPr/>
          </p:nvSpPr>
          <p:spPr>
            <a:xfrm>
              <a:off x="9791700" y="3515072"/>
              <a:ext cx="387350" cy="403053"/>
            </a:xfrm>
            <a:prstGeom prst="ellipse">
              <a:avLst/>
            </a:prstGeom>
            <a:solidFill>
              <a:srgbClr val="FDFD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079C0937-A3A6-5B08-9A8F-D10C0E582AF2}"/>
                </a:ext>
              </a:extLst>
            </p:cNvPr>
            <p:cNvSpPr/>
            <p:nvPr/>
          </p:nvSpPr>
          <p:spPr>
            <a:xfrm>
              <a:off x="9776735" y="4788579"/>
              <a:ext cx="387350" cy="403053"/>
            </a:xfrm>
            <a:prstGeom prst="ellipse">
              <a:avLst/>
            </a:prstGeom>
            <a:solidFill>
              <a:srgbClr val="A111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G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509E1D76-DA1E-7F6E-9C1B-F8EFCD06CC7A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 flipV="1">
              <a:off x="7334250" y="1703301"/>
              <a:ext cx="2457450" cy="1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B932C8FD-E31F-5A73-C3D3-FA56348DDEBE}"/>
                </a:ext>
              </a:extLst>
            </p:cNvPr>
            <p:cNvCxnSpPr>
              <a:cxnSpLocks/>
              <a:stCxn id="9" idx="0"/>
              <a:endCxn id="6" idx="4"/>
            </p:cNvCxnSpPr>
            <p:nvPr/>
          </p:nvCxnSpPr>
          <p:spPr>
            <a:xfrm flipV="1">
              <a:off x="9985375" y="1904827"/>
              <a:ext cx="0" cy="627142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C1BF0E8A-1CED-E632-9DBF-051D17EBAAA8}"/>
                </a:ext>
              </a:extLst>
            </p:cNvPr>
            <p:cNvCxnSpPr>
              <a:cxnSpLocks/>
              <a:stCxn id="7" idx="7"/>
              <a:endCxn id="6" idx="3"/>
            </p:cNvCxnSpPr>
            <p:nvPr/>
          </p:nvCxnSpPr>
          <p:spPr>
            <a:xfrm flipV="1">
              <a:off x="7277524" y="1845801"/>
              <a:ext cx="2570902" cy="1438272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25630C6-D82A-0F4E-5AA1-F43D61AE04C4}"/>
                </a:ext>
              </a:extLst>
            </p:cNvPr>
            <p:cNvCxnSpPr>
              <a:cxnSpLocks/>
              <a:stCxn id="7" idx="4"/>
              <a:endCxn id="8" idx="0"/>
            </p:cNvCxnSpPr>
            <p:nvPr/>
          </p:nvCxnSpPr>
          <p:spPr>
            <a:xfrm>
              <a:off x="7140575" y="3628100"/>
              <a:ext cx="0" cy="1160478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43BBB075-2782-6611-DDC4-C467B9D133F6}"/>
                </a:ext>
              </a:extLst>
            </p:cNvPr>
            <p:cNvCxnSpPr>
              <a:cxnSpLocks/>
              <a:stCxn id="5" idx="4"/>
              <a:endCxn id="7" idx="0"/>
            </p:cNvCxnSpPr>
            <p:nvPr/>
          </p:nvCxnSpPr>
          <p:spPr>
            <a:xfrm>
              <a:off x="7140575" y="1904828"/>
              <a:ext cx="0" cy="1320219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7AD262C7-064E-AFDA-55EE-DB7999ADE045}"/>
                </a:ext>
              </a:extLst>
            </p:cNvPr>
            <p:cNvCxnSpPr>
              <a:cxnSpLocks/>
              <a:stCxn id="9" idx="4"/>
              <a:endCxn id="10" idx="0"/>
            </p:cNvCxnSpPr>
            <p:nvPr/>
          </p:nvCxnSpPr>
          <p:spPr>
            <a:xfrm>
              <a:off x="9985375" y="2935022"/>
              <a:ext cx="0" cy="580050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E3F7C056-9E5E-BCAE-76A3-0CF572D9B33A}"/>
                </a:ext>
              </a:extLst>
            </p:cNvPr>
            <p:cNvCxnSpPr>
              <a:cxnSpLocks/>
              <a:stCxn id="11" idx="0"/>
              <a:endCxn id="10" idx="4"/>
            </p:cNvCxnSpPr>
            <p:nvPr/>
          </p:nvCxnSpPr>
          <p:spPr>
            <a:xfrm flipV="1">
              <a:off x="9970410" y="3918125"/>
              <a:ext cx="14965" cy="870454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1F1A8C02-11E1-DB0C-DAEA-9706D94BEF8E}"/>
                    </a:ext>
                  </a:extLst>
                </p:cNvPr>
                <p:cNvSpPr txBox="1"/>
                <p:nvPr/>
              </p:nvSpPr>
              <p:spPr>
                <a:xfrm>
                  <a:off x="7632488" y="1405220"/>
                  <a:ext cx="19177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1F1A8C02-11E1-DB0C-DAEA-9706D94BEF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2488" y="1405220"/>
                  <a:ext cx="191770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749" t="-7143" b="-4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3B08640D-AC5D-DEBC-B32C-FFBDD897C773}"/>
                    </a:ext>
                  </a:extLst>
                </p:cNvPr>
                <p:cNvSpPr txBox="1"/>
                <p:nvPr/>
              </p:nvSpPr>
              <p:spPr>
                <a:xfrm rot="20098626">
                  <a:off x="7686598" y="2094075"/>
                  <a:ext cx="19177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3B08640D-AC5D-DEBC-B32C-FFBDD897C7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098626">
                  <a:off x="7686598" y="2094075"/>
                  <a:ext cx="191770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3072" t="-3743" b="-481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ZoneTexte 60">
                  <a:extLst>
                    <a:ext uri="{FF2B5EF4-FFF2-40B4-BE49-F238E27FC236}">
                      <a16:creationId xmlns:a16="http://schemas.microsoft.com/office/drawing/2014/main" id="{4A5CD62B-65F0-1D34-7A7B-DC4896B53452}"/>
                    </a:ext>
                  </a:extLst>
                </p:cNvPr>
                <p:cNvSpPr txBox="1"/>
                <p:nvPr/>
              </p:nvSpPr>
              <p:spPr>
                <a:xfrm rot="16200000">
                  <a:off x="6497053" y="3720134"/>
                  <a:ext cx="97974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glissant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1" name="ZoneTexte 60">
                  <a:extLst>
                    <a:ext uri="{FF2B5EF4-FFF2-40B4-BE49-F238E27FC236}">
                      <a16:creationId xmlns:a16="http://schemas.microsoft.com/office/drawing/2014/main" id="{4A5CD62B-65F0-1D34-7A7B-DC4896B534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497053" y="3720134"/>
                  <a:ext cx="979749" cy="923330"/>
                </a:xfrm>
                <a:prstGeom prst="rect">
                  <a:avLst/>
                </a:prstGeom>
                <a:blipFill>
                  <a:blip r:embed="rId5"/>
                  <a:stretch>
                    <a:fillRect l="-3571" t="-2151" r="-19286" b="-430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ZoneTexte 61">
                  <a:extLst>
                    <a:ext uri="{FF2B5EF4-FFF2-40B4-BE49-F238E27FC236}">
                      <a16:creationId xmlns:a16="http://schemas.microsoft.com/office/drawing/2014/main" id="{290211E0-C588-AE76-5F40-DB771C91C434}"/>
                    </a:ext>
                  </a:extLst>
                </p:cNvPr>
                <p:cNvSpPr txBox="1"/>
                <p:nvPr/>
              </p:nvSpPr>
              <p:spPr>
                <a:xfrm rot="16200000">
                  <a:off x="6361989" y="2063407"/>
                  <a:ext cx="132870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hélicoïdale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2" name="ZoneTexte 61">
                  <a:extLst>
                    <a:ext uri="{FF2B5EF4-FFF2-40B4-BE49-F238E27FC236}">
                      <a16:creationId xmlns:a16="http://schemas.microsoft.com/office/drawing/2014/main" id="{290211E0-C588-AE76-5F40-DB771C91C4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361989" y="2063407"/>
                  <a:ext cx="1328702" cy="923330"/>
                </a:xfrm>
                <a:prstGeom prst="rect">
                  <a:avLst/>
                </a:prstGeom>
                <a:blipFill>
                  <a:blip r:embed="rId6"/>
                  <a:stretch>
                    <a:fillRect l="-3571" r="-19286" b="-358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F6C3ACA3-31DE-2FE0-7C49-C007A46715C8}"/>
                </a:ext>
              </a:extLst>
            </p:cNvPr>
            <p:cNvSpPr txBox="1"/>
            <p:nvPr/>
          </p:nvSpPr>
          <p:spPr>
            <a:xfrm rot="5400000">
              <a:off x="9741330" y="2057278"/>
              <a:ext cx="857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Rotule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ZoneTexte 63">
                  <a:extLst>
                    <a:ext uri="{FF2B5EF4-FFF2-40B4-BE49-F238E27FC236}">
                      <a16:creationId xmlns:a16="http://schemas.microsoft.com/office/drawing/2014/main" id="{B442B87D-0EAC-16A3-B3A9-29EA9A33E95B}"/>
                    </a:ext>
                  </a:extLst>
                </p:cNvPr>
                <p:cNvSpPr txBox="1"/>
                <p:nvPr/>
              </p:nvSpPr>
              <p:spPr>
                <a:xfrm rot="5400000">
                  <a:off x="9818009" y="2995684"/>
                  <a:ext cx="132870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hélicoïdale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4" name="ZoneTexte 63">
                  <a:extLst>
                    <a:ext uri="{FF2B5EF4-FFF2-40B4-BE49-F238E27FC236}">
                      <a16:creationId xmlns:a16="http://schemas.microsoft.com/office/drawing/2014/main" id="{B442B87D-0EAC-16A3-B3A9-29EA9A33E9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9818009" y="2995684"/>
                  <a:ext cx="1328703" cy="923330"/>
                </a:xfrm>
                <a:prstGeom prst="rect">
                  <a:avLst/>
                </a:prstGeom>
                <a:blipFill>
                  <a:blip r:embed="rId7"/>
                  <a:stretch>
                    <a:fillRect l="-20144" t="-3175" r="-359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ZoneTexte 64">
                  <a:extLst>
                    <a:ext uri="{FF2B5EF4-FFF2-40B4-BE49-F238E27FC236}">
                      <a16:creationId xmlns:a16="http://schemas.microsoft.com/office/drawing/2014/main" id="{DD26BCA4-C614-3F1C-F894-067FABD55E2B}"/>
                    </a:ext>
                  </a:extLst>
                </p:cNvPr>
                <p:cNvSpPr txBox="1"/>
                <p:nvPr/>
              </p:nvSpPr>
              <p:spPr>
                <a:xfrm rot="5400000">
                  <a:off x="9480534" y="4113934"/>
                  <a:ext cx="97975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5" name="ZoneTexte 64">
                  <a:extLst>
                    <a:ext uri="{FF2B5EF4-FFF2-40B4-BE49-F238E27FC236}">
                      <a16:creationId xmlns:a16="http://schemas.microsoft.com/office/drawing/2014/main" id="{DD26BCA4-C614-3F1C-F894-067FABD55E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9480534" y="4113934"/>
                  <a:ext cx="979750" cy="646331"/>
                </a:xfrm>
                <a:prstGeom prst="rect">
                  <a:avLst/>
                </a:prstGeom>
                <a:blipFill>
                  <a:blip r:embed="rId8"/>
                  <a:stretch>
                    <a:fillRect l="-24490" t="-4865" r="-5102" b="-270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E7D4AF65-3CB4-5B26-1158-9A6B58AC9839}"/>
              </a:ext>
            </a:extLst>
          </p:cNvPr>
          <p:cNvSpPr/>
          <p:nvPr/>
        </p:nvSpPr>
        <p:spPr>
          <a:xfrm>
            <a:off x="755468" y="723900"/>
            <a:ext cx="920750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Une image contenant diagramme, ligne, Plan, Dessin technique&#10;&#10;Description générée automatiquement">
            <a:extLst>
              <a:ext uri="{FF2B5EF4-FFF2-40B4-BE49-F238E27FC236}">
                <a16:creationId xmlns:a16="http://schemas.microsoft.com/office/drawing/2014/main" id="{B5504B9A-B5C7-AEFF-C708-C424FA8140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82014" y="780887"/>
            <a:ext cx="3095625" cy="497268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354D108-8956-97AE-DB59-FEA7FA7F8196}"/>
              </a:ext>
            </a:extLst>
          </p:cNvPr>
          <p:cNvSpPr/>
          <p:nvPr/>
        </p:nvSpPr>
        <p:spPr>
          <a:xfrm>
            <a:off x="9097454" y="901184"/>
            <a:ext cx="2020749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64EDF9-02D6-45AC-98AF-3DB3F1171299}"/>
              </a:ext>
            </a:extLst>
          </p:cNvPr>
          <p:cNvSpPr/>
          <p:nvPr/>
        </p:nvSpPr>
        <p:spPr>
          <a:xfrm>
            <a:off x="9215583" y="1856543"/>
            <a:ext cx="320449" cy="189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0F4139-7627-4B7C-D0E8-63B985D40B6F}"/>
              </a:ext>
            </a:extLst>
          </p:cNvPr>
          <p:cNvSpPr/>
          <p:nvPr/>
        </p:nvSpPr>
        <p:spPr>
          <a:xfrm>
            <a:off x="9763989" y="1609721"/>
            <a:ext cx="719372" cy="246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F21A9D-C6F5-B6C0-E7BE-F7DB39F16945}"/>
              </a:ext>
            </a:extLst>
          </p:cNvPr>
          <p:cNvSpPr/>
          <p:nvPr/>
        </p:nvSpPr>
        <p:spPr>
          <a:xfrm>
            <a:off x="9763988" y="1901679"/>
            <a:ext cx="1136957" cy="406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CF6613-2F75-FB8A-93B0-28AE78C5EBED}"/>
              </a:ext>
            </a:extLst>
          </p:cNvPr>
          <p:cNvSpPr/>
          <p:nvPr/>
        </p:nvSpPr>
        <p:spPr>
          <a:xfrm>
            <a:off x="9536033" y="2781216"/>
            <a:ext cx="1364912" cy="1200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1918E5-4E54-7C35-2BE6-E8856490D46E}"/>
              </a:ext>
            </a:extLst>
          </p:cNvPr>
          <p:cNvSpPr/>
          <p:nvPr/>
        </p:nvSpPr>
        <p:spPr>
          <a:xfrm>
            <a:off x="11411597" y="2074810"/>
            <a:ext cx="320449" cy="58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CACE63-730D-CD7F-43E3-4258E645C3A8}"/>
              </a:ext>
            </a:extLst>
          </p:cNvPr>
          <p:cNvSpPr/>
          <p:nvPr/>
        </p:nvSpPr>
        <p:spPr>
          <a:xfrm>
            <a:off x="9573432" y="3886683"/>
            <a:ext cx="320449" cy="82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E2C763-845C-BA21-9076-3C5F48577F57}"/>
              </a:ext>
            </a:extLst>
          </p:cNvPr>
          <p:cNvSpPr/>
          <p:nvPr/>
        </p:nvSpPr>
        <p:spPr>
          <a:xfrm>
            <a:off x="10371910" y="3981419"/>
            <a:ext cx="488008" cy="13195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269965-24EF-7B4E-0ECD-24011122B3E4}"/>
              </a:ext>
            </a:extLst>
          </p:cNvPr>
          <p:cNvSpPr/>
          <p:nvPr/>
        </p:nvSpPr>
        <p:spPr>
          <a:xfrm>
            <a:off x="9573432" y="4035629"/>
            <a:ext cx="1188676" cy="605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18229D-BEA8-17B6-DE60-F41C0A8F4B57}"/>
              </a:ext>
            </a:extLst>
          </p:cNvPr>
          <p:cNvSpPr/>
          <p:nvPr/>
        </p:nvSpPr>
        <p:spPr>
          <a:xfrm>
            <a:off x="9864884" y="5354888"/>
            <a:ext cx="618477" cy="398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0BBB8A4-68D3-8E9C-9502-66097FAEEEFA}"/>
              </a:ext>
            </a:extLst>
          </p:cNvPr>
          <p:cNvSpPr/>
          <p:nvPr/>
        </p:nvSpPr>
        <p:spPr>
          <a:xfrm>
            <a:off x="11118203" y="1425109"/>
            <a:ext cx="293394" cy="583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AA21383D-1F45-4984-7B66-B2FA1EAE98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53149" y="3231612"/>
            <a:ext cx="752580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691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5B125-72D4-B02B-BEF5-5390F03AB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AE67214-EAB1-EB84-528D-76356C520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28" y="823912"/>
            <a:ext cx="3522980" cy="5210175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034286EF-74EB-E591-403E-B275568D5636}"/>
              </a:ext>
            </a:extLst>
          </p:cNvPr>
          <p:cNvGrpSpPr/>
          <p:nvPr/>
        </p:nvGrpSpPr>
        <p:grpSpPr>
          <a:xfrm>
            <a:off x="4278448" y="1084582"/>
            <a:ext cx="4075610" cy="4365293"/>
            <a:chOff x="6525263" y="1405220"/>
            <a:chExt cx="4418763" cy="3786412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FD72E0AA-B59D-0508-01B9-210777F155F7}"/>
                </a:ext>
              </a:extLst>
            </p:cNvPr>
            <p:cNvSpPr/>
            <p:nvPr/>
          </p:nvSpPr>
          <p:spPr>
            <a:xfrm>
              <a:off x="6946900" y="1501775"/>
              <a:ext cx="387350" cy="403053"/>
            </a:xfrm>
            <a:prstGeom prst="ellipse">
              <a:avLst/>
            </a:prstGeom>
            <a:solidFill>
              <a:srgbClr val="0102F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0F299FF4-ADDB-1331-A07D-04FF9D9AE06C}"/>
                </a:ext>
              </a:extLst>
            </p:cNvPr>
            <p:cNvSpPr/>
            <p:nvPr/>
          </p:nvSpPr>
          <p:spPr>
            <a:xfrm>
              <a:off x="9791700" y="1501774"/>
              <a:ext cx="387350" cy="403053"/>
            </a:xfrm>
            <a:prstGeom prst="ellipse">
              <a:avLst/>
            </a:prstGeom>
            <a:solidFill>
              <a:srgbClr val="CACAC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A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C93FE4C5-16D0-41F6-C989-4F38D387E955}"/>
                </a:ext>
              </a:extLst>
            </p:cNvPr>
            <p:cNvSpPr/>
            <p:nvPr/>
          </p:nvSpPr>
          <p:spPr>
            <a:xfrm>
              <a:off x="6946900" y="3225047"/>
              <a:ext cx="387350" cy="403053"/>
            </a:xfrm>
            <a:prstGeom prst="ellipse">
              <a:avLst/>
            </a:prstGeom>
            <a:solidFill>
              <a:srgbClr val="00FF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B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38D69597-FC3E-E5B1-8602-79BC9C5795C5}"/>
                </a:ext>
              </a:extLst>
            </p:cNvPr>
            <p:cNvSpPr/>
            <p:nvPr/>
          </p:nvSpPr>
          <p:spPr>
            <a:xfrm>
              <a:off x="6946900" y="4788578"/>
              <a:ext cx="387350" cy="403053"/>
            </a:xfrm>
            <a:prstGeom prst="ellipse">
              <a:avLst/>
            </a:prstGeom>
            <a:solidFill>
              <a:srgbClr val="FF88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01285DD0-838E-7CA6-03AC-5ECF0DB4046E}"/>
                </a:ext>
              </a:extLst>
            </p:cNvPr>
            <p:cNvSpPr/>
            <p:nvPr/>
          </p:nvSpPr>
          <p:spPr>
            <a:xfrm>
              <a:off x="9791700" y="2531969"/>
              <a:ext cx="387350" cy="403053"/>
            </a:xfrm>
            <a:prstGeom prst="ellipse">
              <a:avLst/>
            </a:prstGeom>
            <a:solidFill>
              <a:srgbClr val="F3030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D585BE73-E99D-A7E0-F9CA-ADF7D1531F96}"/>
                </a:ext>
              </a:extLst>
            </p:cNvPr>
            <p:cNvSpPr/>
            <p:nvPr/>
          </p:nvSpPr>
          <p:spPr>
            <a:xfrm>
              <a:off x="9791700" y="3515072"/>
              <a:ext cx="387350" cy="403053"/>
            </a:xfrm>
            <a:prstGeom prst="ellipse">
              <a:avLst/>
            </a:prstGeom>
            <a:solidFill>
              <a:srgbClr val="FDFD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B1574AA6-8D2C-469F-337D-34E732CC6104}"/>
                </a:ext>
              </a:extLst>
            </p:cNvPr>
            <p:cNvSpPr/>
            <p:nvPr/>
          </p:nvSpPr>
          <p:spPr>
            <a:xfrm>
              <a:off x="9776735" y="4788579"/>
              <a:ext cx="387350" cy="403053"/>
            </a:xfrm>
            <a:prstGeom prst="ellipse">
              <a:avLst/>
            </a:prstGeom>
            <a:solidFill>
              <a:srgbClr val="A111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G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E429598A-DD75-C8B9-247A-0A8902128AB8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 flipV="1">
              <a:off x="7334250" y="1703301"/>
              <a:ext cx="2457450" cy="1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CD11D295-D134-FFF1-4665-B08123989192}"/>
                </a:ext>
              </a:extLst>
            </p:cNvPr>
            <p:cNvCxnSpPr>
              <a:cxnSpLocks/>
              <a:stCxn id="9" idx="0"/>
              <a:endCxn id="6" idx="4"/>
            </p:cNvCxnSpPr>
            <p:nvPr/>
          </p:nvCxnSpPr>
          <p:spPr>
            <a:xfrm flipV="1">
              <a:off x="9985375" y="1904827"/>
              <a:ext cx="0" cy="627142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9F47DBA3-14AD-BFCC-6740-FE3D6AC1AB73}"/>
                </a:ext>
              </a:extLst>
            </p:cNvPr>
            <p:cNvCxnSpPr>
              <a:cxnSpLocks/>
              <a:stCxn id="7" idx="7"/>
              <a:endCxn id="6" idx="3"/>
            </p:cNvCxnSpPr>
            <p:nvPr/>
          </p:nvCxnSpPr>
          <p:spPr>
            <a:xfrm flipV="1">
              <a:off x="7277524" y="1845801"/>
              <a:ext cx="2570902" cy="1438272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AD9372A-13CC-00F9-3F7B-55EFC095D476}"/>
                </a:ext>
              </a:extLst>
            </p:cNvPr>
            <p:cNvCxnSpPr>
              <a:cxnSpLocks/>
              <a:stCxn id="7" idx="4"/>
              <a:endCxn id="8" idx="0"/>
            </p:cNvCxnSpPr>
            <p:nvPr/>
          </p:nvCxnSpPr>
          <p:spPr>
            <a:xfrm>
              <a:off x="7140575" y="3628100"/>
              <a:ext cx="0" cy="1160478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17DF8F05-810B-19D2-EB90-2B97E5D3C93C}"/>
                </a:ext>
              </a:extLst>
            </p:cNvPr>
            <p:cNvCxnSpPr>
              <a:cxnSpLocks/>
              <a:stCxn id="5" idx="4"/>
              <a:endCxn id="7" idx="0"/>
            </p:cNvCxnSpPr>
            <p:nvPr/>
          </p:nvCxnSpPr>
          <p:spPr>
            <a:xfrm>
              <a:off x="7140575" y="1904828"/>
              <a:ext cx="0" cy="1320219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C3BF5686-9868-E6A6-10C9-07456F71E080}"/>
                </a:ext>
              </a:extLst>
            </p:cNvPr>
            <p:cNvCxnSpPr>
              <a:cxnSpLocks/>
              <a:stCxn id="9" idx="4"/>
              <a:endCxn id="10" idx="0"/>
            </p:cNvCxnSpPr>
            <p:nvPr/>
          </p:nvCxnSpPr>
          <p:spPr>
            <a:xfrm>
              <a:off x="9985375" y="2935022"/>
              <a:ext cx="0" cy="580050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4944197D-1898-32AA-EAC0-94617929839D}"/>
                </a:ext>
              </a:extLst>
            </p:cNvPr>
            <p:cNvCxnSpPr>
              <a:cxnSpLocks/>
              <a:stCxn id="11" idx="0"/>
              <a:endCxn id="10" idx="4"/>
            </p:cNvCxnSpPr>
            <p:nvPr/>
          </p:nvCxnSpPr>
          <p:spPr>
            <a:xfrm flipV="1">
              <a:off x="9970410" y="3918125"/>
              <a:ext cx="14965" cy="870454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4AD2D9C1-2A92-0011-9C84-485C93AF76FC}"/>
                    </a:ext>
                  </a:extLst>
                </p:cNvPr>
                <p:cNvSpPr txBox="1"/>
                <p:nvPr/>
              </p:nvSpPr>
              <p:spPr>
                <a:xfrm>
                  <a:off x="7632488" y="1405220"/>
                  <a:ext cx="19177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4AD2D9C1-2A92-0011-9C84-485C93AF76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2488" y="1405220"/>
                  <a:ext cx="191770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749" t="-7143" b="-4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95851FDD-22F0-B943-0799-28D7B352FD89}"/>
                    </a:ext>
                  </a:extLst>
                </p:cNvPr>
                <p:cNvSpPr txBox="1"/>
                <p:nvPr/>
              </p:nvSpPr>
              <p:spPr>
                <a:xfrm rot="20098626">
                  <a:off x="7686598" y="2094075"/>
                  <a:ext cx="19177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95851FDD-22F0-B943-0799-28D7B352FD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098626">
                  <a:off x="7686598" y="2094075"/>
                  <a:ext cx="191770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3072" t="-3743" b="-481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ZoneTexte 60">
                  <a:extLst>
                    <a:ext uri="{FF2B5EF4-FFF2-40B4-BE49-F238E27FC236}">
                      <a16:creationId xmlns:a16="http://schemas.microsoft.com/office/drawing/2014/main" id="{29A350A4-27C2-D16A-68BE-9A05874BB3D4}"/>
                    </a:ext>
                  </a:extLst>
                </p:cNvPr>
                <p:cNvSpPr txBox="1"/>
                <p:nvPr/>
              </p:nvSpPr>
              <p:spPr>
                <a:xfrm rot="16200000">
                  <a:off x="6497053" y="3720134"/>
                  <a:ext cx="97974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glissant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1" name="ZoneTexte 60">
                  <a:extLst>
                    <a:ext uri="{FF2B5EF4-FFF2-40B4-BE49-F238E27FC236}">
                      <a16:creationId xmlns:a16="http://schemas.microsoft.com/office/drawing/2014/main" id="{29A350A4-27C2-D16A-68BE-9A05874BB3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497053" y="3720134"/>
                  <a:ext cx="979749" cy="923330"/>
                </a:xfrm>
                <a:prstGeom prst="rect">
                  <a:avLst/>
                </a:prstGeom>
                <a:blipFill>
                  <a:blip r:embed="rId5"/>
                  <a:stretch>
                    <a:fillRect l="-3571" t="-2151" r="-19286" b="-430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ZoneTexte 61">
                  <a:extLst>
                    <a:ext uri="{FF2B5EF4-FFF2-40B4-BE49-F238E27FC236}">
                      <a16:creationId xmlns:a16="http://schemas.microsoft.com/office/drawing/2014/main" id="{2546D1D5-A335-DDCF-8FF7-D2A89F736A97}"/>
                    </a:ext>
                  </a:extLst>
                </p:cNvPr>
                <p:cNvSpPr txBox="1"/>
                <p:nvPr/>
              </p:nvSpPr>
              <p:spPr>
                <a:xfrm rot="16200000">
                  <a:off x="6361989" y="2063407"/>
                  <a:ext cx="132870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hélicoïdale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2" name="ZoneTexte 61">
                  <a:extLst>
                    <a:ext uri="{FF2B5EF4-FFF2-40B4-BE49-F238E27FC236}">
                      <a16:creationId xmlns:a16="http://schemas.microsoft.com/office/drawing/2014/main" id="{2546D1D5-A335-DDCF-8FF7-D2A89F736A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361989" y="2063407"/>
                  <a:ext cx="1328702" cy="923330"/>
                </a:xfrm>
                <a:prstGeom prst="rect">
                  <a:avLst/>
                </a:prstGeom>
                <a:blipFill>
                  <a:blip r:embed="rId6"/>
                  <a:stretch>
                    <a:fillRect l="-3571" r="-19286" b="-358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39825787-416D-F311-361D-0C4A4C8BCD50}"/>
                </a:ext>
              </a:extLst>
            </p:cNvPr>
            <p:cNvSpPr txBox="1"/>
            <p:nvPr/>
          </p:nvSpPr>
          <p:spPr>
            <a:xfrm rot="5400000">
              <a:off x="9741330" y="2057278"/>
              <a:ext cx="857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Rotule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ZoneTexte 63">
                  <a:extLst>
                    <a:ext uri="{FF2B5EF4-FFF2-40B4-BE49-F238E27FC236}">
                      <a16:creationId xmlns:a16="http://schemas.microsoft.com/office/drawing/2014/main" id="{93977A0B-95E8-D6E1-42A8-D6D487104D3D}"/>
                    </a:ext>
                  </a:extLst>
                </p:cNvPr>
                <p:cNvSpPr txBox="1"/>
                <p:nvPr/>
              </p:nvSpPr>
              <p:spPr>
                <a:xfrm rot="5400000">
                  <a:off x="9818009" y="2995684"/>
                  <a:ext cx="132870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Glissière hélicoïdale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4" name="ZoneTexte 63">
                  <a:extLst>
                    <a:ext uri="{FF2B5EF4-FFF2-40B4-BE49-F238E27FC236}">
                      <a16:creationId xmlns:a16="http://schemas.microsoft.com/office/drawing/2014/main" id="{93977A0B-95E8-D6E1-42A8-D6D487104D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9818009" y="2995684"/>
                  <a:ext cx="1328703" cy="923330"/>
                </a:xfrm>
                <a:prstGeom prst="rect">
                  <a:avLst/>
                </a:prstGeom>
                <a:blipFill>
                  <a:blip r:embed="rId7"/>
                  <a:stretch>
                    <a:fillRect l="-20144" t="-3175" r="-359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ZoneTexte 64">
                  <a:extLst>
                    <a:ext uri="{FF2B5EF4-FFF2-40B4-BE49-F238E27FC236}">
                      <a16:creationId xmlns:a16="http://schemas.microsoft.com/office/drawing/2014/main" id="{0D884773-FB51-2A05-E920-59601C639903}"/>
                    </a:ext>
                  </a:extLst>
                </p:cNvPr>
                <p:cNvSpPr txBox="1"/>
                <p:nvPr/>
              </p:nvSpPr>
              <p:spPr>
                <a:xfrm rot="5400000">
                  <a:off x="9480534" y="4113934"/>
                  <a:ext cx="97975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/>
                    <a:t>Pivot d’axe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65" name="ZoneTexte 64">
                  <a:extLst>
                    <a:ext uri="{FF2B5EF4-FFF2-40B4-BE49-F238E27FC236}">
                      <a16:creationId xmlns:a16="http://schemas.microsoft.com/office/drawing/2014/main" id="{0D884773-FB51-2A05-E920-59601C6399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9480534" y="4113934"/>
                  <a:ext cx="979750" cy="646331"/>
                </a:xfrm>
                <a:prstGeom prst="rect">
                  <a:avLst/>
                </a:prstGeom>
                <a:blipFill>
                  <a:blip r:embed="rId8"/>
                  <a:stretch>
                    <a:fillRect l="-24490" t="-4865" r="-5102" b="-270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0FC70D38-E30E-E58C-58DA-AA08A2AB0A21}"/>
              </a:ext>
            </a:extLst>
          </p:cNvPr>
          <p:cNvSpPr/>
          <p:nvPr/>
        </p:nvSpPr>
        <p:spPr>
          <a:xfrm>
            <a:off x="755468" y="723900"/>
            <a:ext cx="920750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Une image contenant diagramme, ligne, Plan, Dessin technique&#10;&#10;Description générée automatiquement">
            <a:extLst>
              <a:ext uri="{FF2B5EF4-FFF2-40B4-BE49-F238E27FC236}">
                <a16:creationId xmlns:a16="http://schemas.microsoft.com/office/drawing/2014/main" id="{C248350A-D310-60EA-FB94-814F704C9A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82014" y="780887"/>
            <a:ext cx="3095625" cy="497268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44E825E-0A58-43BD-616A-649986D3DEC7}"/>
              </a:ext>
            </a:extLst>
          </p:cNvPr>
          <p:cNvSpPr/>
          <p:nvPr/>
        </p:nvSpPr>
        <p:spPr>
          <a:xfrm>
            <a:off x="11411597" y="2074810"/>
            <a:ext cx="320449" cy="583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2577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157</Words>
  <Application>Microsoft Office PowerPoint</Application>
  <PresentationFormat>Grand écran</PresentationFormat>
  <Paragraphs>56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Dominique FICHOT</dc:creator>
  <cp:lastModifiedBy>Dominique FICHOT</cp:lastModifiedBy>
  <cp:revision>1</cp:revision>
  <dcterms:created xsi:type="dcterms:W3CDTF">2024-10-14T11:57:56Z</dcterms:created>
  <dcterms:modified xsi:type="dcterms:W3CDTF">2024-10-17T08:06:16Z</dcterms:modified>
</cp:coreProperties>
</file>