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0"/>
  </p:notesMasterIdLst>
  <p:handoutMasterIdLst>
    <p:handoutMasterId r:id="rId21"/>
  </p:handoutMasterIdLst>
  <p:sldIdLst>
    <p:sldId id="375" r:id="rId5"/>
    <p:sldId id="432" r:id="rId6"/>
    <p:sldId id="421" r:id="rId7"/>
    <p:sldId id="422" r:id="rId8"/>
    <p:sldId id="423" r:id="rId9"/>
    <p:sldId id="424" r:id="rId10"/>
    <p:sldId id="428" r:id="rId11"/>
    <p:sldId id="429" r:id="rId12"/>
    <p:sldId id="435" r:id="rId13"/>
    <p:sldId id="436" r:id="rId14"/>
    <p:sldId id="420" r:id="rId15"/>
    <p:sldId id="430" r:id="rId16"/>
    <p:sldId id="431" r:id="rId17"/>
    <p:sldId id="433" r:id="rId18"/>
    <p:sldId id="434" r:id="rId19"/>
  </p:sldIdLst>
  <p:sldSz cx="12192000" cy="6858000"/>
  <p:notesSz cx="6858000" cy="9144000"/>
  <p:defaultTex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FFF5"/>
    <a:srgbClr val="A7FFCF"/>
    <a:srgbClr val="66FF66"/>
    <a:srgbClr val="6699FF"/>
    <a:srgbClr val="CC0099"/>
    <a:srgbClr val="FF0066"/>
    <a:srgbClr val="FFFF00"/>
    <a:srgbClr val="FF0000"/>
    <a:srgbClr val="3333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6632" autoAdjust="0"/>
  </p:normalViewPr>
  <p:slideViewPr>
    <p:cSldViewPr snapToGrid="0">
      <p:cViewPr varScale="1">
        <p:scale>
          <a:sx n="89" d="100"/>
          <a:sy n="89" d="100"/>
        </p:scale>
        <p:origin x="492" y="6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81" d="100"/>
          <a:sy n="81" d="100"/>
        </p:scale>
        <p:origin x="397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8C4436DF-C117-E716-AC14-3DE093F97BD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F54EBCF9-D276-8959-8C48-62A96F804A7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778AEC-5429-41C5-947F-36D1B595FD67}" type="datetime1">
              <a:rPr lang="fr-FR" smtClean="0"/>
              <a:t>28/08/2024</a:t>
            </a:fld>
            <a:endParaRPr lang="fr-FR"/>
          </a:p>
        </p:txBody>
      </p:sp>
      <p:sp>
        <p:nvSpPr>
          <p:cNvPr id="4" name="Espace réservé du pied de page 3">
            <a:extLst>
              <a:ext uri="{FF2B5EF4-FFF2-40B4-BE49-F238E27FC236}">
                <a16:creationId xmlns:a16="http://schemas.microsoft.com/office/drawing/2014/main" id="{33F519C6-69D3-C85C-4E9D-AB9BDE76B4C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295A6C8D-1BA3-033A-803D-1647FD17582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4145609-722E-460B-8EA2-48A3E992DD85}" type="slidenum">
              <a:rPr lang="fr-FR" smtClean="0"/>
              <a:t>‹N°›</a:t>
            </a:fld>
            <a:endParaRPr lang="fr-FR"/>
          </a:p>
        </p:txBody>
      </p:sp>
    </p:spTree>
    <p:extLst>
      <p:ext uri="{BB962C8B-B14F-4D97-AF65-F5344CB8AC3E}">
        <p14:creationId xmlns:p14="http://schemas.microsoft.com/office/powerpoint/2010/main" val="31033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noProof="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C2290545-5A73-4FD8-B3F3-3EA264A30574}" type="datetime1">
              <a:rPr lang="fr-FR" noProof="0" smtClean="0"/>
              <a:t>28/08/2024</a:t>
            </a:fld>
            <a:endParaRPr lang="fr-FR" noProof="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fr-FR" noProof="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noProof="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DAF72F06-F6ED-43C1-A86D-15B5F2AFDECD}" type="slidenum">
              <a:rPr lang="fr-FR" noProof="0" smtClean="0"/>
              <a:t>‹N°›</a:t>
            </a:fld>
            <a:endParaRPr lang="fr-FR" noProof="0"/>
          </a:p>
        </p:txBody>
      </p:sp>
    </p:spTree>
    <p:extLst>
      <p:ext uri="{BB962C8B-B14F-4D97-AF65-F5344CB8AC3E}">
        <p14:creationId xmlns:p14="http://schemas.microsoft.com/office/powerpoint/2010/main" val="123148348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DAF72F06-F6ED-43C1-A86D-15B5F2AFDECD}" type="slidenum">
              <a:rPr lang="fr-FR" smtClean="0"/>
              <a:t>1</a:t>
            </a:fld>
            <a:endParaRPr lang="fr-FR"/>
          </a:p>
        </p:txBody>
      </p:sp>
    </p:spTree>
    <p:extLst>
      <p:ext uri="{BB962C8B-B14F-4D97-AF65-F5344CB8AC3E}">
        <p14:creationId xmlns:p14="http://schemas.microsoft.com/office/powerpoint/2010/main" val="17584873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rtl="0"/>
            <a:fld id="{DAF72F06-F6ED-43C1-A86D-15B5F2AFDECD}" type="slidenum">
              <a:rPr lang="fr-FR" smtClean="0"/>
              <a:t>10</a:t>
            </a:fld>
            <a:endParaRPr lang="fr-FR"/>
          </a:p>
        </p:txBody>
      </p:sp>
    </p:spTree>
    <p:extLst>
      <p:ext uri="{BB962C8B-B14F-4D97-AF65-F5344CB8AC3E}">
        <p14:creationId xmlns:p14="http://schemas.microsoft.com/office/powerpoint/2010/main" val="20613961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Espace réservé des notes 2"/>
              <p:cNvSpPr>
                <a:spLocks noGrp="1"/>
              </p:cNvSpPr>
              <p:nvPr>
                <p:ph type="body" idx="1"/>
              </p:nvPr>
            </p:nvSpPr>
            <p:spPr/>
            <p:txBody>
              <a:bodyPr/>
              <a:lstStyle/>
              <a:p>
                <a:r>
                  <a:rPr lang="fr-FR" dirty="0"/>
                  <a:t>Il existe deux façons de multiplier des vecteurs entre eux. </a:t>
                </a:r>
                <a14:m>
                  <m:oMath xmlns:m="http://schemas.openxmlformats.org/officeDocument/2006/math">
                    <m:r>
                      <a:rPr kumimoji="0" lang="fr-FR" sz="1200" b="0" i="1" u="none" strike="noStrike" kern="1200" cap="none" spc="0" normalizeH="0" baseline="0" noProof="0" smtClean="0">
                        <a:ln>
                          <a:noFill/>
                        </a:ln>
                        <a:solidFill>
                          <a:srgbClr val="FFFFFF"/>
                        </a:solidFill>
                        <a:effectLst/>
                        <a:uLnTx/>
                        <a:uFillTx/>
                        <a:latin typeface="Cambria Math" panose="02040503050406030204" pitchFamily="18" charset="0"/>
                        <a:ea typeface="Calibri" panose="020F0502020204030204" pitchFamily="34" charset="0"/>
                        <a:cs typeface="Times New Roman" panose="02020603050405020304" pitchFamily="18" charset="0"/>
                      </a:rPr>
                      <m:t>𝜃</m:t>
                    </m:r>
                  </m:oMath>
                </a14:m>
                <a:r>
                  <a:rPr lang="fr-FR" dirty="0"/>
                  <a:t> est l’angle entre a et b.</a:t>
                </a:r>
                <a:r>
                  <a:rPr lang="fr-FR" baseline="0" dirty="0"/>
                  <a:t> le produit scalaire n’est qu’un nombre, bien entendu le produit scalaire est nul si les deux vecteurs sont perpendiculaires.</a:t>
                </a:r>
              </a:p>
              <a:p>
                <a:r>
                  <a:rPr lang="fr-FR" dirty="0"/>
                  <a:t>La deuxième façon de multiplier les vecteurs est le produit vectoriel. Il intervient dans les situations ou la rotation est présente, le vecteur vitesse dans une rotation le moment d’une force, cette notion demande des vecteurs dans un espace à trois dimensions, le résultat du produit vectoriel est un vecteur.</a:t>
                </a:r>
              </a:p>
              <a:p>
                <a:r>
                  <a:rPr lang="fr-FR" dirty="0"/>
                  <a:t>L’angle à prendre sera toujours le plus petit pour que le sinus soit positif</a:t>
                </a:r>
              </a:p>
              <a:p>
                <a:endParaRPr lang="fr-FR" dirty="0"/>
              </a:p>
              <a:p>
                <a:r>
                  <a:rPr lang="fr-FR" dirty="0"/>
                  <a:t>La direction du vecteur c formé par le produit vectoriel a </a:t>
                </a:r>
                <a14:m>
                  <m:oMath xmlns:m="http://schemas.openxmlformats.org/officeDocument/2006/math">
                    <m:r>
                      <a:rPr lang="fr-FR" sz="1200" i="1" kern="100" smtClean="0">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m:t>
                    </m:r>
                  </m:oMath>
                </a14:m>
                <a:r>
                  <a:rPr lang="fr-FR" dirty="0"/>
                  <a:t> b à</a:t>
                </a:r>
                <a:r>
                  <a:rPr lang="fr-FR" baseline="0" dirty="0"/>
                  <a:t> un sens qui correspond à la règle du tire bouchon, </a:t>
                </a:r>
                <a:endParaRPr lang="fr-FR" dirty="0"/>
              </a:p>
            </p:txBody>
          </p:sp>
        </mc:Choice>
        <mc:Fallback xmlns="">
          <p:sp>
            <p:nvSpPr>
              <p:cNvPr id="3" name="Espace réservé des notes 2"/>
              <p:cNvSpPr>
                <a:spLocks noGrp="1"/>
              </p:cNvSpPr>
              <p:nvPr>
                <p:ph type="body" idx="1"/>
              </p:nvPr>
            </p:nvSpPr>
            <p:spPr/>
            <p:txBody>
              <a:bodyPr/>
              <a:lstStyle/>
              <a:p>
                <a:r>
                  <a:rPr lang="fr-FR" dirty="0"/>
                  <a:t>Il existe deux façons de multiplier des vecteurs entre eux. </a:t>
                </a:r>
                <a:r>
                  <a:rPr kumimoji="0" lang="fr-FR" sz="1200" b="0" i="0" u="none" strike="noStrike" kern="1200" cap="none" spc="0" normalizeH="0" baseline="0" noProof="0">
                    <a:ln>
                      <a:noFill/>
                    </a:ln>
                    <a:solidFill>
                      <a:srgbClr val="FFFFFF"/>
                    </a:solidFill>
                    <a:effectLst/>
                    <a:uLnTx/>
                    <a:uFillTx/>
                    <a:latin typeface="Cambria Math" panose="02040503050406030204" pitchFamily="18" charset="0"/>
                    <a:ea typeface="Calibri" panose="020F0502020204030204" pitchFamily="34" charset="0"/>
                    <a:cs typeface="Times New Roman" panose="02020603050405020304" pitchFamily="18" charset="0"/>
                  </a:rPr>
                  <a:t>𝜃</a:t>
                </a:r>
                <a:r>
                  <a:rPr lang="fr-FR" dirty="0"/>
                  <a:t> est l’angle entre a et b.</a:t>
                </a:r>
                <a:r>
                  <a:rPr lang="fr-FR" baseline="0" dirty="0"/>
                  <a:t> le produit scalaire n’est qu’un nombre, bien entendu le produit scalaire est nul si les deux vecteurs sont perpendiculaires.</a:t>
                </a:r>
              </a:p>
              <a:p>
                <a:r>
                  <a:rPr lang="fr-FR" dirty="0"/>
                  <a:t>La deuxième façon de multiplier les vecteurs est le produit vectoriel. Il intervient dans les situations ou la rotation est présente, le vecteur vitesse dans une rotation le moment d’une force, cette notion demande des vecteurs dans un espace à trois dimensions, le résultat du produit vectoriel est un vecteur.</a:t>
                </a:r>
              </a:p>
              <a:p>
                <a:r>
                  <a:rPr lang="fr-FR" dirty="0"/>
                  <a:t>L’angle à prendre sera toujours le plus petit pour que le sinus soit positif</a:t>
                </a:r>
              </a:p>
              <a:p>
                <a:endParaRPr lang="fr-FR" dirty="0"/>
              </a:p>
              <a:p>
                <a:r>
                  <a:rPr lang="fr-FR" dirty="0"/>
                  <a:t>La direction du vecteur c formé par le produit vectoriel a </a:t>
                </a:r>
                <a:r>
                  <a:rPr lang="fr-FR" sz="1200" i="0" kern="100">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a:t>∧</a:t>
                </a:r>
                <a:r>
                  <a:rPr lang="fr-FR" dirty="0"/>
                  <a:t> b à</a:t>
                </a:r>
                <a:r>
                  <a:rPr lang="fr-FR" baseline="0" dirty="0"/>
                  <a:t> un sens qui correspond à la règle du tire bouchon, </a:t>
                </a:r>
                <a:endParaRPr lang="fr-FR" dirty="0"/>
              </a:p>
            </p:txBody>
          </p:sp>
        </mc:Fallback>
      </mc:AlternateContent>
      <p:sp>
        <p:nvSpPr>
          <p:cNvPr id="4" name="Espace réservé du numéro de diapositive 3"/>
          <p:cNvSpPr>
            <a:spLocks noGrp="1"/>
          </p:cNvSpPr>
          <p:nvPr>
            <p:ph type="sldNum" sz="quarter" idx="5"/>
          </p:nvPr>
        </p:nvSpPr>
        <p:spPr/>
        <p:txBody>
          <a:bodyPr/>
          <a:lstStyle/>
          <a:p>
            <a:pPr rtl="0"/>
            <a:fld id="{DAF72F06-F6ED-43C1-A86D-15B5F2AFDECD}" type="slidenum">
              <a:rPr lang="fr-FR" smtClean="0"/>
              <a:t>11</a:t>
            </a:fld>
            <a:endParaRPr lang="fr-FR"/>
          </a:p>
        </p:txBody>
      </p:sp>
    </p:spTree>
    <p:extLst>
      <p:ext uri="{BB962C8B-B14F-4D97-AF65-F5344CB8AC3E}">
        <p14:creationId xmlns:p14="http://schemas.microsoft.com/office/powerpoint/2010/main" val="2015915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rtl="0"/>
            <a:fld id="{DAF72F06-F6ED-43C1-A86D-15B5F2AFDECD}" type="slidenum">
              <a:rPr lang="fr-FR" smtClean="0"/>
              <a:t>12</a:t>
            </a:fld>
            <a:endParaRPr lang="fr-FR"/>
          </a:p>
        </p:txBody>
      </p:sp>
    </p:spTree>
    <p:extLst>
      <p:ext uri="{BB962C8B-B14F-4D97-AF65-F5344CB8AC3E}">
        <p14:creationId xmlns:p14="http://schemas.microsoft.com/office/powerpoint/2010/main" val="13803997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rtl="0"/>
            <a:fld id="{DAF72F06-F6ED-43C1-A86D-15B5F2AFDECD}" type="slidenum">
              <a:rPr lang="fr-FR" smtClean="0"/>
              <a:t>13</a:t>
            </a:fld>
            <a:endParaRPr lang="fr-FR"/>
          </a:p>
        </p:txBody>
      </p:sp>
    </p:spTree>
    <p:extLst>
      <p:ext uri="{BB962C8B-B14F-4D97-AF65-F5344CB8AC3E}">
        <p14:creationId xmlns:p14="http://schemas.microsoft.com/office/powerpoint/2010/main" val="26864728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rtl="0"/>
            <a:fld id="{DAF72F06-F6ED-43C1-A86D-15B5F2AFDECD}" type="slidenum">
              <a:rPr lang="fr-FR" smtClean="0"/>
              <a:t>14</a:t>
            </a:fld>
            <a:endParaRPr lang="fr-FR"/>
          </a:p>
        </p:txBody>
      </p:sp>
    </p:spTree>
    <p:extLst>
      <p:ext uri="{BB962C8B-B14F-4D97-AF65-F5344CB8AC3E}">
        <p14:creationId xmlns:p14="http://schemas.microsoft.com/office/powerpoint/2010/main" val="17465378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rtl="0"/>
            <a:fld id="{DAF72F06-F6ED-43C1-A86D-15B5F2AFDECD}" type="slidenum">
              <a:rPr lang="fr-FR" smtClean="0"/>
              <a:t>15</a:t>
            </a:fld>
            <a:endParaRPr lang="fr-FR"/>
          </a:p>
        </p:txBody>
      </p:sp>
    </p:spTree>
    <p:extLst>
      <p:ext uri="{BB962C8B-B14F-4D97-AF65-F5344CB8AC3E}">
        <p14:creationId xmlns:p14="http://schemas.microsoft.com/office/powerpoint/2010/main" val="1506973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rtl="0"/>
            <a:fld id="{DAF72F06-F6ED-43C1-A86D-15B5F2AFDECD}" type="slidenum">
              <a:rPr lang="fr-FR" smtClean="0"/>
              <a:t>2</a:t>
            </a:fld>
            <a:endParaRPr lang="fr-FR"/>
          </a:p>
        </p:txBody>
      </p:sp>
    </p:spTree>
    <p:extLst>
      <p:ext uri="{BB962C8B-B14F-4D97-AF65-F5344CB8AC3E}">
        <p14:creationId xmlns:p14="http://schemas.microsoft.com/office/powerpoint/2010/main" val="3826861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Ponctuelle, linéaire circulaire, surfacique</a:t>
            </a:r>
          </a:p>
          <a:p>
            <a:r>
              <a:rPr lang="fr-FR" dirty="0"/>
              <a:t>Linéaire rectiligne surfacique</a:t>
            </a:r>
          </a:p>
          <a:p>
            <a:r>
              <a:rPr lang="fr-FR" dirty="0"/>
              <a:t>surfacique</a:t>
            </a:r>
          </a:p>
        </p:txBody>
      </p:sp>
      <p:sp>
        <p:nvSpPr>
          <p:cNvPr id="4" name="Espace réservé du numéro de diapositive 3"/>
          <p:cNvSpPr>
            <a:spLocks noGrp="1"/>
          </p:cNvSpPr>
          <p:nvPr>
            <p:ph type="sldNum" sz="quarter" idx="5"/>
          </p:nvPr>
        </p:nvSpPr>
        <p:spPr/>
        <p:txBody>
          <a:bodyPr/>
          <a:lstStyle/>
          <a:p>
            <a:pPr rtl="0"/>
            <a:fld id="{DAF72F06-F6ED-43C1-A86D-15B5F2AFDECD}" type="slidenum">
              <a:rPr lang="fr-FR" smtClean="0"/>
              <a:t>3</a:t>
            </a:fld>
            <a:endParaRPr lang="fr-FR"/>
          </a:p>
        </p:txBody>
      </p:sp>
    </p:spTree>
    <p:extLst>
      <p:ext uri="{BB962C8B-B14F-4D97-AF65-F5344CB8AC3E}">
        <p14:creationId xmlns:p14="http://schemas.microsoft.com/office/powerpoint/2010/main" val="2899479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rtl="0"/>
            <a:fld id="{DAF72F06-F6ED-43C1-A86D-15B5F2AFDECD}" type="slidenum">
              <a:rPr lang="fr-FR" smtClean="0"/>
              <a:t>4</a:t>
            </a:fld>
            <a:endParaRPr lang="fr-FR"/>
          </a:p>
        </p:txBody>
      </p:sp>
    </p:spTree>
    <p:extLst>
      <p:ext uri="{BB962C8B-B14F-4D97-AF65-F5344CB8AC3E}">
        <p14:creationId xmlns:p14="http://schemas.microsoft.com/office/powerpoint/2010/main" val="2445677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rtl="0"/>
            <a:fld id="{DAF72F06-F6ED-43C1-A86D-15B5F2AFDECD}" type="slidenum">
              <a:rPr lang="fr-FR" smtClean="0"/>
              <a:t>5</a:t>
            </a:fld>
            <a:endParaRPr lang="fr-FR"/>
          </a:p>
        </p:txBody>
      </p:sp>
    </p:spTree>
    <p:extLst>
      <p:ext uri="{BB962C8B-B14F-4D97-AF65-F5344CB8AC3E}">
        <p14:creationId xmlns:p14="http://schemas.microsoft.com/office/powerpoint/2010/main" val="1243906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r>
              <a:rPr lang="fr-FR" dirty="0"/>
              <a:t>VECTEUR POSITION</a:t>
            </a:r>
          </a:p>
          <a:p>
            <a:r>
              <a:rPr lang="fr-FR" dirty="0"/>
              <a:t>Soient A et B deux points de l’espace repérés dans R par A : ( </a:t>
            </a:r>
            <a:r>
              <a:rPr lang="fr-FR" dirty="0" err="1"/>
              <a:t>xA</a:t>
            </a:r>
            <a:r>
              <a:rPr lang="fr-FR" dirty="0"/>
              <a:t>, </a:t>
            </a:r>
            <a:r>
              <a:rPr lang="fr-FR" dirty="0" err="1"/>
              <a:t>yA</a:t>
            </a:r>
            <a:r>
              <a:rPr lang="fr-FR" dirty="0"/>
              <a:t>, </a:t>
            </a:r>
            <a:r>
              <a:rPr lang="fr-FR" dirty="0" err="1"/>
              <a:t>zA</a:t>
            </a:r>
            <a:r>
              <a:rPr lang="fr-FR" dirty="0"/>
              <a:t> ) et B : ( </a:t>
            </a:r>
            <a:r>
              <a:rPr lang="fr-FR" dirty="0" err="1"/>
              <a:t>xB</a:t>
            </a:r>
            <a:r>
              <a:rPr lang="fr-FR" dirty="0"/>
              <a:t>, </a:t>
            </a:r>
            <a:r>
              <a:rPr lang="fr-FR" dirty="0" err="1"/>
              <a:t>yB</a:t>
            </a:r>
            <a:r>
              <a:rPr lang="fr-FR" dirty="0"/>
              <a:t>, </a:t>
            </a:r>
            <a:r>
              <a:rPr lang="fr-FR" dirty="0" err="1"/>
              <a:t>zB</a:t>
            </a:r>
            <a:r>
              <a:rPr lang="fr-FR" dirty="0"/>
              <a:t> )</a:t>
            </a:r>
          </a:p>
          <a:p>
            <a:r>
              <a:rPr lang="fr-FR" dirty="0"/>
              <a:t>Le vecteur AB définit la position du point B relativement au point A :</a:t>
            </a:r>
          </a:p>
          <a:p>
            <a:r>
              <a:rPr lang="fr-FR" dirty="0">
                <a:sym typeface="Wingdings" panose="05000000000000000000" pitchFamily="2" charset="2"/>
              </a:rPr>
              <a:t>                                                              </a:t>
            </a:r>
            <a:endParaRPr lang="fr-FR" dirty="0"/>
          </a:p>
          <a:p>
            <a:r>
              <a:rPr lang="pl-PL" dirty="0"/>
              <a:t>AB = ( xB - xA ) x + ( yB - yA ) y + ( zB - zA ) z</a:t>
            </a:r>
            <a:endParaRPr lang="fr-FR" dirty="0"/>
          </a:p>
        </p:txBody>
      </p:sp>
      <p:sp>
        <p:nvSpPr>
          <p:cNvPr id="4" name="Espace réservé du numéro de diapositive 3"/>
          <p:cNvSpPr>
            <a:spLocks noGrp="1"/>
          </p:cNvSpPr>
          <p:nvPr>
            <p:ph type="sldNum" sz="quarter" idx="5"/>
          </p:nvPr>
        </p:nvSpPr>
        <p:spPr/>
        <p:txBody>
          <a:bodyPr/>
          <a:lstStyle/>
          <a:p>
            <a:pPr rtl="0"/>
            <a:fld id="{DAF72F06-F6ED-43C1-A86D-15B5F2AFDECD}" type="slidenum">
              <a:rPr lang="fr-FR" smtClean="0"/>
              <a:t>6</a:t>
            </a:fld>
            <a:endParaRPr lang="fr-FR"/>
          </a:p>
        </p:txBody>
      </p:sp>
    </p:spTree>
    <p:extLst>
      <p:ext uri="{BB962C8B-B14F-4D97-AF65-F5344CB8AC3E}">
        <p14:creationId xmlns:p14="http://schemas.microsoft.com/office/powerpoint/2010/main" val="2764337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r>
              <a:rPr lang="fr-FR" dirty="0"/>
              <a:t>VECTEUR POSITION</a:t>
            </a:r>
          </a:p>
          <a:p>
            <a:r>
              <a:rPr lang="fr-FR" dirty="0"/>
              <a:t>Soient A et B deux points de l’espace repérés dans R par A : ( </a:t>
            </a:r>
            <a:r>
              <a:rPr lang="fr-FR" dirty="0" err="1"/>
              <a:t>xA</a:t>
            </a:r>
            <a:r>
              <a:rPr lang="fr-FR" dirty="0"/>
              <a:t>, </a:t>
            </a:r>
            <a:r>
              <a:rPr lang="fr-FR" dirty="0" err="1"/>
              <a:t>yA</a:t>
            </a:r>
            <a:r>
              <a:rPr lang="fr-FR" dirty="0"/>
              <a:t>, </a:t>
            </a:r>
            <a:r>
              <a:rPr lang="fr-FR" dirty="0" err="1"/>
              <a:t>zA</a:t>
            </a:r>
            <a:r>
              <a:rPr lang="fr-FR" dirty="0"/>
              <a:t> ) et B : ( </a:t>
            </a:r>
            <a:r>
              <a:rPr lang="fr-FR" dirty="0" err="1"/>
              <a:t>xB</a:t>
            </a:r>
            <a:r>
              <a:rPr lang="fr-FR" dirty="0"/>
              <a:t>, </a:t>
            </a:r>
            <a:r>
              <a:rPr lang="fr-FR" dirty="0" err="1"/>
              <a:t>yB</a:t>
            </a:r>
            <a:r>
              <a:rPr lang="fr-FR" dirty="0"/>
              <a:t>, </a:t>
            </a:r>
            <a:r>
              <a:rPr lang="fr-FR" dirty="0" err="1"/>
              <a:t>zB</a:t>
            </a:r>
            <a:r>
              <a:rPr lang="fr-FR" dirty="0"/>
              <a:t> )</a:t>
            </a:r>
          </a:p>
          <a:p>
            <a:r>
              <a:rPr lang="fr-FR" dirty="0"/>
              <a:t>Le vecteur AB définit la position du point B relativement au point A :</a:t>
            </a:r>
          </a:p>
          <a:p>
            <a:r>
              <a:rPr lang="fr-FR" dirty="0">
                <a:sym typeface="Wingdings" panose="05000000000000000000" pitchFamily="2" charset="2"/>
              </a:rPr>
              <a:t>                                                              </a:t>
            </a:r>
            <a:endParaRPr lang="fr-FR" dirty="0"/>
          </a:p>
          <a:p>
            <a:r>
              <a:rPr lang="pl-PL" dirty="0"/>
              <a:t>AB = ( xB - xA ) x + ( yB - yA ) y + ( zB - zA ) z</a:t>
            </a:r>
            <a:endParaRPr lang="fr-FR" dirty="0"/>
          </a:p>
        </p:txBody>
      </p:sp>
      <p:sp>
        <p:nvSpPr>
          <p:cNvPr id="4" name="Espace réservé du numéro de diapositive 3"/>
          <p:cNvSpPr>
            <a:spLocks noGrp="1"/>
          </p:cNvSpPr>
          <p:nvPr>
            <p:ph type="sldNum" sz="quarter" idx="5"/>
          </p:nvPr>
        </p:nvSpPr>
        <p:spPr/>
        <p:txBody>
          <a:bodyPr/>
          <a:lstStyle/>
          <a:p>
            <a:pPr rtl="0"/>
            <a:fld id="{DAF72F06-F6ED-43C1-A86D-15B5F2AFDECD}" type="slidenum">
              <a:rPr lang="fr-FR" smtClean="0"/>
              <a:t>7</a:t>
            </a:fld>
            <a:endParaRPr lang="fr-FR"/>
          </a:p>
        </p:txBody>
      </p:sp>
    </p:spTree>
    <p:extLst>
      <p:ext uri="{BB962C8B-B14F-4D97-AF65-F5344CB8AC3E}">
        <p14:creationId xmlns:p14="http://schemas.microsoft.com/office/powerpoint/2010/main" val="28424155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r>
              <a:rPr lang="fr-FR" dirty="0"/>
              <a:t>VECTEUR POSITION</a:t>
            </a:r>
          </a:p>
          <a:p>
            <a:r>
              <a:rPr lang="fr-FR" dirty="0"/>
              <a:t>Soient A et B deux points de l’espace repérés dans R par A : ( </a:t>
            </a:r>
            <a:r>
              <a:rPr lang="fr-FR" dirty="0" err="1"/>
              <a:t>xA</a:t>
            </a:r>
            <a:r>
              <a:rPr lang="fr-FR" dirty="0"/>
              <a:t>, </a:t>
            </a:r>
            <a:r>
              <a:rPr lang="fr-FR" dirty="0" err="1"/>
              <a:t>yA</a:t>
            </a:r>
            <a:r>
              <a:rPr lang="fr-FR" dirty="0"/>
              <a:t>, </a:t>
            </a:r>
            <a:r>
              <a:rPr lang="fr-FR" dirty="0" err="1"/>
              <a:t>zA</a:t>
            </a:r>
            <a:r>
              <a:rPr lang="fr-FR" dirty="0"/>
              <a:t> ) et B : ( </a:t>
            </a:r>
            <a:r>
              <a:rPr lang="fr-FR" dirty="0" err="1"/>
              <a:t>xB</a:t>
            </a:r>
            <a:r>
              <a:rPr lang="fr-FR" dirty="0"/>
              <a:t>, </a:t>
            </a:r>
            <a:r>
              <a:rPr lang="fr-FR" dirty="0" err="1"/>
              <a:t>yB</a:t>
            </a:r>
            <a:r>
              <a:rPr lang="fr-FR" dirty="0"/>
              <a:t>, </a:t>
            </a:r>
            <a:r>
              <a:rPr lang="fr-FR" dirty="0" err="1"/>
              <a:t>zB</a:t>
            </a:r>
            <a:r>
              <a:rPr lang="fr-FR" dirty="0"/>
              <a:t> )</a:t>
            </a:r>
          </a:p>
          <a:p>
            <a:r>
              <a:rPr lang="fr-FR" dirty="0"/>
              <a:t>Le vecteur AB définit la position du point B relativement au point A :</a:t>
            </a:r>
          </a:p>
          <a:p>
            <a:r>
              <a:rPr lang="fr-FR" dirty="0">
                <a:sym typeface="Wingdings" panose="05000000000000000000" pitchFamily="2" charset="2"/>
              </a:rPr>
              <a:t>                                                              </a:t>
            </a:r>
            <a:endParaRPr lang="fr-FR" dirty="0"/>
          </a:p>
          <a:p>
            <a:r>
              <a:rPr lang="pl-PL" dirty="0"/>
              <a:t>AB = ( xB - xA ) x + ( yB - yA ) y + ( zB - zA ) z</a:t>
            </a:r>
            <a:endParaRPr lang="fr-FR" dirty="0"/>
          </a:p>
        </p:txBody>
      </p:sp>
      <p:sp>
        <p:nvSpPr>
          <p:cNvPr id="4" name="Espace réservé du numéro de diapositive 3"/>
          <p:cNvSpPr>
            <a:spLocks noGrp="1"/>
          </p:cNvSpPr>
          <p:nvPr>
            <p:ph type="sldNum" sz="quarter" idx="5"/>
          </p:nvPr>
        </p:nvSpPr>
        <p:spPr/>
        <p:txBody>
          <a:bodyPr/>
          <a:lstStyle/>
          <a:p>
            <a:pPr rtl="0"/>
            <a:fld id="{DAF72F06-F6ED-43C1-A86D-15B5F2AFDECD}" type="slidenum">
              <a:rPr lang="fr-FR" smtClean="0"/>
              <a:t>8</a:t>
            </a:fld>
            <a:endParaRPr lang="fr-FR"/>
          </a:p>
        </p:txBody>
      </p:sp>
    </p:spTree>
    <p:extLst>
      <p:ext uri="{BB962C8B-B14F-4D97-AF65-F5344CB8AC3E}">
        <p14:creationId xmlns:p14="http://schemas.microsoft.com/office/powerpoint/2010/main" val="13022063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rtl="0"/>
            <a:fld id="{DAF72F06-F6ED-43C1-A86D-15B5F2AFDECD}" type="slidenum">
              <a:rPr lang="fr-FR" smtClean="0"/>
              <a:t>9</a:t>
            </a:fld>
            <a:endParaRPr lang="fr-FR"/>
          </a:p>
        </p:txBody>
      </p:sp>
    </p:spTree>
    <p:extLst>
      <p:ext uri="{BB962C8B-B14F-4D97-AF65-F5344CB8AC3E}">
        <p14:creationId xmlns:p14="http://schemas.microsoft.com/office/powerpoint/2010/main" val="3795899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4" name="Espace réservé d’image 3">
            <a:extLst>
              <a:ext uri="{FF2B5EF4-FFF2-40B4-BE49-F238E27FC236}">
                <a16:creationId xmlns:a16="http://schemas.microsoft.com/office/drawing/2014/main" id="{461192D4-3DEB-49BB-8F09-91031D57C7DB}"/>
              </a:ext>
            </a:extLst>
          </p:cNvPr>
          <p:cNvSpPr>
            <a:spLocks noGrp="1"/>
          </p:cNvSpPr>
          <p:nvPr>
            <p:ph type="pic" sz="quarter" idx="14" hasCustomPrompt="1"/>
          </p:nvPr>
        </p:nvSpPr>
        <p:spPr>
          <a:xfrm>
            <a:off x="0" y="0"/>
            <a:ext cx="12196224" cy="6858000"/>
          </a:xfrm>
          <a:solidFill>
            <a:schemeClr val="accent1"/>
          </a:solidFill>
        </p:spPr>
        <p:txBody>
          <a:bodyPr tIns="1280160" rtlCol="0" anchor="ctr">
            <a:noAutofit/>
          </a:bodyPr>
          <a:lstStyle>
            <a:lvl1pPr algn="ctr">
              <a:defRPr sz="2000"/>
            </a:lvl1pPr>
          </a:lstStyle>
          <a:p>
            <a:pPr rtl="0"/>
            <a:r>
              <a:rPr lang="fr-FR" noProof="0"/>
              <a:t>Cliquez pour insérer une image</a:t>
            </a:r>
          </a:p>
          <a:p>
            <a:pPr rtl="0"/>
            <a:endParaRPr lang="fr-FR" noProof="0"/>
          </a:p>
        </p:txBody>
      </p:sp>
      <p:sp>
        <p:nvSpPr>
          <p:cNvPr id="3" name="Titre 2">
            <a:extLst>
              <a:ext uri="{FF2B5EF4-FFF2-40B4-BE49-F238E27FC236}">
                <a16:creationId xmlns:a16="http://schemas.microsoft.com/office/drawing/2014/main" id="{9194C4FA-8597-7449-A0F1-38E8A1C6B852}"/>
              </a:ext>
            </a:extLst>
          </p:cNvPr>
          <p:cNvSpPr>
            <a:spLocks noGrp="1"/>
          </p:cNvSpPr>
          <p:nvPr>
            <p:ph type="title" hasCustomPrompt="1"/>
          </p:nvPr>
        </p:nvSpPr>
        <p:spPr>
          <a:xfrm>
            <a:off x="-11018" y="1526016"/>
            <a:ext cx="12188952" cy="2031324"/>
          </a:xfrm>
          <a:solidFill>
            <a:schemeClr val="tx1">
              <a:lumMod val="85000"/>
              <a:lumOff val="15000"/>
              <a:alpha val="60000"/>
            </a:schemeClr>
          </a:solidFill>
        </p:spPr>
        <p:txBody>
          <a:bodyPr lIns="868680" tIns="91440" rtlCol="0">
            <a:normAutofit/>
          </a:bodyPr>
          <a:lstStyle>
            <a:lvl1pPr>
              <a:defRPr sz="4000" b="1">
                <a:solidFill>
                  <a:schemeClr val="bg1"/>
                </a:solidFill>
              </a:defRPr>
            </a:lvl1pPr>
          </a:lstStyle>
          <a:p>
            <a:pPr rtl="0"/>
            <a:r>
              <a:rPr lang="fr-FR" noProof="0"/>
              <a:t>Cliquez pour modifier le style du titre du masque</a:t>
            </a:r>
          </a:p>
        </p:txBody>
      </p:sp>
    </p:spTree>
    <p:extLst>
      <p:ext uri="{BB962C8B-B14F-4D97-AF65-F5344CB8AC3E}">
        <p14:creationId xmlns:p14="http://schemas.microsoft.com/office/powerpoint/2010/main" val="355747726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re et image plein fond perdu">
    <p:spTree>
      <p:nvGrpSpPr>
        <p:cNvPr id="1" name=""/>
        <p:cNvGrpSpPr/>
        <p:nvPr/>
      </p:nvGrpSpPr>
      <p:grpSpPr>
        <a:xfrm>
          <a:off x="0" y="0"/>
          <a:ext cx="0" cy="0"/>
          <a:chOff x="0" y="0"/>
          <a:chExt cx="0" cy="0"/>
        </a:xfrm>
      </p:grpSpPr>
      <p:sp>
        <p:nvSpPr>
          <p:cNvPr id="3" name="Espace réservé d’image 2">
            <a:extLst>
              <a:ext uri="{FF2B5EF4-FFF2-40B4-BE49-F238E27FC236}">
                <a16:creationId xmlns:a16="http://schemas.microsoft.com/office/drawing/2014/main" id="{8022E6D3-9558-45D3-9914-1F3B0A5BDCAB}"/>
              </a:ext>
            </a:extLst>
          </p:cNvPr>
          <p:cNvSpPr>
            <a:spLocks noGrp="1"/>
          </p:cNvSpPr>
          <p:nvPr>
            <p:ph type="pic" sz="quarter" idx="14" hasCustomPrompt="1"/>
          </p:nvPr>
        </p:nvSpPr>
        <p:spPr>
          <a:xfrm>
            <a:off x="1" y="0"/>
            <a:ext cx="12188952" cy="6858000"/>
          </a:xfrm>
          <a:solidFill>
            <a:schemeClr val="accent1"/>
          </a:solidFill>
        </p:spPr>
        <p:txBody>
          <a:bodyPr rtlCol="0">
            <a:normAutofit/>
          </a:bodyPr>
          <a:lstStyle>
            <a:lvl1pPr algn="ctr">
              <a:defRPr sz="1800"/>
            </a:lvl1pPr>
          </a:lstStyle>
          <a:p>
            <a:pPr rtl="0"/>
            <a:r>
              <a:rPr lang="fr-FR" noProof="0"/>
              <a:t>Cliquez ici pour insérer une image ou un graphique</a:t>
            </a:r>
          </a:p>
          <a:p>
            <a:pPr rtl="0"/>
            <a:endParaRPr lang="fr-FR" noProof="0"/>
          </a:p>
        </p:txBody>
      </p:sp>
      <p:sp>
        <p:nvSpPr>
          <p:cNvPr id="9" name="Titre 8">
            <a:extLst>
              <a:ext uri="{FF2B5EF4-FFF2-40B4-BE49-F238E27FC236}">
                <a16:creationId xmlns:a16="http://schemas.microsoft.com/office/drawing/2014/main" id="{5DF58130-BFA9-C64B-9400-27CEC7444FBE}"/>
              </a:ext>
            </a:extLst>
          </p:cNvPr>
          <p:cNvSpPr>
            <a:spLocks noGrp="1"/>
          </p:cNvSpPr>
          <p:nvPr>
            <p:ph type="title" hasCustomPrompt="1"/>
          </p:nvPr>
        </p:nvSpPr>
        <p:spPr>
          <a:xfrm>
            <a:off x="836966" y="2338086"/>
            <a:ext cx="10541219" cy="2164466"/>
          </a:xfrm>
        </p:spPr>
        <p:txBody>
          <a:bodyPr lIns="0" rtlCol="0">
            <a:noAutofit/>
          </a:bodyPr>
          <a:lstStyle>
            <a:lvl1pPr>
              <a:defRPr sz="2000" b="0">
                <a:solidFill>
                  <a:schemeClr val="bg1"/>
                </a:solidFill>
              </a:defRPr>
            </a:lvl1pPr>
          </a:lstStyle>
          <a:p>
            <a:pPr rtl="0"/>
            <a:r>
              <a:rPr lang="fr-FR" noProof="0">
                <a:solidFill>
                  <a:schemeClr val="bg1"/>
                </a:solidFill>
              </a:rPr>
              <a:t>Cliquez ici pour modifier le style du texte</a:t>
            </a:r>
            <a:endParaRPr lang="fr-FR" noProof="0"/>
          </a:p>
        </p:txBody>
      </p:sp>
    </p:spTree>
    <p:extLst>
      <p:ext uri="{BB962C8B-B14F-4D97-AF65-F5344CB8AC3E}">
        <p14:creationId xmlns:p14="http://schemas.microsoft.com/office/powerpoint/2010/main" val="40407985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sous-titre, image et contenu">
    <p:spTree>
      <p:nvGrpSpPr>
        <p:cNvPr id="1" name=""/>
        <p:cNvGrpSpPr/>
        <p:nvPr/>
      </p:nvGrpSpPr>
      <p:grpSpPr>
        <a:xfrm>
          <a:off x="0" y="0"/>
          <a:ext cx="0" cy="0"/>
          <a:chOff x="0" y="0"/>
          <a:chExt cx="0" cy="0"/>
        </a:xfrm>
      </p:grpSpPr>
      <p:sp>
        <p:nvSpPr>
          <p:cNvPr id="11" name="Titre 13">
            <a:extLst>
              <a:ext uri="{FF2B5EF4-FFF2-40B4-BE49-F238E27FC236}">
                <a16:creationId xmlns:a16="http://schemas.microsoft.com/office/drawing/2014/main" id="{63C9361F-F5AC-124A-A751-F276961C97BC}"/>
              </a:ext>
            </a:extLst>
          </p:cNvPr>
          <p:cNvSpPr>
            <a:spLocks noGrp="1"/>
          </p:cNvSpPr>
          <p:nvPr>
            <p:ph type="title" hasCustomPrompt="1"/>
          </p:nvPr>
        </p:nvSpPr>
        <p:spPr>
          <a:xfrm>
            <a:off x="833175" y="528629"/>
            <a:ext cx="10542707" cy="479900"/>
          </a:xfrm>
        </p:spPr>
        <p:txBody>
          <a:bodyPr lIns="0" tIns="0" rIns="0" bIns="0" rtlCol="0" anchor="t">
            <a:noAutofit/>
          </a:bodyPr>
          <a:lstStyle>
            <a:lvl1pPr>
              <a:defRPr sz="3600" b="1">
                <a:solidFill>
                  <a:schemeClr val="accent5"/>
                </a:solidFill>
              </a:defRPr>
            </a:lvl1pPr>
          </a:lstStyle>
          <a:p>
            <a:pPr rtl="0"/>
            <a:r>
              <a:rPr lang="fr-FR" noProof="0"/>
              <a:t>Cliquez pour modifier le titre principal</a:t>
            </a:r>
            <a:br>
              <a:rPr lang="fr-FR" noProof="0"/>
            </a:br>
            <a:endParaRPr lang="fr-FR" noProof="0"/>
          </a:p>
        </p:txBody>
      </p:sp>
      <p:sp>
        <p:nvSpPr>
          <p:cNvPr id="23" name="Espace réservé du texte 11">
            <a:extLst>
              <a:ext uri="{FF2B5EF4-FFF2-40B4-BE49-F238E27FC236}">
                <a16:creationId xmlns:a16="http://schemas.microsoft.com/office/drawing/2014/main" id="{E110C240-E84A-BB4D-911E-3069CAF91AAB}"/>
              </a:ext>
            </a:extLst>
          </p:cNvPr>
          <p:cNvSpPr>
            <a:spLocks noGrp="1"/>
          </p:cNvSpPr>
          <p:nvPr>
            <p:ph type="body" sz="quarter" idx="19" hasCustomPrompt="1"/>
          </p:nvPr>
        </p:nvSpPr>
        <p:spPr>
          <a:xfrm>
            <a:off x="833176" y="1018950"/>
            <a:ext cx="10542706" cy="479900"/>
          </a:xfrm>
        </p:spPr>
        <p:txBody>
          <a:bodyPr lIns="0" tIns="0" rIns="0" bIns="0" rtlCol="0">
            <a:noAutofit/>
          </a:bodyPr>
          <a:lstStyle>
            <a:lvl1pPr marL="0" indent="0">
              <a:buNone/>
              <a:defRPr sz="2800" b="1">
                <a:solidFill>
                  <a:schemeClr val="accent6"/>
                </a:solidFill>
              </a:defRPr>
            </a:lvl1pPr>
          </a:lstStyle>
          <a:p>
            <a:pPr lvl="0" rtl="0"/>
            <a:r>
              <a:rPr lang="fr-FR" noProof="0"/>
              <a:t>Cliquez pour modifier le titre principal</a:t>
            </a:r>
          </a:p>
        </p:txBody>
      </p:sp>
      <p:sp>
        <p:nvSpPr>
          <p:cNvPr id="3" name="Espace réservé d’image 2">
            <a:extLst>
              <a:ext uri="{FF2B5EF4-FFF2-40B4-BE49-F238E27FC236}">
                <a16:creationId xmlns:a16="http://schemas.microsoft.com/office/drawing/2014/main" id="{611B2370-69F6-454B-ACB1-3BCDAE4D8D56}"/>
              </a:ext>
            </a:extLst>
          </p:cNvPr>
          <p:cNvSpPr>
            <a:spLocks noGrp="1"/>
          </p:cNvSpPr>
          <p:nvPr>
            <p:ph type="pic" sz="quarter" idx="20" hasCustomPrompt="1"/>
          </p:nvPr>
        </p:nvSpPr>
        <p:spPr>
          <a:xfrm>
            <a:off x="833175" y="1963738"/>
            <a:ext cx="7320225" cy="4217987"/>
          </a:xfrm>
          <a:solidFill>
            <a:schemeClr val="accent1"/>
          </a:solidFill>
        </p:spPr>
        <p:txBody>
          <a:bodyPr rtlCol="0" anchor="ctr">
            <a:normAutofit/>
          </a:bodyPr>
          <a:lstStyle>
            <a:lvl1pPr algn="ctr">
              <a:defRPr sz="1600"/>
            </a:lvl1pPr>
          </a:lstStyle>
          <a:p>
            <a:pPr rtl="0"/>
            <a:r>
              <a:rPr lang="fr-FR" noProof="0"/>
              <a:t>Cliquez pour insérer une image</a:t>
            </a:r>
          </a:p>
        </p:txBody>
      </p:sp>
      <p:sp>
        <p:nvSpPr>
          <p:cNvPr id="12" name="Espace réservé du texte 11">
            <a:extLst>
              <a:ext uri="{FF2B5EF4-FFF2-40B4-BE49-F238E27FC236}">
                <a16:creationId xmlns:a16="http://schemas.microsoft.com/office/drawing/2014/main" id="{5485AAEB-729B-0E45-AA2A-8821D226E74F}"/>
              </a:ext>
            </a:extLst>
          </p:cNvPr>
          <p:cNvSpPr>
            <a:spLocks noGrp="1"/>
          </p:cNvSpPr>
          <p:nvPr>
            <p:ph type="body" sz="quarter" idx="14" hasCustomPrompt="1"/>
          </p:nvPr>
        </p:nvSpPr>
        <p:spPr>
          <a:xfrm>
            <a:off x="8960220" y="3888618"/>
            <a:ext cx="2389094" cy="479900"/>
          </a:xfrm>
        </p:spPr>
        <p:txBody>
          <a:bodyPr lIns="0" tIns="0" rIns="0" bIns="0" rtlCol="0">
            <a:noAutofit/>
          </a:bodyPr>
          <a:lstStyle>
            <a:lvl1pPr marL="0" indent="0">
              <a:buNone/>
              <a:defRPr sz="1600" b="1">
                <a:solidFill>
                  <a:schemeClr val="accent5"/>
                </a:solidFill>
              </a:defRPr>
            </a:lvl1pPr>
          </a:lstStyle>
          <a:p>
            <a:pPr lvl="0" rtl="0"/>
            <a:r>
              <a:rPr lang="fr-FR" noProof="0"/>
              <a:t>Cliquez ici pour modifier le style du texte</a:t>
            </a:r>
          </a:p>
        </p:txBody>
      </p:sp>
      <p:sp>
        <p:nvSpPr>
          <p:cNvPr id="18" name="Espace réservé du texte 11">
            <a:extLst>
              <a:ext uri="{FF2B5EF4-FFF2-40B4-BE49-F238E27FC236}">
                <a16:creationId xmlns:a16="http://schemas.microsoft.com/office/drawing/2014/main" id="{3BA4E48D-7640-4648-AD2A-35EB9295CCF5}"/>
              </a:ext>
            </a:extLst>
          </p:cNvPr>
          <p:cNvSpPr>
            <a:spLocks noGrp="1"/>
          </p:cNvSpPr>
          <p:nvPr>
            <p:ph type="body" sz="quarter" idx="18" hasCustomPrompt="1"/>
          </p:nvPr>
        </p:nvSpPr>
        <p:spPr>
          <a:xfrm>
            <a:off x="8960220" y="5322378"/>
            <a:ext cx="2389094" cy="859760"/>
          </a:xfrm>
        </p:spPr>
        <p:txBody>
          <a:bodyPr lIns="0" tIns="0" rIns="0" bIns="0" rtlCol="0">
            <a:noAutofit/>
          </a:bodyPr>
          <a:lstStyle>
            <a:lvl1pPr marL="0" indent="0">
              <a:buNone/>
              <a:defRPr sz="1600">
                <a:solidFill>
                  <a:schemeClr val="accent5"/>
                </a:solidFill>
              </a:defRPr>
            </a:lvl1pPr>
          </a:lstStyle>
          <a:p>
            <a:pPr lvl="0" rtl="0"/>
            <a:r>
              <a:rPr lang="fr-FR" noProof="0"/>
              <a:t>Cliquez ici pour modifier le style du texte</a:t>
            </a:r>
          </a:p>
        </p:txBody>
      </p:sp>
    </p:spTree>
    <p:extLst>
      <p:ext uri="{BB962C8B-B14F-4D97-AF65-F5344CB8AC3E}">
        <p14:creationId xmlns:p14="http://schemas.microsoft.com/office/powerpoint/2010/main" val="226946166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sous-titre, image pleine saignée et contenu">
    <p:spTree>
      <p:nvGrpSpPr>
        <p:cNvPr id="1" name=""/>
        <p:cNvGrpSpPr/>
        <p:nvPr/>
      </p:nvGrpSpPr>
      <p:grpSpPr>
        <a:xfrm>
          <a:off x="0" y="0"/>
          <a:ext cx="0" cy="0"/>
          <a:chOff x="0" y="0"/>
          <a:chExt cx="0" cy="0"/>
        </a:xfrm>
      </p:grpSpPr>
      <p:sp>
        <p:nvSpPr>
          <p:cNvPr id="26" name="Titre 13">
            <a:extLst>
              <a:ext uri="{FF2B5EF4-FFF2-40B4-BE49-F238E27FC236}">
                <a16:creationId xmlns:a16="http://schemas.microsoft.com/office/drawing/2014/main" id="{3265DD9D-6018-7248-B068-226B5087E31A}"/>
              </a:ext>
            </a:extLst>
          </p:cNvPr>
          <p:cNvSpPr>
            <a:spLocks noGrp="1"/>
          </p:cNvSpPr>
          <p:nvPr>
            <p:ph type="title" hasCustomPrompt="1"/>
          </p:nvPr>
        </p:nvSpPr>
        <p:spPr>
          <a:xfrm>
            <a:off x="833175" y="528629"/>
            <a:ext cx="10540405" cy="479900"/>
          </a:xfrm>
        </p:spPr>
        <p:txBody>
          <a:bodyPr lIns="0" tIns="0" rIns="0" bIns="0" rtlCol="0" anchor="t">
            <a:noAutofit/>
          </a:bodyPr>
          <a:lstStyle>
            <a:lvl1pPr>
              <a:defRPr sz="3600" b="1">
                <a:solidFill>
                  <a:schemeClr val="accent5"/>
                </a:solidFill>
              </a:defRPr>
            </a:lvl1pPr>
          </a:lstStyle>
          <a:p>
            <a:pPr rtl="0"/>
            <a:r>
              <a:rPr lang="fr-FR" noProof="0"/>
              <a:t>Cliquez pour modifier le titre principal</a:t>
            </a:r>
            <a:br>
              <a:rPr lang="fr-FR" noProof="0"/>
            </a:br>
            <a:endParaRPr lang="fr-FR" noProof="0"/>
          </a:p>
        </p:txBody>
      </p:sp>
      <p:sp>
        <p:nvSpPr>
          <p:cNvPr id="27" name="Espace réservé du texte 11">
            <a:extLst>
              <a:ext uri="{FF2B5EF4-FFF2-40B4-BE49-F238E27FC236}">
                <a16:creationId xmlns:a16="http://schemas.microsoft.com/office/drawing/2014/main" id="{2BB5A709-E25A-CC47-AE58-EC9F42EF1219}"/>
              </a:ext>
            </a:extLst>
          </p:cNvPr>
          <p:cNvSpPr>
            <a:spLocks noGrp="1"/>
          </p:cNvSpPr>
          <p:nvPr>
            <p:ph type="body" sz="quarter" idx="21" hasCustomPrompt="1"/>
          </p:nvPr>
        </p:nvSpPr>
        <p:spPr>
          <a:xfrm>
            <a:off x="833176" y="1018950"/>
            <a:ext cx="10540404" cy="479900"/>
          </a:xfrm>
        </p:spPr>
        <p:txBody>
          <a:bodyPr lIns="0" tIns="0" rIns="0" bIns="0" rtlCol="0">
            <a:noAutofit/>
          </a:bodyPr>
          <a:lstStyle>
            <a:lvl1pPr marL="0" indent="0">
              <a:buNone/>
              <a:defRPr sz="2800" b="1">
                <a:solidFill>
                  <a:schemeClr val="accent6"/>
                </a:solidFill>
              </a:defRPr>
            </a:lvl1pPr>
          </a:lstStyle>
          <a:p>
            <a:pPr lvl="0" rtl="0"/>
            <a:r>
              <a:rPr lang="fr-FR" noProof="0"/>
              <a:t>Cliquez pour modifier le titre principal</a:t>
            </a:r>
          </a:p>
        </p:txBody>
      </p:sp>
      <p:sp>
        <p:nvSpPr>
          <p:cNvPr id="3" name="Espace réservé d’image 2">
            <a:extLst>
              <a:ext uri="{FF2B5EF4-FFF2-40B4-BE49-F238E27FC236}">
                <a16:creationId xmlns:a16="http://schemas.microsoft.com/office/drawing/2014/main" id="{37BB3087-49AA-480C-A462-1133A6E7C6C7}"/>
              </a:ext>
            </a:extLst>
          </p:cNvPr>
          <p:cNvSpPr>
            <a:spLocks noGrp="1"/>
          </p:cNvSpPr>
          <p:nvPr>
            <p:ph type="pic" sz="quarter" idx="22" hasCustomPrompt="1"/>
          </p:nvPr>
        </p:nvSpPr>
        <p:spPr>
          <a:xfrm>
            <a:off x="-1" y="2066536"/>
            <a:ext cx="12188951" cy="4800602"/>
          </a:xfrm>
          <a:solidFill>
            <a:schemeClr val="accent1"/>
          </a:solidFill>
        </p:spPr>
        <p:txBody>
          <a:bodyPr rtlCol="0" anchor="ctr">
            <a:normAutofit/>
          </a:bodyPr>
          <a:lstStyle>
            <a:lvl1pPr algn="ctr">
              <a:defRPr sz="1600"/>
            </a:lvl1pPr>
          </a:lstStyle>
          <a:p>
            <a:pPr rtl="0"/>
            <a:r>
              <a:rPr lang="fr-FR" noProof="0"/>
              <a:t>Cliquez pour insérer une image</a:t>
            </a:r>
          </a:p>
        </p:txBody>
      </p:sp>
      <p:sp>
        <p:nvSpPr>
          <p:cNvPr id="12" name="Espace réservé du texte 9">
            <a:extLst>
              <a:ext uri="{FF2B5EF4-FFF2-40B4-BE49-F238E27FC236}">
                <a16:creationId xmlns:a16="http://schemas.microsoft.com/office/drawing/2014/main" id="{60AF7B98-3554-234B-A9A0-828B8E3E8697}"/>
              </a:ext>
            </a:extLst>
          </p:cNvPr>
          <p:cNvSpPr>
            <a:spLocks noGrp="1"/>
          </p:cNvSpPr>
          <p:nvPr>
            <p:ph type="body" sz="quarter" idx="10" hasCustomPrompt="1"/>
          </p:nvPr>
        </p:nvSpPr>
        <p:spPr>
          <a:xfrm>
            <a:off x="0" y="2066537"/>
            <a:ext cx="6096000" cy="4800604"/>
          </a:xfrm>
          <a:solidFill>
            <a:srgbClr val="262626">
              <a:alpha val="61961"/>
            </a:srgbClr>
          </a:solidFill>
        </p:spPr>
        <p:txBody>
          <a:bodyPr lIns="1920240" tIns="274320" rtlCol="0" anchor="ctr" anchorCtr="0">
            <a:normAutofit/>
          </a:bodyPr>
          <a:lstStyle>
            <a:lvl1pPr marL="0" indent="0" algn="l">
              <a:lnSpc>
                <a:spcPct val="60000"/>
              </a:lnSpc>
              <a:buNone/>
              <a:defRPr sz="1600" b="0" i="0">
                <a:solidFill>
                  <a:schemeClr val="bg1"/>
                </a:solidFill>
                <a:latin typeface="+mn-lt"/>
                <a:cs typeface="Arial" panose="020B0604020202020204" pitchFamily="34" charset="0"/>
              </a:defRPr>
            </a:lvl1pPr>
          </a:lstStyle>
          <a:p>
            <a:pPr lvl="0" rtl="0"/>
            <a:r>
              <a:rPr lang="fr-FR" noProof="0"/>
              <a:t>Cliquez pour modifier le maître</a:t>
            </a:r>
          </a:p>
          <a:p>
            <a:pPr lvl="0" rtl="0"/>
            <a:r>
              <a:rPr lang="fr-FR" noProof="0"/>
              <a:t>styles de texte</a:t>
            </a:r>
          </a:p>
          <a:p>
            <a:pPr lvl="0" rtl="0"/>
            <a:endParaRPr lang="fr-FR" noProof="0"/>
          </a:p>
        </p:txBody>
      </p:sp>
    </p:spTree>
    <p:extLst>
      <p:ext uri="{BB962C8B-B14F-4D97-AF65-F5344CB8AC3E}">
        <p14:creationId xmlns:p14="http://schemas.microsoft.com/office/powerpoint/2010/main" val="63430805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et contenu horizontaux 3">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0E667F-4D1E-EA4A-9BD5-F58C1A590CE7}"/>
              </a:ext>
            </a:extLst>
          </p:cNvPr>
          <p:cNvSpPr>
            <a:spLocks noGrp="1"/>
          </p:cNvSpPr>
          <p:nvPr>
            <p:ph type="title" hasCustomPrompt="1"/>
          </p:nvPr>
        </p:nvSpPr>
        <p:spPr>
          <a:xfrm>
            <a:off x="838199" y="566928"/>
            <a:ext cx="10537683" cy="862621"/>
          </a:xfrm>
        </p:spPr>
        <p:txBody>
          <a:bodyPr lIns="0" tIns="0" rtlCol="0" anchor="t">
            <a:normAutofit/>
          </a:bodyPr>
          <a:lstStyle>
            <a:lvl1pPr>
              <a:defRPr sz="2800" b="1">
                <a:solidFill>
                  <a:schemeClr val="accent5"/>
                </a:solidFill>
              </a:defRPr>
            </a:lvl1pPr>
          </a:lstStyle>
          <a:p>
            <a:pPr rtl="0"/>
            <a:r>
              <a:rPr lang="fr-FR" noProof="0"/>
              <a:t>Cliquez pour modifier le style du titre du masque</a:t>
            </a:r>
          </a:p>
        </p:txBody>
      </p:sp>
      <p:sp>
        <p:nvSpPr>
          <p:cNvPr id="4" name="Espace réservé d’image 3">
            <a:extLst>
              <a:ext uri="{FF2B5EF4-FFF2-40B4-BE49-F238E27FC236}">
                <a16:creationId xmlns:a16="http://schemas.microsoft.com/office/drawing/2014/main" id="{FDA66A47-2551-47FC-AF11-56C9D8900AD8}"/>
              </a:ext>
            </a:extLst>
          </p:cNvPr>
          <p:cNvSpPr>
            <a:spLocks noGrp="1"/>
          </p:cNvSpPr>
          <p:nvPr>
            <p:ph type="pic" sz="quarter" idx="32" hasCustomPrompt="1"/>
          </p:nvPr>
        </p:nvSpPr>
        <p:spPr>
          <a:xfrm>
            <a:off x="2895600" y="2022680"/>
            <a:ext cx="3200400" cy="1225296"/>
          </a:xfrm>
          <a:solidFill>
            <a:schemeClr val="accent1"/>
          </a:solidFill>
          <a:ln w="12700">
            <a:solidFill>
              <a:schemeClr val="accent5"/>
            </a:solidFill>
          </a:ln>
        </p:spPr>
        <p:txBody>
          <a:bodyPr rtlCol="0" anchor="ctr">
            <a:normAutofit/>
          </a:bodyPr>
          <a:lstStyle>
            <a:lvl1pPr algn="ctr">
              <a:defRPr sz="1600"/>
            </a:lvl1pPr>
          </a:lstStyle>
          <a:p>
            <a:pPr rtl="0"/>
            <a:r>
              <a:rPr lang="fr-FR" noProof="0"/>
              <a:t>Cliquez pour insérer une image</a:t>
            </a:r>
          </a:p>
        </p:txBody>
      </p:sp>
      <p:sp>
        <p:nvSpPr>
          <p:cNvPr id="13" name="Espace réservé du texte 5">
            <a:extLst>
              <a:ext uri="{FF2B5EF4-FFF2-40B4-BE49-F238E27FC236}">
                <a16:creationId xmlns:a16="http://schemas.microsoft.com/office/drawing/2014/main" id="{46A8B312-3B12-4FB7-8207-99056B6249D0}"/>
              </a:ext>
            </a:extLst>
          </p:cNvPr>
          <p:cNvSpPr>
            <a:spLocks noGrp="1"/>
          </p:cNvSpPr>
          <p:nvPr>
            <p:ph type="body" sz="quarter" idx="35" hasCustomPrompt="1"/>
          </p:nvPr>
        </p:nvSpPr>
        <p:spPr>
          <a:xfrm>
            <a:off x="6107040" y="2022680"/>
            <a:ext cx="3200400" cy="1225296"/>
          </a:xfrm>
          <a:solidFill>
            <a:schemeClr val="accent5"/>
          </a:solidFill>
          <a:ln w="25400">
            <a:solidFill>
              <a:schemeClr val="accent5"/>
            </a:solidFill>
          </a:ln>
        </p:spPr>
        <p:txBody>
          <a:bodyPr lIns="438912" rIns="438912" rtlCol="0" anchor="ctr">
            <a:normAutofit/>
          </a:bodyPr>
          <a:lstStyle>
            <a:lvl1pPr marL="0" indent="0">
              <a:buFontTx/>
              <a:buNone/>
              <a:defRPr sz="1600">
                <a:solidFill>
                  <a:schemeClr val="bg1"/>
                </a:solidFill>
              </a:defRPr>
            </a:lvl1pPr>
          </a:lstStyle>
          <a:p>
            <a:pPr rtl="0"/>
            <a:r>
              <a:rPr lang="fr-FR" noProof="0">
                <a:solidFill>
                  <a:schemeClr val="bg1"/>
                </a:solidFill>
              </a:rPr>
              <a:t>Cliquez ici pour modifier le style du texte</a:t>
            </a:r>
          </a:p>
        </p:txBody>
      </p:sp>
      <p:sp>
        <p:nvSpPr>
          <p:cNvPr id="15" name="Espace réservé d’image 3">
            <a:extLst>
              <a:ext uri="{FF2B5EF4-FFF2-40B4-BE49-F238E27FC236}">
                <a16:creationId xmlns:a16="http://schemas.microsoft.com/office/drawing/2014/main" id="{1889AF3F-A262-4DE7-9C9F-D0730B47D914}"/>
              </a:ext>
            </a:extLst>
          </p:cNvPr>
          <p:cNvSpPr>
            <a:spLocks noGrp="1"/>
          </p:cNvSpPr>
          <p:nvPr>
            <p:ph type="pic" sz="quarter" idx="33" hasCustomPrompt="1"/>
          </p:nvPr>
        </p:nvSpPr>
        <p:spPr>
          <a:xfrm>
            <a:off x="2895600" y="3470340"/>
            <a:ext cx="3200400" cy="1225296"/>
          </a:xfrm>
          <a:solidFill>
            <a:schemeClr val="accent1"/>
          </a:solidFill>
          <a:ln w="12700">
            <a:solidFill>
              <a:schemeClr val="accent5"/>
            </a:solidFill>
          </a:ln>
        </p:spPr>
        <p:txBody>
          <a:bodyPr rtlCol="0" anchor="ctr">
            <a:normAutofit/>
          </a:bodyPr>
          <a:lstStyle>
            <a:lvl1pPr algn="ctr">
              <a:defRPr sz="1600"/>
            </a:lvl1pPr>
          </a:lstStyle>
          <a:p>
            <a:pPr rtl="0"/>
            <a:r>
              <a:rPr lang="fr-FR" noProof="0"/>
              <a:t>Cliquez pour insérer une image</a:t>
            </a:r>
          </a:p>
        </p:txBody>
      </p:sp>
      <p:sp>
        <p:nvSpPr>
          <p:cNvPr id="30" name="Espace réservé du texte 5">
            <a:extLst>
              <a:ext uri="{FF2B5EF4-FFF2-40B4-BE49-F238E27FC236}">
                <a16:creationId xmlns:a16="http://schemas.microsoft.com/office/drawing/2014/main" id="{43E97BC8-22E4-3141-9608-84A945A42A89}"/>
              </a:ext>
            </a:extLst>
          </p:cNvPr>
          <p:cNvSpPr>
            <a:spLocks noGrp="1"/>
          </p:cNvSpPr>
          <p:nvPr>
            <p:ph type="body" sz="quarter" idx="22" hasCustomPrompt="1"/>
          </p:nvPr>
        </p:nvSpPr>
        <p:spPr>
          <a:xfrm>
            <a:off x="6096000" y="3470340"/>
            <a:ext cx="3200400" cy="1225296"/>
          </a:xfrm>
          <a:solidFill>
            <a:schemeClr val="accent5"/>
          </a:solidFill>
          <a:ln w="25400">
            <a:solidFill>
              <a:schemeClr val="accent5"/>
            </a:solidFill>
          </a:ln>
        </p:spPr>
        <p:txBody>
          <a:bodyPr lIns="438912" rIns="438912" rtlCol="0" anchor="ctr">
            <a:normAutofit/>
          </a:bodyPr>
          <a:lstStyle>
            <a:lvl1pPr marL="0" indent="0">
              <a:buFontTx/>
              <a:buNone/>
              <a:defRPr sz="1600">
                <a:solidFill>
                  <a:schemeClr val="bg1"/>
                </a:solidFill>
              </a:defRPr>
            </a:lvl1pPr>
          </a:lstStyle>
          <a:p>
            <a:pPr rtl="0"/>
            <a:r>
              <a:rPr lang="fr-FR" noProof="0">
                <a:solidFill>
                  <a:schemeClr val="bg1"/>
                </a:solidFill>
              </a:rPr>
              <a:t>Cliquez ici pour modifier le style du texte</a:t>
            </a:r>
          </a:p>
        </p:txBody>
      </p:sp>
      <p:sp>
        <p:nvSpPr>
          <p:cNvPr id="16" name="Espace réservé d’image 3">
            <a:extLst>
              <a:ext uri="{FF2B5EF4-FFF2-40B4-BE49-F238E27FC236}">
                <a16:creationId xmlns:a16="http://schemas.microsoft.com/office/drawing/2014/main" id="{F4D375CF-42E3-43DD-814F-AC643A2908FE}"/>
              </a:ext>
            </a:extLst>
          </p:cNvPr>
          <p:cNvSpPr>
            <a:spLocks noGrp="1"/>
          </p:cNvSpPr>
          <p:nvPr>
            <p:ph type="pic" sz="quarter" idx="34" hasCustomPrompt="1"/>
          </p:nvPr>
        </p:nvSpPr>
        <p:spPr>
          <a:xfrm>
            <a:off x="2895600" y="4922214"/>
            <a:ext cx="3200400" cy="1225296"/>
          </a:xfrm>
          <a:solidFill>
            <a:schemeClr val="accent1"/>
          </a:solidFill>
          <a:ln w="12700">
            <a:solidFill>
              <a:schemeClr val="accent5"/>
            </a:solidFill>
          </a:ln>
        </p:spPr>
        <p:txBody>
          <a:bodyPr rtlCol="0" anchor="ctr">
            <a:normAutofit/>
          </a:bodyPr>
          <a:lstStyle>
            <a:lvl1pPr algn="ctr">
              <a:defRPr sz="1600"/>
            </a:lvl1pPr>
          </a:lstStyle>
          <a:p>
            <a:pPr rtl="0"/>
            <a:r>
              <a:rPr lang="fr-FR" noProof="0"/>
              <a:t>Cliquez pour insérer une image</a:t>
            </a:r>
          </a:p>
        </p:txBody>
      </p:sp>
      <p:sp>
        <p:nvSpPr>
          <p:cNvPr id="14" name="Espace réservé du texte 5">
            <a:extLst>
              <a:ext uri="{FF2B5EF4-FFF2-40B4-BE49-F238E27FC236}">
                <a16:creationId xmlns:a16="http://schemas.microsoft.com/office/drawing/2014/main" id="{1B752F2A-0251-4959-80B1-17743D2F9FE4}"/>
              </a:ext>
            </a:extLst>
          </p:cNvPr>
          <p:cNvSpPr>
            <a:spLocks noGrp="1"/>
          </p:cNvSpPr>
          <p:nvPr>
            <p:ph type="body" sz="quarter" idx="36" hasCustomPrompt="1"/>
          </p:nvPr>
        </p:nvSpPr>
        <p:spPr>
          <a:xfrm>
            <a:off x="6096000" y="4922214"/>
            <a:ext cx="3200400" cy="1225296"/>
          </a:xfrm>
          <a:solidFill>
            <a:schemeClr val="accent5"/>
          </a:solidFill>
          <a:ln w="25400">
            <a:solidFill>
              <a:schemeClr val="accent5"/>
            </a:solidFill>
          </a:ln>
        </p:spPr>
        <p:txBody>
          <a:bodyPr lIns="438912" rIns="438912" rtlCol="0" anchor="ctr">
            <a:normAutofit/>
          </a:bodyPr>
          <a:lstStyle>
            <a:lvl1pPr marL="0" indent="0">
              <a:buFontTx/>
              <a:buNone/>
              <a:defRPr sz="1600">
                <a:solidFill>
                  <a:schemeClr val="bg1"/>
                </a:solidFill>
              </a:defRPr>
            </a:lvl1pPr>
          </a:lstStyle>
          <a:p>
            <a:pPr rtl="0"/>
            <a:r>
              <a:rPr lang="fr-FR" noProof="0">
                <a:solidFill>
                  <a:schemeClr val="bg1"/>
                </a:solidFill>
              </a:rPr>
              <a:t>Cliquez ici pour modifier le style du texte</a:t>
            </a:r>
          </a:p>
        </p:txBody>
      </p:sp>
      <p:sp>
        <p:nvSpPr>
          <p:cNvPr id="17" name="Espace réservé du numéro de diapositive 16">
            <a:extLst>
              <a:ext uri="{FF2B5EF4-FFF2-40B4-BE49-F238E27FC236}">
                <a16:creationId xmlns:a16="http://schemas.microsoft.com/office/drawing/2014/main" id="{127BF259-DAF9-B243-B6F0-58E2A58BD7DC}"/>
              </a:ext>
            </a:extLst>
          </p:cNvPr>
          <p:cNvSpPr>
            <a:spLocks noGrp="1"/>
          </p:cNvSpPr>
          <p:nvPr>
            <p:ph type="sldNum" sz="quarter" idx="17"/>
          </p:nvPr>
        </p:nvSpPr>
        <p:spPr/>
        <p:txBody>
          <a:bodyPr rtlCol="0"/>
          <a:lstStyle>
            <a:lvl1pPr>
              <a:defRPr sz="1200"/>
            </a:lvl1pPr>
          </a:lstStyle>
          <a:p>
            <a:pPr rtl="0"/>
            <a:fld id="{A52BEA90-E6BE-45F4-8D5D-C2E01FE3DBCB}" type="slidenum">
              <a:rPr lang="fr-FR" noProof="0" smtClean="0"/>
              <a:pPr/>
              <a:t>‹N°›</a:t>
            </a:fld>
            <a:endParaRPr lang="fr-FR" noProof="0"/>
          </a:p>
        </p:txBody>
      </p:sp>
    </p:spTree>
    <p:extLst>
      <p:ext uri="{BB962C8B-B14F-4D97-AF65-F5344CB8AC3E}">
        <p14:creationId xmlns:p14="http://schemas.microsoft.com/office/powerpoint/2010/main" val="43982300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4104"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3 colonnes">
    <p:spTree>
      <p:nvGrpSpPr>
        <p:cNvPr id="1" name=""/>
        <p:cNvGrpSpPr/>
        <p:nvPr/>
      </p:nvGrpSpPr>
      <p:grpSpPr>
        <a:xfrm>
          <a:off x="0" y="0"/>
          <a:ext cx="0" cy="0"/>
          <a:chOff x="0" y="0"/>
          <a:chExt cx="0" cy="0"/>
        </a:xfrm>
      </p:grpSpPr>
      <p:sp>
        <p:nvSpPr>
          <p:cNvPr id="36" name="Titre 13">
            <a:extLst>
              <a:ext uri="{FF2B5EF4-FFF2-40B4-BE49-F238E27FC236}">
                <a16:creationId xmlns:a16="http://schemas.microsoft.com/office/drawing/2014/main" id="{40DEA294-B1C6-9E48-A990-C4FC916393BE}"/>
              </a:ext>
            </a:extLst>
          </p:cNvPr>
          <p:cNvSpPr>
            <a:spLocks noGrp="1"/>
          </p:cNvSpPr>
          <p:nvPr>
            <p:ph type="title" hasCustomPrompt="1"/>
          </p:nvPr>
        </p:nvSpPr>
        <p:spPr>
          <a:xfrm>
            <a:off x="838199" y="566928"/>
            <a:ext cx="10537683" cy="873436"/>
          </a:xfrm>
        </p:spPr>
        <p:txBody>
          <a:bodyPr lIns="0" tIns="0" rIns="0" bIns="0" rtlCol="0" anchor="t">
            <a:noAutofit/>
          </a:bodyPr>
          <a:lstStyle>
            <a:lvl1pPr>
              <a:defRPr sz="2800" b="1">
                <a:solidFill>
                  <a:schemeClr val="accent5"/>
                </a:solidFill>
              </a:defRPr>
            </a:lvl1pPr>
          </a:lstStyle>
          <a:p>
            <a:pPr rtl="0"/>
            <a:r>
              <a:rPr lang="fr-FR" noProof="0"/>
              <a:t>Cliquez pour modifier le style du titre du masque</a:t>
            </a:r>
          </a:p>
        </p:txBody>
      </p:sp>
      <p:sp>
        <p:nvSpPr>
          <p:cNvPr id="3" name="Espace réservé d’image 2">
            <a:extLst>
              <a:ext uri="{FF2B5EF4-FFF2-40B4-BE49-F238E27FC236}">
                <a16:creationId xmlns:a16="http://schemas.microsoft.com/office/drawing/2014/main" id="{692A9031-5DBD-4AD9-9381-7F3F67DD857C}"/>
              </a:ext>
            </a:extLst>
          </p:cNvPr>
          <p:cNvSpPr>
            <a:spLocks noGrp="1"/>
          </p:cNvSpPr>
          <p:nvPr>
            <p:ph type="pic" sz="quarter" idx="31" hasCustomPrompt="1"/>
          </p:nvPr>
        </p:nvSpPr>
        <p:spPr>
          <a:xfrm>
            <a:off x="838200" y="2540000"/>
            <a:ext cx="3043238" cy="2711450"/>
          </a:xfrm>
          <a:solidFill>
            <a:schemeClr val="accent1"/>
          </a:solidFill>
        </p:spPr>
        <p:txBody>
          <a:bodyPr rtlCol="0" anchor="ctr">
            <a:normAutofit/>
          </a:bodyPr>
          <a:lstStyle>
            <a:lvl1pPr algn="ctr">
              <a:defRPr sz="1800"/>
            </a:lvl1pPr>
          </a:lstStyle>
          <a:p>
            <a:pPr rtl="0"/>
            <a:r>
              <a:rPr lang="fr-FR" noProof="0"/>
              <a:t>Cliquez pour insérer une image</a:t>
            </a:r>
          </a:p>
        </p:txBody>
      </p:sp>
      <p:sp>
        <p:nvSpPr>
          <p:cNvPr id="19" name="Espace réservé du texte 9">
            <a:extLst>
              <a:ext uri="{FF2B5EF4-FFF2-40B4-BE49-F238E27FC236}">
                <a16:creationId xmlns:a16="http://schemas.microsoft.com/office/drawing/2014/main" id="{89751D94-3DF3-A241-B368-55DC9BEF389C}"/>
              </a:ext>
            </a:extLst>
          </p:cNvPr>
          <p:cNvSpPr>
            <a:spLocks noGrp="1"/>
          </p:cNvSpPr>
          <p:nvPr>
            <p:ph type="body" sz="quarter" idx="30" hasCustomPrompt="1"/>
          </p:nvPr>
        </p:nvSpPr>
        <p:spPr>
          <a:xfrm>
            <a:off x="838197" y="4634096"/>
            <a:ext cx="3042684" cy="617685"/>
          </a:xfrm>
          <a:solidFill>
            <a:schemeClr val="accent4">
              <a:alpha val="90000"/>
            </a:schemeClr>
          </a:solidFill>
        </p:spPr>
        <p:txBody>
          <a:bodyPr lIns="91440" tIns="91440" rtlCol="0" anchor="ctr" anchorCtr="0">
            <a:normAutofit/>
          </a:bodyPr>
          <a:lstStyle>
            <a:lvl1pPr marL="0" indent="0" algn="ctr">
              <a:lnSpc>
                <a:spcPct val="60000"/>
              </a:lnSpc>
              <a:buNone/>
              <a:defRPr sz="1600" b="0" i="0">
                <a:solidFill>
                  <a:schemeClr val="bg1"/>
                </a:solidFill>
                <a:latin typeface="+mn-lt"/>
                <a:cs typeface="Arial" panose="020B0604020202020204" pitchFamily="34" charset="0"/>
              </a:defRPr>
            </a:lvl1pPr>
          </a:lstStyle>
          <a:p>
            <a:pPr lvl="0" rtl="0"/>
            <a:r>
              <a:rPr lang="fr-FR" noProof="0"/>
              <a:t>Cliquez ici pour modifier le style du texte</a:t>
            </a:r>
          </a:p>
        </p:txBody>
      </p:sp>
      <p:sp>
        <p:nvSpPr>
          <p:cNvPr id="12" name="Espace réservé d’image 2">
            <a:extLst>
              <a:ext uri="{FF2B5EF4-FFF2-40B4-BE49-F238E27FC236}">
                <a16:creationId xmlns:a16="http://schemas.microsoft.com/office/drawing/2014/main" id="{3B5A1782-324D-4E6F-B70F-B4AAAF5BE282}"/>
              </a:ext>
            </a:extLst>
          </p:cNvPr>
          <p:cNvSpPr>
            <a:spLocks noGrp="1"/>
          </p:cNvSpPr>
          <p:nvPr>
            <p:ph type="pic" sz="quarter" idx="32" hasCustomPrompt="1"/>
          </p:nvPr>
        </p:nvSpPr>
        <p:spPr>
          <a:xfrm>
            <a:off x="4600994" y="2540000"/>
            <a:ext cx="3043238" cy="2711450"/>
          </a:xfrm>
          <a:solidFill>
            <a:schemeClr val="accent1"/>
          </a:solidFill>
        </p:spPr>
        <p:txBody>
          <a:bodyPr rtlCol="0" anchor="ctr">
            <a:normAutofit/>
          </a:bodyPr>
          <a:lstStyle>
            <a:lvl1pPr algn="ctr">
              <a:defRPr sz="1800"/>
            </a:lvl1pPr>
          </a:lstStyle>
          <a:p>
            <a:pPr rtl="0"/>
            <a:r>
              <a:rPr lang="fr-FR" noProof="0"/>
              <a:t>Cliquez pour insérer une image</a:t>
            </a:r>
          </a:p>
        </p:txBody>
      </p:sp>
      <p:sp>
        <p:nvSpPr>
          <p:cNvPr id="16" name="Espace réservé du texte 9">
            <a:extLst>
              <a:ext uri="{FF2B5EF4-FFF2-40B4-BE49-F238E27FC236}">
                <a16:creationId xmlns:a16="http://schemas.microsoft.com/office/drawing/2014/main" id="{D02C2A04-A4DF-194D-9BF0-98BDCA834A87}"/>
              </a:ext>
            </a:extLst>
          </p:cNvPr>
          <p:cNvSpPr>
            <a:spLocks noGrp="1"/>
          </p:cNvSpPr>
          <p:nvPr>
            <p:ph type="body" sz="quarter" idx="29" hasCustomPrompt="1"/>
          </p:nvPr>
        </p:nvSpPr>
        <p:spPr>
          <a:xfrm>
            <a:off x="4601548" y="4634097"/>
            <a:ext cx="3042684" cy="617685"/>
          </a:xfrm>
          <a:solidFill>
            <a:schemeClr val="accent2">
              <a:alpha val="90000"/>
            </a:schemeClr>
          </a:solidFill>
        </p:spPr>
        <p:txBody>
          <a:bodyPr lIns="91440" tIns="91440" rtlCol="0" anchor="ctr" anchorCtr="0">
            <a:normAutofit/>
          </a:bodyPr>
          <a:lstStyle>
            <a:lvl1pPr marL="0" indent="0" algn="ctr">
              <a:lnSpc>
                <a:spcPct val="60000"/>
              </a:lnSpc>
              <a:buNone/>
              <a:defRPr sz="1600" b="0" i="0">
                <a:solidFill>
                  <a:schemeClr val="bg1"/>
                </a:solidFill>
                <a:latin typeface="+mn-lt"/>
                <a:cs typeface="Arial" panose="020B0604020202020204" pitchFamily="34" charset="0"/>
              </a:defRPr>
            </a:lvl1pPr>
          </a:lstStyle>
          <a:p>
            <a:pPr lvl="0" rtl="0"/>
            <a:r>
              <a:rPr lang="fr-FR" noProof="0"/>
              <a:t>Cliquez ici pour modifier le style du texte</a:t>
            </a:r>
          </a:p>
        </p:txBody>
      </p:sp>
      <p:sp>
        <p:nvSpPr>
          <p:cNvPr id="13" name="Espace réservé d’image 2">
            <a:extLst>
              <a:ext uri="{FF2B5EF4-FFF2-40B4-BE49-F238E27FC236}">
                <a16:creationId xmlns:a16="http://schemas.microsoft.com/office/drawing/2014/main" id="{D948B0B4-59DD-4F57-BC4D-AD690F1F9A8F}"/>
              </a:ext>
            </a:extLst>
          </p:cNvPr>
          <p:cNvSpPr>
            <a:spLocks noGrp="1"/>
          </p:cNvSpPr>
          <p:nvPr>
            <p:ph type="pic" sz="quarter" idx="33" hasCustomPrompt="1"/>
          </p:nvPr>
        </p:nvSpPr>
        <p:spPr>
          <a:xfrm>
            <a:off x="8310557" y="2540000"/>
            <a:ext cx="3043238" cy="2711450"/>
          </a:xfrm>
          <a:solidFill>
            <a:schemeClr val="accent1"/>
          </a:solidFill>
        </p:spPr>
        <p:txBody>
          <a:bodyPr rtlCol="0" anchor="ctr">
            <a:normAutofit/>
          </a:bodyPr>
          <a:lstStyle>
            <a:lvl1pPr algn="ctr">
              <a:defRPr sz="1800"/>
            </a:lvl1pPr>
          </a:lstStyle>
          <a:p>
            <a:pPr rtl="0"/>
            <a:r>
              <a:rPr lang="fr-FR" noProof="0"/>
              <a:t>Cliquez pour insérer une image</a:t>
            </a:r>
          </a:p>
        </p:txBody>
      </p:sp>
      <p:sp>
        <p:nvSpPr>
          <p:cNvPr id="15" name="Espace réservé du texte 9">
            <a:extLst>
              <a:ext uri="{FF2B5EF4-FFF2-40B4-BE49-F238E27FC236}">
                <a16:creationId xmlns:a16="http://schemas.microsoft.com/office/drawing/2014/main" id="{910F1566-2F10-C94E-A440-3BE6863E4147}"/>
              </a:ext>
            </a:extLst>
          </p:cNvPr>
          <p:cNvSpPr>
            <a:spLocks noGrp="1"/>
          </p:cNvSpPr>
          <p:nvPr>
            <p:ph type="body" sz="quarter" idx="10" hasCustomPrompt="1"/>
          </p:nvPr>
        </p:nvSpPr>
        <p:spPr>
          <a:xfrm>
            <a:off x="8311111" y="4636714"/>
            <a:ext cx="3042684" cy="617685"/>
          </a:xfrm>
          <a:solidFill>
            <a:schemeClr val="accent3">
              <a:alpha val="90000"/>
            </a:schemeClr>
          </a:solidFill>
        </p:spPr>
        <p:txBody>
          <a:bodyPr lIns="91440" tIns="91440" rtlCol="0" anchor="ctr" anchorCtr="0">
            <a:normAutofit/>
          </a:bodyPr>
          <a:lstStyle>
            <a:lvl1pPr marL="0" indent="0" algn="ctr">
              <a:lnSpc>
                <a:spcPct val="60000"/>
              </a:lnSpc>
              <a:buNone/>
              <a:defRPr sz="1600" b="0" i="0">
                <a:solidFill>
                  <a:schemeClr val="bg1"/>
                </a:solidFill>
                <a:latin typeface="+mn-lt"/>
                <a:cs typeface="Arial" panose="020B0604020202020204" pitchFamily="34" charset="0"/>
              </a:defRPr>
            </a:lvl1pPr>
          </a:lstStyle>
          <a:p>
            <a:pPr lvl="0" rtl="0"/>
            <a:r>
              <a:rPr lang="fr-FR" noProof="0"/>
              <a:t>Cliquez ici pour modifier le style du texte</a:t>
            </a:r>
          </a:p>
        </p:txBody>
      </p:sp>
      <p:sp>
        <p:nvSpPr>
          <p:cNvPr id="17" name="Espace réservé du numéro de diapositive 16">
            <a:extLst>
              <a:ext uri="{FF2B5EF4-FFF2-40B4-BE49-F238E27FC236}">
                <a16:creationId xmlns:a16="http://schemas.microsoft.com/office/drawing/2014/main" id="{127BF259-DAF9-B243-B6F0-58E2A58BD7DC}"/>
              </a:ext>
            </a:extLst>
          </p:cNvPr>
          <p:cNvSpPr>
            <a:spLocks noGrp="1"/>
          </p:cNvSpPr>
          <p:nvPr>
            <p:ph type="sldNum" sz="quarter" idx="17"/>
          </p:nvPr>
        </p:nvSpPr>
        <p:spPr/>
        <p:txBody>
          <a:bodyPr rtlCol="0"/>
          <a:lstStyle>
            <a:lvl1pPr>
              <a:defRPr sz="1200"/>
            </a:lvl1pPr>
          </a:lstStyle>
          <a:p>
            <a:pPr rtl="0"/>
            <a:fld id="{A52BEA90-E6BE-45F4-8D5D-C2E01FE3DBCB}" type="slidenum">
              <a:rPr lang="fr-FR" noProof="0" smtClean="0"/>
              <a:pPr/>
              <a:t>‹N°›</a:t>
            </a:fld>
            <a:endParaRPr lang="fr-FR" noProof="0"/>
          </a:p>
        </p:txBody>
      </p:sp>
    </p:spTree>
    <p:extLst>
      <p:ext uri="{BB962C8B-B14F-4D97-AF65-F5344CB8AC3E}">
        <p14:creationId xmlns:p14="http://schemas.microsoft.com/office/powerpoint/2010/main" val="408707861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et 2 contenus">
    <p:spTree>
      <p:nvGrpSpPr>
        <p:cNvPr id="1" name=""/>
        <p:cNvGrpSpPr/>
        <p:nvPr/>
      </p:nvGrpSpPr>
      <p:grpSpPr>
        <a:xfrm>
          <a:off x="0" y="0"/>
          <a:ext cx="0" cy="0"/>
          <a:chOff x="0" y="0"/>
          <a:chExt cx="0" cy="0"/>
        </a:xfrm>
      </p:grpSpPr>
      <p:sp>
        <p:nvSpPr>
          <p:cNvPr id="9" name="Titre 13">
            <a:extLst>
              <a:ext uri="{FF2B5EF4-FFF2-40B4-BE49-F238E27FC236}">
                <a16:creationId xmlns:a16="http://schemas.microsoft.com/office/drawing/2014/main" id="{61830361-A194-9F4E-999F-05BDD53E56D9}"/>
              </a:ext>
            </a:extLst>
          </p:cNvPr>
          <p:cNvSpPr>
            <a:spLocks noGrp="1"/>
          </p:cNvSpPr>
          <p:nvPr>
            <p:ph type="title" hasCustomPrompt="1"/>
          </p:nvPr>
        </p:nvSpPr>
        <p:spPr>
          <a:xfrm>
            <a:off x="838199" y="566928"/>
            <a:ext cx="10537683" cy="873436"/>
          </a:xfrm>
        </p:spPr>
        <p:txBody>
          <a:bodyPr lIns="0" tIns="0" rIns="0" bIns="0" rtlCol="0" anchor="t">
            <a:noAutofit/>
          </a:bodyPr>
          <a:lstStyle>
            <a:lvl1pPr>
              <a:defRPr sz="2800" b="1">
                <a:solidFill>
                  <a:schemeClr val="accent5"/>
                </a:solidFill>
              </a:defRPr>
            </a:lvl1pPr>
          </a:lstStyle>
          <a:p>
            <a:pPr rtl="0"/>
            <a:r>
              <a:rPr lang="fr-FR" noProof="0"/>
              <a:t>Cliquez pour modifier le style du titre du masque</a:t>
            </a:r>
          </a:p>
        </p:txBody>
      </p:sp>
      <p:sp>
        <p:nvSpPr>
          <p:cNvPr id="3" name="Espace réservé du contenu 2">
            <a:extLst>
              <a:ext uri="{FF2B5EF4-FFF2-40B4-BE49-F238E27FC236}">
                <a16:creationId xmlns:a16="http://schemas.microsoft.com/office/drawing/2014/main" id="{BEF09F5E-ECB4-4608-BAD6-3C0B906FBC10}"/>
              </a:ext>
            </a:extLst>
          </p:cNvPr>
          <p:cNvSpPr>
            <a:spLocks noGrp="1"/>
          </p:cNvSpPr>
          <p:nvPr>
            <p:ph sz="quarter" idx="25" hasCustomPrompt="1"/>
          </p:nvPr>
        </p:nvSpPr>
        <p:spPr>
          <a:xfrm>
            <a:off x="1968500" y="1780031"/>
            <a:ext cx="3225800" cy="3930207"/>
          </a:xfrm>
          <a:solidFill>
            <a:schemeClr val="accent1"/>
          </a:solidFill>
        </p:spPr>
        <p:txBody>
          <a:bodyPr rtlCol="0" anchor="ctr">
            <a:normAutofit/>
          </a:bodyPr>
          <a:lstStyle>
            <a:lvl1pPr algn="ctr">
              <a:defRPr sz="1600"/>
            </a:lvl1pPr>
          </a:lstStyle>
          <a:p>
            <a:pPr lvl="0" rtl="0"/>
            <a:r>
              <a:rPr lang="fr-FR" noProof="0"/>
              <a:t>Cliquez ici pour insérer une image ou un graphique</a:t>
            </a:r>
          </a:p>
        </p:txBody>
      </p:sp>
      <p:sp>
        <p:nvSpPr>
          <p:cNvPr id="10" name="Espace réservé du contenu 2">
            <a:extLst>
              <a:ext uri="{FF2B5EF4-FFF2-40B4-BE49-F238E27FC236}">
                <a16:creationId xmlns:a16="http://schemas.microsoft.com/office/drawing/2014/main" id="{D31456E2-715C-4D0E-AEC1-EDCEF7EFE170}"/>
              </a:ext>
            </a:extLst>
          </p:cNvPr>
          <p:cNvSpPr>
            <a:spLocks noGrp="1"/>
          </p:cNvSpPr>
          <p:nvPr>
            <p:ph sz="quarter" idx="26" hasCustomPrompt="1"/>
          </p:nvPr>
        </p:nvSpPr>
        <p:spPr>
          <a:xfrm>
            <a:off x="6997700" y="1779475"/>
            <a:ext cx="3225800" cy="3930207"/>
          </a:xfrm>
          <a:solidFill>
            <a:schemeClr val="accent1"/>
          </a:solidFill>
        </p:spPr>
        <p:txBody>
          <a:bodyPr rtlCol="0" anchor="ctr">
            <a:normAutofit/>
          </a:bodyPr>
          <a:lstStyle>
            <a:lvl1pPr algn="ctr">
              <a:defRPr sz="1600"/>
            </a:lvl1pPr>
          </a:lstStyle>
          <a:p>
            <a:pPr lvl="0" rtl="0"/>
            <a:r>
              <a:rPr lang="fr-FR" noProof="0"/>
              <a:t>Cliquez ici pour insérer une image ou un graphique</a:t>
            </a:r>
          </a:p>
        </p:txBody>
      </p:sp>
      <p:sp>
        <p:nvSpPr>
          <p:cNvPr id="17" name="Espace réservé du numéro de diapositive 16">
            <a:extLst>
              <a:ext uri="{FF2B5EF4-FFF2-40B4-BE49-F238E27FC236}">
                <a16:creationId xmlns:a16="http://schemas.microsoft.com/office/drawing/2014/main" id="{127BF259-DAF9-B243-B6F0-58E2A58BD7DC}"/>
              </a:ext>
            </a:extLst>
          </p:cNvPr>
          <p:cNvSpPr>
            <a:spLocks noGrp="1"/>
          </p:cNvSpPr>
          <p:nvPr>
            <p:ph type="sldNum" sz="quarter" idx="17"/>
          </p:nvPr>
        </p:nvSpPr>
        <p:spPr/>
        <p:txBody>
          <a:bodyPr rtlCol="0"/>
          <a:lstStyle>
            <a:lvl1pPr>
              <a:defRPr sz="1200"/>
            </a:lvl1pPr>
          </a:lstStyle>
          <a:p>
            <a:pPr rtl="0"/>
            <a:fld id="{A52BEA90-E6BE-45F4-8D5D-C2E01FE3DBCB}" type="slidenum">
              <a:rPr lang="fr-FR" noProof="0" smtClean="0"/>
              <a:pPr/>
              <a:t>‹N°›</a:t>
            </a:fld>
            <a:endParaRPr lang="fr-FR" noProof="0"/>
          </a:p>
        </p:txBody>
      </p:sp>
    </p:spTree>
    <p:extLst>
      <p:ext uri="{BB962C8B-B14F-4D97-AF65-F5344CB8AC3E}">
        <p14:creationId xmlns:p14="http://schemas.microsoft.com/office/powerpoint/2010/main" val="58474463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13" name="Titre 13">
            <a:extLst>
              <a:ext uri="{FF2B5EF4-FFF2-40B4-BE49-F238E27FC236}">
                <a16:creationId xmlns:a16="http://schemas.microsoft.com/office/drawing/2014/main" id="{6BEBC398-0B32-5D4C-8F8E-8DA17BC07AAF}"/>
              </a:ext>
            </a:extLst>
          </p:cNvPr>
          <p:cNvSpPr>
            <a:spLocks noGrp="1"/>
          </p:cNvSpPr>
          <p:nvPr>
            <p:ph type="title" hasCustomPrompt="1"/>
          </p:nvPr>
        </p:nvSpPr>
        <p:spPr>
          <a:xfrm>
            <a:off x="838199" y="566928"/>
            <a:ext cx="10537683" cy="873436"/>
          </a:xfrm>
        </p:spPr>
        <p:txBody>
          <a:bodyPr lIns="0" tIns="0" rIns="0" bIns="0" rtlCol="0" anchor="t">
            <a:noAutofit/>
          </a:bodyPr>
          <a:lstStyle>
            <a:lvl1pPr>
              <a:defRPr sz="2800" b="1">
                <a:solidFill>
                  <a:schemeClr val="accent5"/>
                </a:solidFill>
              </a:defRPr>
            </a:lvl1pPr>
          </a:lstStyle>
          <a:p>
            <a:pPr rtl="0"/>
            <a:r>
              <a:rPr lang="fr-FR" noProof="0"/>
              <a:t>Cliquez pour modifier le style du titre du masque</a:t>
            </a:r>
          </a:p>
        </p:txBody>
      </p:sp>
      <p:sp>
        <p:nvSpPr>
          <p:cNvPr id="3" name="Espace réservé du contenu 2">
            <a:extLst>
              <a:ext uri="{FF2B5EF4-FFF2-40B4-BE49-F238E27FC236}">
                <a16:creationId xmlns:a16="http://schemas.microsoft.com/office/drawing/2014/main" id="{D7252D11-D0BD-46AC-942A-A7F84C34C1CC}"/>
              </a:ext>
            </a:extLst>
          </p:cNvPr>
          <p:cNvSpPr>
            <a:spLocks noGrp="1"/>
          </p:cNvSpPr>
          <p:nvPr>
            <p:ph sz="quarter" idx="24" hasCustomPrompt="1"/>
          </p:nvPr>
        </p:nvSpPr>
        <p:spPr>
          <a:xfrm>
            <a:off x="838199" y="1780031"/>
            <a:ext cx="10537683" cy="4576318"/>
          </a:xfrm>
          <a:solidFill>
            <a:schemeClr val="accent1"/>
          </a:solidFill>
        </p:spPr>
        <p:txBody>
          <a:bodyPr rtlCol="0" anchor="ctr">
            <a:normAutofit/>
          </a:bodyPr>
          <a:lstStyle>
            <a:lvl1pPr algn="ctr">
              <a:defRPr sz="1800"/>
            </a:lvl1pPr>
          </a:lstStyle>
          <a:p>
            <a:pPr lvl="0" rtl="0"/>
            <a:r>
              <a:rPr lang="fr-FR" noProof="0"/>
              <a:t>Cliquez ici pour insérer une image ou un graphique</a:t>
            </a:r>
          </a:p>
        </p:txBody>
      </p:sp>
      <p:sp>
        <p:nvSpPr>
          <p:cNvPr id="17" name="Espace réservé du numéro de diapositive 16">
            <a:extLst>
              <a:ext uri="{FF2B5EF4-FFF2-40B4-BE49-F238E27FC236}">
                <a16:creationId xmlns:a16="http://schemas.microsoft.com/office/drawing/2014/main" id="{127BF259-DAF9-B243-B6F0-58E2A58BD7DC}"/>
              </a:ext>
            </a:extLst>
          </p:cNvPr>
          <p:cNvSpPr>
            <a:spLocks noGrp="1"/>
          </p:cNvSpPr>
          <p:nvPr>
            <p:ph type="sldNum" sz="quarter" idx="17"/>
          </p:nvPr>
        </p:nvSpPr>
        <p:spPr/>
        <p:txBody>
          <a:bodyPr rtlCol="0"/>
          <a:lstStyle>
            <a:lvl1pPr>
              <a:defRPr sz="1200">
                <a:latin typeface="+mn-lt"/>
              </a:defRPr>
            </a:lvl1pPr>
          </a:lstStyle>
          <a:p>
            <a:pPr rtl="0"/>
            <a:fld id="{A52BEA90-E6BE-45F4-8D5D-C2E01FE3DBCB}" type="slidenum">
              <a:rPr lang="fr-FR" noProof="0" smtClean="0"/>
              <a:pPr/>
              <a:t>‹N°›</a:t>
            </a:fld>
            <a:endParaRPr lang="fr-FR" noProof="0"/>
          </a:p>
        </p:txBody>
      </p:sp>
    </p:spTree>
    <p:extLst>
      <p:ext uri="{BB962C8B-B14F-4D97-AF65-F5344CB8AC3E}">
        <p14:creationId xmlns:p14="http://schemas.microsoft.com/office/powerpoint/2010/main" val="405431728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re et image">
    <p:spTree>
      <p:nvGrpSpPr>
        <p:cNvPr id="1" name=""/>
        <p:cNvGrpSpPr/>
        <p:nvPr/>
      </p:nvGrpSpPr>
      <p:grpSpPr>
        <a:xfrm>
          <a:off x="0" y="0"/>
          <a:ext cx="0" cy="0"/>
          <a:chOff x="0" y="0"/>
          <a:chExt cx="0" cy="0"/>
        </a:xfrm>
      </p:grpSpPr>
      <p:sp>
        <p:nvSpPr>
          <p:cNvPr id="4" name="Espace réservé d’image 3">
            <a:extLst>
              <a:ext uri="{FF2B5EF4-FFF2-40B4-BE49-F238E27FC236}">
                <a16:creationId xmlns:a16="http://schemas.microsoft.com/office/drawing/2014/main" id="{60269070-4807-43E2-A9DF-90767C93C775}"/>
              </a:ext>
            </a:extLst>
          </p:cNvPr>
          <p:cNvSpPr>
            <a:spLocks noGrp="1"/>
          </p:cNvSpPr>
          <p:nvPr>
            <p:ph type="pic" sz="quarter" idx="15" hasCustomPrompt="1"/>
          </p:nvPr>
        </p:nvSpPr>
        <p:spPr>
          <a:xfrm>
            <a:off x="0" y="0"/>
            <a:ext cx="12207239" cy="6858000"/>
          </a:xfrm>
          <a:solidFill>
            <a:schemeClr val="accent1"/>
          </a:solidFill>
        </p:spPr>
        <p:txBody>
          <a:bodyPr tIns="2560320" rtlCol="0" anchor="ctr">
            <a:noAutofit/>
          </a:bodyPr>
          <a:lstStyle>
            <a:lvl1pPr algn="ctr">
              <a:defRPr sz="1800"/>
            </a:lvl1pPr>
          </a:lstStyle>
          <a:p>
            <a:pPr rtl="0"/>
            <a:r>
              <a:rPr lang="fr-FR" noProof="0"/>
              <a:t>Cliquez pour insérer une image</a:t>
            </a:r>
          </a:p>
          <a:p>
            <a:pPr rtl="0"/>
            <a:endParaRPr lang="fr-FR" noProof="0"/>
          </a:p>
        </p:txBody>
      </p:sp>
      <p:sp>
        <p:nvSpPr>
          <p:cNvPr id="6" name="Espace réservé du texte 9">
            <a:extLst>
              <a:ext uri="{FF2B5EF4-FFF2-40B4-BE49-F238E27FC236}">
                <a16:creationId xmlns:a16="http://schemas.microsoft.com/office/drawing/2014/main" id="{B95A5A22-1295-5A4C-BEED-CDAAB6B38DA8}"/>
              </a:ext>
            </a:extLst>
          </p:cNvPr>
          <p:cNvSpPr>
            <a:spLocks noGrp="1"/>
          </p:cNvSpPr>
          <p:nvPr>
            <p:ph type="body" sz="quarter" idx="14" hasCustomPrompt="1"/>
          </p:nvPr>
        </p:nvSpPr>
        <p:spPr>
          <a:xfrm>
            <a:off x="-11574" y="-11151"/>
            <a:ext cx="12207240" cy="3429000"/>
          </a:xfrm>
          <a:solidFill>
            <a:srgbClr val="262626">
              <a:alpha val="61961"/>
            </a:srgbClr>
          </a:solidFill>
          <a:ln>
            <a:noFill/>
          </a:ln>
        </p:spPr>
        <p:txBody>
          <a:bodyPr lIns="868680" tIns="2057400" bIns="91440" rtlCol="0" anchor="t" anchorCtr="0">
            <a:normAutofit/>
          </a:bodyPr>
          <a:lstStyle>
            <a:lvl1pPr marL="0" marR="0" indent="0" algn="l" defTabSz="914400" rtl="0" eaLnBrk="1" fontAlgn="auto" latinLnBrk="0" hangingPunct="1">
              <a:lnSpc>
                <a:spcPct val="60000"/>
              </a:lnSpc>
              <a:spcBef>
                <a:spcPts val="1000"/>
              </a:spcBef>
              <a:spcAft>
                <a:spcPts val="0"/>
              </a:spcAft>
              <a:buClrTx/>
              <a:buSzTx/>
              <a:buFontTx/>
              <a:buNone/>
              <a:tabLst/>
              <a:defRPr sz="1600" b="0" i="0">
                <a:solidFill>
                  <a:schemeClr val="bg1"/>
                </a:solidFill>
                <a:latin typeface="+mn-lt"/>
                <a:cs typeface="Arial" panose="020B0604020202020204" pitchFamily="34" charset="0"/>
              </a:defRPr>
            </a:lvl1pPr>
          </a:lstStyle>
          <a:p>
            <a:pPr lvl="0" rtl="0"/>
            <a:r>
              <a:rPr lang="fr-FR" noProof="0"/>
              <a:t>Cliquez ici pour modifier le style du texte</a:t>
            </a:r>
          </a:p>
        </p:txBody>
      </p:sp>
      <p:sp>
        <p:nvSpPr>
          <p:cNvPr id="2" name="Titre 1">
            <a:extLst>
              <a:ext uri="{FF2B5EF4-FFF2-40B4-BE49-F238E27FC236}">
                <a16:creationId xmlns:a16="http://schemas.microsoft.com/office/drawing/2014/main" id="{AEDEBD28-F38A-B644-853D-75CBD6A9F711}"/>
              </a:ext>
            </a:extLst>
          </p:cNvPr>
          <p:cNvSpPr>
            <a:spLocks noGrp="1"/>
          </p:cNvSpPr>
          <p:nvPr>
            <p:ph type="title" hasCustomPrompt="1"/>
          </p:nvPr>
        </p:nvSpPr>
        <p:spPr>
          <a:xfrm>
            <a:off x="838200" y="565847"/>
            <a:ext cx="10515600" cy="1062232"/>
          </a:xfrm>
        </p:spPr>
        <p:txBody>
          <a:bodyPr lIns="0" tIns="0" rIns="0" bIns="0" rtlCol="0" anchor="t">
            <a:normAutofit/>
          </a:bodyPr>
          <a:lstStyle>
            <a:lvl1pPr>
              <a:defRPr sz="2800">
                <a:solidFill>
                  <a:schemeClr val="bg1"/>
                </a:solidFill>
              </a:defRPr>
            </a:lvl1pPr>
          </a:lstStyle>
          <a:p>
            <a:pPr rtl="0"/>
            <a:r>
              <a:rPr lang="fr-FR" noProof="0"/>
              <a:t>Cliquez pour modifier le style du titre du masque</a:t>
            </a:r>
          </a:p>
        </p:txBody>
      </p:sp>
      <p:sp>
        <p:nvSpPr>
          <p:cNvPr id="7" name="Zone de texte 6">
            <a:extLst>
              <a:ext uri="{FF2B5EF4-FFF2-40B4-BE49-F238E27FC236}">
                <a16:creationId xmlns:a16="http://schemas.microsoft.com/office/drawing/2014/main" id="{C3B6C998-067D-F24C-8880-399DE7EC60CF}"/>
              </a:ext>
            </a:extLst>
          </p:cNvPr>
          <p:cNvSpPr txBox="1"/>
          <p:nvPr userDrawn="1"/>
        </p:nvSpPr>
        <p:spPr>
          <a:xfrm>
            <a:off x="3340444" y="5935091"/>
            <a:ext cx="5511112" cy="954107"/>
          </a:xfrm>
          <a:prstGeom prst="rect">
            <a:avLst/>
          </a:prstGeom>
          <a:solidFill>
            <a:schemeClr val="bg1">
              <a:alpha val="0"/>
            </a:schemeClr>
          </a:solidFill>
        </p:spPr>
        <p:txBody>
          <a:bodyPr wrap="square" rtlCol="0">
            <a:spAutoFit/>
          </a:bodyPr>
          <a:lstStyle/>
          <a:p>
            <a:pPr algn="ctr" rtl="0"/>
            <a:r>
              <a:rPr lang="fr-FR" sz="2800" b="1" noProof="0">
                <a:solidFill>
                  <a:schemeClr val="accent5"/>
                </a:solidFill>
                <a:latin typeface="+mn-lt"/>
                <a:cs typeface="Arial" panose="020B0604020202020204" pitchFamily="34" charset="0"/>
              </a:rPr>
              <a:t>Cliquez ici pour modifier le style du texte</a:t>
            </a:r>
          </a:p>
        </p:txBody>
      </p:sp>
    </p:spTree>
    <p:extLst>
      <p:ext uri="{BB962C8B-B14F-4D97-AF65-F5344CB8AC3E}">
        <p14:creationId xmlns:p14="http://schemas.microsoft.com/office/powerpoint/2010/main" val="65470846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132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e, image et contenu 2">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4EFD44-3E18-544B-BBAC-DCBF5F125EA3}"/>
              </a:ext>
            </a:extLst>
          </p:cNvPr>
          <p:cNvSpPr>
            <a:spLocks noGrp="1"/>
          </p:cNvSpPr>
          <p:nvPr>
            <p:ph type="title" hasCustomPrompt="1"/>
          </p:nvPr>
        </p:nvSpPr>
        <p:spPr>
          <a:xfrm>
            <a:off x="838200" y="569494"/>
            <a:ext cx="10515600" cy="911595"/>
          </a:xfrm>
        </p:spPr>
        <p:txBody>
          <a:bodyPr lIns="0" tIns="0" rIns="0" bIns="0" rtlCol="0" anchor="t">
            <a:normAutofit/>
          </a:bodyPr>
          <a:lstStyle>
            <a:lvl1pPr>
              <a:defRPr sz="2800">
                <a:solidFill>
                  <a:schemeClr val="accent6"/>
                </a:solidFill>
              </a:defRPr>
            </a:lvl1pPr>
          </a:lstStyle>
          <a:p>
            <a:pPr rtl="0"/>
            <a:r>
              <a:rPr lang="fr-FR" noProof="0"/>
              <a:t>Cliquez pour modifier le style du titre du masque</a:t>
            </a:r>
          </a:p>
        </p:txBody>
      </p:sp>
      <p:sp>
        <p:nvSpPr>
          <p:cNvPr id="7" name="Espace réservé d’image 2">
            <a:extLst>
              <a:ext uri="{FF2B5EF4-FFF2-40B4-BE49-F238E27FC236}">
                <a16:creationId xmlns:a16="http://schemas.microsoft.com/office/drawing/2014/main" id="{E69AB53E-6566-42B1-A87A-589EE239D5AA}"/>
              </a:ext>
            </a:extLst>
          </p:cNvPr>
          <p:cNvSpPr>
            <a:spLocks noGrp="1"/>
          </p:cNvSpPr>
          <p:nvPr>
            <p:ph type="pic" sz="quarter" idx="20" hasCustomPrompt="1"/>
          </p:nvPr>
        </p:nvSpPr>
        <p:spPr>
          <a:xfrm>
            <a:off x="833175" y="1963738"/>
            <a:ext cx="6759223" cy="4217987"/>
          </a:xfrm>
          <a:solidFill>
            <a:schemeClr val="accent1"/>
          </a:solidFill>
        </p:spPr>
        <p:txBody>
          <a:bodyPr rtlCol="0" anchor="ctr">
            <a:normAutofit/>
          </a:bodyPr>
          <a:lstStyle>
            <a:lvl1pPr algn="ctr">
              <a:defRPr sz="1600"/>
            </a:lvl1pPr>
          </a:lstStyle>
          <a:p>
            <a:pPr rtl="0"/>
            <a:r>
              <a:rPr lang="fr-FR" noProof="0"/>
              <a:t>Cliquez pour insérer une image</a:t>
            </a:r>
          </a:p>
        </p:txBody>
      </p:sp>
      <p:sp>
        <p:nvSpPr>
          <p:cNvPr id="20" name="Espace réservé du texte 11">
            <a:extLst>
              <a:ext uri="{FF2B5EF4-FFF2-40B4-BE49-F238E27FC236}">
                <a16:creationId xmlns:a16="http://schemas.microsoft.com/office/drawing/2014/main" id="{FD3509C8-7877-6946-8CE5-00F7B9552E07}"/>
              </a:ext>
            </a:extLst>
          </p:cNvPr>
          <p:cNvSpPr>
            <a:spLocks noGrp="1"/>
          </p:cNvSpPr>
          <p:nvPr>
            <p:ph type="body" sz="quarter" idx="24" hasCustomPrompt="1"/>
          </p:nvPr>
        </p:nvSpPr>
        <p:spPr>
          <a:xfrm>
            <a:off x="8432800" y="3725227"/>
            <a:ext cx="2919113" cy="1835313"/>
          </a:xfrm>
        </p:spPr>
        <p:txBody>
          <a:bodyPr lIns="0" tIns="0" rIns="0" bIns="0" rtlCol="0">
            <a:noAutofit/>
          </a:bodyPr>
          <a:lstStyle>
            <a:lvl1pPr marL="0" indent="0">
              <a:lnSpc>
                <a:spcPct val="90000"/>
              </a:lnSpc>
              <a:buNone/>
              <a:defRPr sz="1600" b="0">
                <a:solidFill>
                  <a:schemeClr val="accent5"/>
                </a:solidFill>
              </a:defRPr>
            </a:lvl1pPr>
          </a:lstStyle>
          <a:p>
            <a:pPr lvl="0" rtl="0"/>
            <a:r>
              <a:rPr lang="fr-FR" noProof="0"/>
              <a:t>Cliquez ici pour modifier le style du texte</a:t>
            </a:r>
          </a:p>
        </p:txBody>
      </p:sp>
      <p:sp>
        <p:nvSpPr>
          <p:cNvPr id="19" name="Espace réservé du texte 11">
            <a:extLst>
              <a:ext uri="{FF2B5EF4-FFF2-40B4-BE49-F238E27FC236}">
                <a16:creationId xmlns:a16="http://schemas.microsoft.com/office/drawing/2014/main" id="{46EC1DFF-6B7A-4C4C-9BDC-76D1FE8DD60B}"/>
              </a:ext>
            </a:extLst>
          </p:cNvPr>
          <p:cNvSpPr>
            <a:spLocks noGrp="1"/>
          </p:cNvSpPr>
          <p:nvPr>
            <p:ph type="body" sz="quarter" idx="23" hasCustomPrompt="1"/>
          </p:nvPr>
        </p:nvSpPr>
        <p:spPr>
          <a:xfrm>
            <a:off x="8432800" y="5692068"/>
            <a:ext cx="2919113" cy="532753"/>
          </a:xfrm>
        </p:spPr>
        <p:txBody>
          <a:bodyPr lIns="0" tIns="0" rIns="0" bIns="0" rtlCol="0" anchor="b">
            <a:noAutofit/>
          </a:bodyPr>
          <a:lstStyle>
            <a:lvl1pPr marL="0" indent="0">
              <a:lnSpc>
                <a:spcPct val="90000"/>
              </a:lnSpc>
              <a:buNone/>
              <a:defRPr sz="2000" b="1">
                <a:solidFill>
                  <a:schemeClr val="accent5"/>
                </a:solidFill>
              </a:defRPr>
            </a:lvl1pPr>
          </a:lstStyle>
          <a:p>
            <a:pPr lvl="0" rtl="0"/>
            <a:r>
              <a:rPr lang="fr-FR" noProof="0"/>
              <a:t>Cliquez ici pour modifier le style du texte</a:t>
            </a:r>
          </a:p>
        </p:txBody>
      </p:sp>
      <p:sp>
        <p:nvSpPr>
          <p:cNvPr id="17" name="Espace réservé du numéro de diapositive 16">
            <a:extLst>
              <a:ext uri="{FF2B5EF4-FFF2-40B4-BE49-F238E27FC236}">
                <a16:creationId xmlns:a16="http://schemas.microsoft.com/office/drawing/2014/main" id="{127BF259-DAF9-B243-B6F0-58E2A58BD7DC}"/>
              </a:ext>
            </a:extLst>
          </p:cNvPr>
          <p:cNvSpPr>
            <a:spLocks noGrp="1"/>
          </p:cNvSpPr>
          <p:nvPr>
            <p:ph type="sldNum" sz="quarter" idx="17"/>
          </p:nvPr>
        </p:nvSpPr>
        <p:spPr/>
        <p:txBody>
          <a:bodyPr rtlCol="0"/>
          <a:lstStyle>
            <a:lvl1pPr>
              <a:defRPr sz="1200">
                <a:latin typeface="+mn-lt"/>
                <a:cs typeface="Arial" panose="020B0604020202020204" pitchFamily="34" charset="0"/>
              </a:defRPr>
            </a:lvl1pPr>
          </a:lstStyle>
          <a:p>
            <a:pPr rtl="0"/>
            <a:fld id="{A52BEA90-E6BE-45F4-8D5D-C2E01FE3DBCB}" type="slidenum">
              <a:rPr lang="fr-FR" noProof="0" smtClean="0"/>
              <a:pPr/>
              <a:t>‹N°›</a:t>
            </a:fld>
            <a:endParaRPr lang="fr-FR" noProof="0"/>
          </a:p>
        </p:txBody>
      </p:sp>
    </p:spTree>
    <p:extLst>
      <p:ext uri="{BB962C8B-B14F-4D97-AF65-F5344CB8AC3E}">
        <p14:creationId xmlns:p14="http://schemas.microsoft.com/office/powerpoint/2010/main" val="210505390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74DDE9C-955A-40E0-AEDB-57EE5B3775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fr-FR" noProof="0"/>
              <a:t>Cliquez pour modifier le style du titre du masque</a:t>
            </a:r>
          </a:p>
        </p:txBody>
      </p:sp>
      <p:sp>
        <p:nvSpPr>
          <p:cNvPr id="3" name="Espace réservé du texte 2">
            <a:extLst>
              <a:ext uri="{FF2B5EF4-FFF2-40B4-BE49-F238E27FC236}">
                <a16:creationId xmlns:a16="http://schemas.microsoft.com/office/drawing/2014/main" id="{2C8092AA-470A-438D-B06A-389D4965D1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6" name="Espace réservé du numéro de diapositive 5">
            <a:extLst>
              <a:ext uri="{FF2B5EF4-FFF2-40B4-BE49-F238E27FC236}">
                <a16:creationId xmlns:a16="http://schemas.microsoft.com/office/drawing/2014/main" id="{2F0C0FCC-269D-49E4-B1A8-2F5D9EEA56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mn-lt"/>
                <a:cs typeface="Arial" panose="020B0604020202020204" pitchFamily="34" charset="0"/>
              </a:defRPr>
            </a:lvl1pPr>
          </a:lstStyle>
          <a:p>
            <a:pPr rtl="0"/>
            <a:fld id="{A52BEA90-E6BE-45F4-8D5D-C2E01FE3DBCB}" type="slidenum">
              <a:rPr lang="fr-FR" noProof="0" smtClean="0"/>
              <a:pPr/>
              <a:t>‹N°›</a:t>
            </a:fld>
            <a:endParaRPr lang="fr-FR" noProof="0"/>
          </a:p>
        </p:txBody>
      </p:sp>
    </p:spTree>
    <p:extLst>
      <p:ext uri="{BB962C8B-B14F-4D97-AF65-F5344CB8AC3E}">
        <p14:creationId xmlns:p14="http://schemas.microsoft.com/office/powerpoint/2010/main" val="1441724316"/>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78" r:id="rId4"/>
    <p:sldLayoutId id="2147483679" r:id="rId5"/>
    <p:sldLayoutId id="2147483680" r:id="rId6"/>
    <p:sldLayoutId id="2147483682" r:id="rId7"/>
    <p:sldLayoutId id="2147483687" r:id="rId8"/>
    <p:sldLayoutId id="2147483686" r:id="rId9"/>
    <p:sldLayoutId id="2147483681"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Tx/>
        <a:buNone/>
        <a:defRPr sz="2800" kern="1200">
          <a:solidFill>
            <a:schemeClr val="tx1"/>
          </a:solidFill>
          <a:latin typeface="+mn-lt"/>
          <a:ea typeface="+mn-ea"/>
          <a:cs typeface="Arial" panose="020B0604020202020204" pitchFamily="34" charset="0"/>
        </a:defRPr>
      </a:lvl1pPr>
      <a:lvl2pPr marL="457200" indent="0" algn="l" defTabSz="914400" rtl="0" eaLnBrk="1" latinLnBrk="0" hangingPunct="1">
        <a:lnSpc>
          <a:spcPct val="90000"/>
        </a:lnSpc>
        <a:spcBef>
          <a:spcPts val="500"/>
        </a:spcBef>
        <a:buFontTx/>
        <a:buNone/>
        <a:defRPr sz="2400" kern="1200">
          <a:solidFill>
            <a:schemeClr val="tx1"/>
          </a:solidFill>
          <a:latin typeface="+mn-lt"/>
          <a:ea typeface="+mn-ea"/>
          <a:cs typeface="Arial" panose="020B0604020202020204" pitchFamily="34" charset="0"/>
        </a:defRPr>
      </a:lvl2pPr>
      <a:lvl3pPr marL="914400" indent="0" algn="l" defTabSz="914400" rtl="0" eaLnBrk="1" latinLnBrk="0" hangingPunct="1">
        <a:lnSpc>
          <a:spcPct val="90000"/>
        </a:lnSpc>
        <a:spcBef>
          <a:spcPts val="500"/>
        </a:spcBef>
        <a:buFontTx/>
        <a:buNone/>
        <a:defRPr sz="2000" kern="1200">
          <a:solidFill>
            <a:schemeClr val="tx1"/>
          </a:solidFill>
          <a:latin typeface="+mn-lt"/>
          <a:ea typeface="+mn-ea"/>
          <a:cs typeface="Arial" panose="020B0604020202020204" pitchFamily="34" charset="0"/>
        </a:defRPr>
      </a:lvl3pPr>
      <a:lvl4pPr marL="1371600" indent="0" algn="l" defTabSz="914400" rtl="0" eaLnBrk="1" latinLnBrk="0" hangingPunct="1">
        <a:lnSpc>
          <a:spcPct val="90000"/>
        </a:lnSpc>
        <a:spcBef>
          <a:spcPts val="500"/>
        </a:spcBef>
        <a:buFontTx/>
        <a:buNone/>
        <a:defRPr sz="1800" kern="1200">
          <a:solidFill>
            <a:schemeClr val="tx1"/>
          </a:solidFill>
          <a:latin typeface="+mn-lt"/>
          <a:ea typeface="+mn-ea"/>
          <a:cs typeface="Arial" panose="020B0604020202020204" pitchFamily="34" charset="0"/>
        </a:defRPr>
      </a:lvl4pPr>
      <a:lvl5pPr marL="1828800" indent="0" algn="l" defTabSz="914400" rtl="0" eaLnBrk="1" latinLnBrk="0" hangingPunct="1">
        <a:lnSpc>
          <a:spcPct val="90000"/>
        </a:lnSpc>
        <a:spcBef>
          <a:spcPts val="500"/>
        </a:spcBef>
        <a:buFontTx/>
        <a:buNone/>
        <a:defRPr sz="1800" kern="1200">
          <a:solidFill>
            <a:schemeClr val="tx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notesSlide" Target="../notesSlides/notesSlide11.xml"/><Relationship Id="rId1" Type="http://schemas.openxmlformats.org/officeDocument/2006/relationships/slideLayout" Target="../slideLayouts/slideLayout8.xml"/><Relationship Id="rId4" Type="http://schemas.openxmlformats.org/officeDocument/2006/relationships/image" Target="../media/image48.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notesSlide" Target="../notesSlides/notesSlide14.xml"/><Relationship Id="rId1" Type="http://schemas.openxmlformats.org/officeDocument/2006/relationships/slideLayout" Target="../slideLayouts/slideLayout8.xml"/><Relationship Id="rId4" Type="http://schemas.openxmlformats.org/officeDocument/2006/relationships/image" Target="../media/image52.png"/></Relationships>
</file>

<file path=ppt/slides/_rels/slide15.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notesSlide" Target="../notesSlides/notesSlide15.xml"/><Relationship Id="rId1" Type="http://schemas.openxmlformats.org/officeDocument/2006/relationships/slideLayout" Target="../slideLayouts/slideLayout8.xml"/><Relationship Id="rId5" Type="http://schemas.openxmlformats.org/officeDocument/2006/relationships/image" Target="../media/image54.png"/><Relationship Id="rId4" Type="http://schemas.openxmlformats.org/officeDocument/2006/relationships/image" Target="../media/image5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40.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41.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8.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8.xml"/><Relationship Id="rId6" Type="http://schemas.openxmlformats.org/officeDocument/2006/relationships/image" Target="../media/image44.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6.png"/><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image" Target="../media/image45.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8.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image 4" descr="Montagne couverte de neige&#10;">
            <a:extLst>
              <a:ext uri="{FF2B5EF4-FFF2-40B4-BE49-F238E27FC236}">
                <a16:creationId xmlns:a16="http://schemas.microsoft.com/office/drawing/2014/main" id="{7913F9A8-5859-8441-9D34-EA6DF53BAFAB}"/>
              </a:ext>
            </a:extLst>
          </p:cNvPr>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a:stretch/>
        </p:blipFill>
        <p:spPr/>
      </p:pic>
      <p:sp>
        <p:nvSpPr>
          <p:cNvPr id="6" name="Titre 2">
            <a:extLst>
              <a:ext uri="{FF2B5EF4-FFF2-40B4-BE49-F238E27FC236}">
                <a16:creationId xmlns:a16="http://schemas.microsoft.com/office/drawing/2014/main" id="{C60E6CE8-7AB6-B54A-8434-8F730542E2DD}"/>
              </a:ext>
            </a:extLst>
          </p:cNvPr>
          <p:cNvSpPr>
            <a:spLocks noGrp="1"/>
          </p:cNvSpPr>
          <p:nvPr>
            <p:ph type="title"/>
          </p:nvPr>
        </p:nvSpPr>
        <p:spPr/>
        <p:txBody>
          <a:bodyPr rtlCol="0"/>
          <a:lstStyle/>
          <a:p>
            <a:pPr rtl="0"/>
            <a:r>
              <a:rPr lang="fr-FR" dirty="0"/>
              <a:t>Prérequis</a:t>
            </a:r>
          </a:p>
        </p:txBody>
      </p:sp>
    </p:spTree>
    <p:extLst>
      <p:ext uri="{BB962C8B-B14F-4D97-AF65-F5344CB8AC3E}">
        <p14:creationId xmlns:p14="http://schemas.microsoft.com/office/powerpoint/2010/main" val="4031715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BF3A398-534D-E2FB-8220-C4EC4C948B3E}"/>
              </a:ext>
            </a:extLst>
          </p:cNvPr>
          <p:cNvSpPr/>
          <p:nvPr/>
        </p:nvSpPr>
        <p:spPr>
          <a:xfrm>
            <a:off x="3028335" y="5515897"/>
            <a:ext cx="6834650" cy="134210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20" name="Groupe 19">
            <a:extLst>
              <a:ext uri="{FF2B5EF4-FFF2-40B4-BE49-F238E27FC236}">
                <a16:creationId xmlns:a16="http://schemas.microsoft.com/office/drawing/2014/main" id="{14EEB5EB-9726-43D8-9616-4FC1D8CDC2D3}"/>
              </a:ext>
            </a:extLst>
          </p:cNvPr>
          <p:cNvGrpSpPr/>
          <p:nvPr/>
        </p:nvGrpSpPr>
        <p:grpSpPr>
          <a:xfrm>
            <a:off x="277189" y="262783"/>
            <a:ext cx="3985406" cy="4342087"/>
            <a:chOff x="3281884" y="1161534"/>
            <a:chExt cx="3926843" cy="4068670"/>
          </a:xfrm>
        </p:grpSpPr>
        <p:cxnSp>
          <p:nvCxnSpPr>
            <p:cNvPr id="3" name="Connecteur droit avec flèche 2">
              <a:extLst>
                <a:ext uri="{FF2B5EF4-FFF2-40B4-BE49-F238E27FC236}">
                  <a16:creationId xmlns:a16="http://schemas.microsoft.com/office/drawing/2014/main" id="{E4C0E042-7937-C5BC-67D6-E636A503CDB7}"/>
                </a:ext>
              </a:extLst>
            </p:cNvPr>
            <p:cNvCxnSpPr>
              <a:cxnSpLocks/>
            </p:cNvCxnSpPr>
            <p:nvPr/>
          </p:nvCxnSpPr>
          <p:spPr>
            <a:xfrm>
              <a:off x="5122462" y="3792256"/>
              <a:ext cx="1791095" cy="1384211"/>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4" name="Connecteur droit avec flèche 3">
              <a:extLst>
                <a:ext uri="{FF2B5EF4-FFF2-40B4-BE49-F238E27FC236}">
                  <a16:creationId xmlns:a16="http://schemas.microsoft.com/office/drawing/2014/main" id="{3D78F305-A8D1-5710-6D90-E5A31788D528}"/>
                </a:ext>
              </a:extLst>
            </p:cNvPr>
            <p:cNvCxnSpPr>
              <a:cxnSpLocks/>
            </p:cNvCxnSpPr>
            <p:nvPr/>
          </p:nvCxnSpPr>
          <p:spPr>
            <a:xfrm flipV="1">
              <a:off x="5123145" y="1346200"/>
              <a:ext cx="0" cy="2456309"/>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2" name="Arc 11">
              <a:extLst>
                <a:ext uri="{FF2B5EF4-FFF2-40B4-BE49-F238E27FC236}">
                  <a16:creationId xmlns:a16="http://schemas.microsoft.com/office/drawing/2014/main" id="{630BDC55-8279-14FF-9678-42AF3848073B}"/>
                </a:ext>
              </a:extLst>
            </p:cNvPr>
            <p:cNvSpPr/>
            <p:nvPr/>
          </p:nvSpPr>
          <p:spPr>
            <a:xfrm rot="9124736">
              <a:off x="3281884" y="1415977"/>
              <a:ext cx="3375996" cy="3405666"/>
            </a:xfrm>
            <a:prstGeom prst="arc">
              <a:avLst>
                <a:gd name="adj1" fmla="val 16277982"/>
                <a:gd name="adj2" fmla="val 19801600"/>
              </a:avLst>
            </a:prstGeom>
            <a:ln>
              <a:solidFill>
                <a:srgbClr val="FF0000"/>
              </a:solidFill>
              <a:headEnd type="arrow"/>
            </a:ln>
          </p:spPr>
          <p:style>
            <a:lnRef idx="1">
              <a:schemeClr val="accent4"/>
            </a:lnRef>
            <a:fillRef idx="0">
              <a:schemeClr val="accent4"/>
            </a:fillRef>
            <a:effectRef idx="0">
              <a:schemeClr val="accent4"/>
            </a:effectRef>
            <a:fontRef idx="minor">
              <a:schemeClr val="tx1"/>
            </a:fontRef>
          </p:style>
          <p:txBody>
            <a:bodyPr rtlCol="0" anchor="ctr"/>
            <a:lstStyle/>
            <a:p>
              <a:pPr algn="ctr"/>
              <a:endParaRPr lang="fr-FR"/>
            </a:p>
          </p:txBody>
        </p:sp>
        <p:sp>
          <p:nvSpPr>
            <p:cNvPr id="13" name="ZoneTexte 12">
              <a:extLst>
                <a:ext uri="{FF2B5EF4-FFF2-40B4-BE49-F238E27FC236}">
                  <a16:creationId xmlns:a16="http://schemas.microsoft.com/office/drawing/2014/main" id="{504A939A-8A10-A94D-74F1-0A98663E1189}"/>
                </a:ext>
              </a:extLst>
            </p:cNvPr>
            <p:cNvSpPr txBox="1"/>
            <p:nvPr/>
          </p:nvSpPr>
          <p:spPr>
            <a:xfrm>
              <a:off x="5560292" y="2743822"/>
              <a:ext cx="1302707" cy="346076"/>
            </a:xfrm>
            <a:prstGeom prst="rect">
              <a:avLst/>
            </a:prstGeom>
            <a:noFill/>
          </p:spPr>
          <p:txBody>
            <a:bodyPr wrap="square" rtlCol="0">
              <a:spAutoFit/>
            </a:bodyPr>
            <a:lstStyle/>
            <a:p>
              <a:r>
                <a:rPr lang="el-GR" dirty="0">
                  <a:solidFill>
                    <a:srgbClr val="FF0000"/>
                  </a:solidFill>
                </a:rPr>
                <a:t>φ</a:t>
              </a:r>
              <a:endParaRPr lang="fr-FR" dirty="0">
                <a:solidFill>
                  <a:srgbClr val="FF0000"/>
                </a:solidFill>
              </a:endParaRPr>
            </a:p>
          </p:txBody>
        </p:sp>
        <p:sp>
          <p:nvSpPr>
            <p:cNvPr id="14" name="ZoneTexte 13">
              <a:extLst>
                <a:ext uri="{FF2B5EF4-FFF2-40B4-BE49-F238E27FC236}">
                  <a16:creationId xmlns:a16="http://schemas.microsoft.com/office/drawing/2014/main" id="{A24626E5-5D99-01CE-617E-D345488B4974}"/>
                </a:ext>
              </a:extLst>
            </p:cNvPr>
            <p:cNvSpPr txBox="1"/>
            <p:nvPr/>
          </p:nvSpPr>
          <p:spPr>
            <a:xfrm>
              <a:off x="3309284" y="4443608"/>
              <a:ext cx="345728" cy="369332"/>
            </a:xfrm>
            <a:prstGeom prst="rect">
              <a:avLst/>
            </a:prstGeom>
            <a:noFill/>
          </p:spPr>
          <p:txBody>
            <a:bodyPr wrap="square" rtlCol="0">
              <a:spAutoFit/>
            </a:bodyPr>
            <a:lstStyle/>
            <a:p>
              <a:r>
                <a:rPr lang="fr-FR" dirty="0"/>
                <a:t>x</a:t>
              </a:r>
            </a:p>
          </p:txBody>
        </p:sp>
        <p:sp>
          <p:nvSpPr>
            <p:cNvPr id="17" name="ZoneTexte 16">
              <a:extLst>
                <a:ext uri="{FF2B5EF4-FFF2-40B4-BE49-F238E27FC236}">
                  <a16:creationId xmlns:a16="http://schemas.microsoft.com/office/drawing/2014/main" id="{EFD9ACB9-5050-B110-920A-F5A7F1553063}"/>
                </a:ext>
              </a:extLst>
            </p:cNvPr>
            <p:cNvSpPr txBox="1"/>
            <p:nvPr/>
          </p:nvSpPr>
          <p:spPr>
            <a:xfrm>
              <a:off x="6862999" y="4860872"/>
              <a:ext cx="345728" cy="369332"/>
            </a:xfrm>
            <a:prstGeom prst="rect">
              <a:avLst/>
            </a:prstGeom>
            <a:noFill/>
          </p:spPr>
          <p:txBody>
            <a:bodyPr wrap="square" rtlCol="0">
              <a:spAutoFit/>
            </a:bodyPr>
            <a:lstStyle/>
            <a:p>
              <a:r>
                <a:rPr lang="fr-FR" dirty="0"/>
                <a:t>y</a:t>
              </a:r>
            </a:p>
          </p:txBody>
        </p:sp>
        <p:sp>
          <p:nvSpPr>
            <p:cNvPr id="18" name="ZoneTexte 17">
              <a:extLst>
                <a:ext uri="{FF2B5EF4-FFF2-40B4-BE49-F238E27FC236}">
                  <a16:creationId xmlns:a16="http://schemas.microsoft.com/office/drawing/2014/main" id="{616991EA-7FAE-D595-E91D-59C90308904B}"/>
                </a:ext>
              </a:extLst>
            </p:cNvPr>
            <p:cNvSpPr txBox="1"/>
            <p:nvPr/>
          </p:nvSpPr>
          <p:spPr>
            <a:xfrm>
              <a:off x="4797018" y="1161534"/>
              <a:ext cx="345728" cy="346076"/>
            </a:xfrm>
            <a:prstGeom prst="rect">
              <a:avLst/>
            </a:prstGeom>
            <a:noFill/>
          </p:spPr>
          <p:txBody>
            <a:bodyPr wrap="square" rtlCol="0">
              <a:spAutoFit/>
            </a:bodyPr>
            <a:lstStyle/>
            <a:p>
              <a:r>
                <a:rPr lang="fr-FR" dirty="0"/>
                <a:t>z</a:t>
              </a:r>
            </a:p>
          </p:txBody>
        </p:sp>
        <p:sp>
          <p:nvSpPr>
            <p:cNvPr id="19" name="ZoneTexte 18">
              <a:extLst>
                <a:ext uri="{FF2B5EF4-FFF2-40B4-BE49-F238E27FC236}">
                  <a16:creationId xmlns:a16="http://schemas.microsoft.com/office/drawing/2014/main" id="{AA5D8EBC-46A8-28A1-4B6A-C81E488A635C}"/>
                </a:ext>
              </a:extLst>
            </p:cNvPr>
            <p:cNvSpPr txBox="1"/>
            <p:nvPr/>
          </p:nvSpPr>
          <p:spPr>
            <a:xfrm>
              <a:off x="4804913" y="3540395"/>
              <a:ext cx="345728" cy="369332"/>
            </a:xfrm>
            <a:prstGeom prst="rect">
              <a:avLst/>
            </a:prstGeom>
            <a:noFill/>
          </p:spPr>
          <p:txBody>
            <a:bodyPr wrap="square" rtlCol="0">
              <a:spAutoFit/>
            </a:bodyPr>
            <a:lstStyle/>
            <a:p>
              <a:r>
                <a:rPr lang="fr-FR" dirty="0"/>
                <a:t>O</a:t>
              </a:r>
            </a:p>
          </p:txBody>
        </p:sp>
        <p:cxnSp>
          <p:nvCxnSpPr>
            <p:cNvPr id="6" name="Connecteur droit avec flèche 5">
              <a:extLst>
                <a:ext uri="{FF2B5EF4-FFF2-40B4-BE49-F238E27FC236}">
                  <a16:creationId xmlns:a16="http://schemas.microsoft.com/office/drawing/2014/main" id="{B2755471-455B-8974-5E0B-8321E58B95B5}"/>
                </a:ext>
              </a:extLst>
            </p:cNvPr>
            <p:cNvCxnSpPr>
              <a:cxnSpLocks/>
            </p:cNvCxnSpPr>
            <p:nvPr/>
          </p:nvCxnSpPr>
          <p:spPr>
            <a:xfrm flipH="1">
              <a:off x="3444487" y="3790610"/>
              <a:ext cx="1677356" cy="111959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grpSp>
      <mc:AlternateContent xmlns:mc="http://schemas.openxmlformats.org/markup-compatibility/2006">
        <mc:Choice xmlns:a14="http://schemas.microsoft.com/office/drawing/2010/main" Requires="a14">
          <p:sp>
            <p:nvSpPr>
              <p:cNvPr id="39" name="ZoneTexte 38">
                <a:extLst>
                  <a:ext uri="{FF2B5EF4-FFF2-40B4-BE49-F238E27FC236}">
                    <a16:creationId xmlns:a16="http://schemas.microsoft.com/office/drawing/2014/main" id="{E5B2BCA0-A4CB-AAC9-DB81-D02339EEDB11}"/>
                  </a:ext>
                </a:extLst>
              </p:cNvPr>
              <p:cNvSpPr txBox="1"/>
              <p:nvPr/>
            </p:nvSpPr>
            <p:spPr>
              <a:xfrm>
                <a:off x="3365180" y="1482622"/>
                <a:ext cx="1168781" cy="40479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ctrlPr>
                        </m:accPr>
                        <m:e>
                          <m: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t>𝑂𝑃</m:t>
                          </m:r>
                        </m:e>
                      </m:acc>
                    </m:oMath>
                  </m:oMathPara>
                </a14:m>
                <a:endParaRPr lang="fr-FR" dirty="0"/>
              </a:p>
            </p:txBody>
          </p:sp>
        </mc:Choice>
        <mc:Fallback>
          <p:sp>
            <p:nvSpPr>
              <p:cNvPr id="39" name="ZoneTexte 38">
                <a:extLst>
                  <a:ext uri="{FF2B5EF4-FFF2-40B4-BE49-F238E27FC236}">
                    <a16:creationId xmlns:a16="http://schemas.microsoft.com/office/drawing/2014/main" id="{E5B2BCA0-A4CB-AAC9-DB81-D02339EEDB11}"/>
                  </a:ext>
                </a:extLst>
              </p:cNvPr>
              <p:cNvSpPr txBox="1">
                <a:spLocks noRot="1" noChangeAspect="1" noMove="1" noResize="1" noEditPoints="1" noAdjustHandles="1" noChangeArrowheads="1" noChangeShapeType="1" noTextEdit="1"/>
              </p:cNvSpPr>
              <p:nvPr/>
            </p:nvSpPr>
            <p:spPr>
              <a:xfrm>
                <a:off x="3365180" y="1482622"/>
                <a:ext cx="1168781" cy="404791"/>
              </a:xfrm>
              <a:prstGeom prst="rect">
                <a:avLst/>
              </a:prstGeom>
              <a:blipFill>
                <a:blip r:embed="rId3"/>
                <a:stretch>
                  <a:fillRect/>
                </a:stretch>
              </a:blipFill>
            </p:spPr>
            <p:txBody>
              <a:bodyPr/>
              <a:lstStyle/>
              <a:p>
                <a:r>
                  <a:rPr lang="fr-FR">
                    <a:noFill/>
                  </a:rPr>
                  <a:t> </a:t>
                </a:r>
              </a:p>
            </p:txBody>
          </p:sp>
        </mc:Fallback>
      </mc:AlternateContent>
      <p:cxnSp>
        <p:nvCxnSpPr>
          <p:cNvPr id="28" name="Connecteur droit 27">
            <a:extLst>
              <a:ext uri="{FF2B5EF4-FFF2-40B4-BE49-F238E27FC236}">
                <a16:creationId xmlns:a16="http://schemas.microsoft.com/office/drawing/2014/main" id="{C6CB27DF-94EF-7226-1DFE-3CB7B9CF871F}"/>
              </a:ext>
            </a:extLst>
          </p:cNvPr>
          <p:cNvCxnSpPr>
            <a:cxnSpLocks/>
          </p:cNvCxnSpPr>
          <p:nvPr/>
        </p:nvCxnSpPr>
        <p:spPr>
          <a:xfrm flipH="1">
            <a:off x="2162333" y="2622078"/>
            <a:ext cx="1546267" cy="459455"/>
          </a:xfrm>
          <a:prstGeom prst="line">
            <a:avLst/>
          </a:prstGeom>
          <a:ln w="57150">
            <a:solidFill>
              <a:srgbClr val="6699FF"/>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33" name="Connecteur droit 32">
            <a:extLst>
              <a:ext uri="{FF2B5EF4-FFF2-40B4-BE49-F238E27FC236}">
                <a16:creationId xmlns:a16="http://schemas.microsoft.com/office/drawing/2014/main" id="{3A56E9E4-5A52-F85B-DE26-8AF96118F16A}"/>
              </a:ext>
            </a:extLst>
          </p:cNvPr>
          <p:cNvCxnSpPr>
            <a:cxnSpLocks/>
          </p:cNvCxnSpPr>
          <p:nvPr/>
        </p:nvCxnSpPr>
        <p:spPr>
          <a:xfrm>
            <a:off x="3715576" y="2625230"/>
            <a:ext cx="0" cy="2592000"/>
          </a:xfrm>
          <a:prstGeom prst="line">
            <a:avLst/>
          </a:prstGeom>
          <a:ln>
            <a:solidFill>
              <a:srgbClr val="FF0000"/>
            </a:solidFill>
          </a:ln>
        </p:spPr>
        <p:style>
          <a:lnRef idx="1">
            <a:schemeClr val="accent4"/>
          </a:lnRef>
          <a:fillRef idx="0">
            <a:schemeClr val="accent4"/>
          </a:fillRef>
          <a:effectRef idx="0">
            <a:schemeClr val="accent4"/>
          </a:effectRef>
          <a:fontRef idx="minor">
            <a:schemeClr val="tx1"/>
          </a:fontRef>
        </p:style>
      </p:cxnSp>
      <mc:AlternateContent xmlns:mc="http://schemas.openxmlformats.org/markup-compatibility/2006">
        <mc:Choice xmlns:a14="http://schemas.microsoft.com/office/drawing/2010/main" Requires="a14">
          <p:sp>
            <p:nvSpPr>
              <p:cNvPr id="44" name="ZoneTexte 43">
                <a:extLst>
                  <a:ext uri="{FF2B5EF4-FFF2-40B4-BE49-F238E27FC236}">
                    <a16:creationId xmlns:a16="http://schemas.microsoft.com/office/drawing/2014/main" id="{144B9AA9-6D79-015A-B449-E0C5B0A00C55}"/>
                  </a:ext>
                </a:extLst>
              </p:cNvPr>
              <p:cNvSpPr txBox="1"/>
              <p:nvPr/>
            </p:nvSpPr>
            <p:spPr>
              <a:xfrm>
                <a:off x="1293402" y="1685018"/>
                <a:ext cx="116878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ctrlPr>
                        </m:accPr>
                        <m:e>
                          <m: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t>𝑧𝑧</m:t>
                          </m:r>
                        </m:e>
                      </m:acc>
                    </m:oMath>
                  </m:oMathPara>
                </a14:m>
                <a:endParaRPr lang="fr-FR" dirty="0"/>
              </a:p>
            </p:txBody>
          </p:sp>
        </mc:Choice>
        <mc:Fallback>
          <p:sp>
            <p:nvSpPr>
              <p:cNvPr id="44" name="ZoneTexte 43">
                <a:extLst>
                  <a:ext uri="{FF2B5EF4-FFF2-40B4-BE49-F238E27FC236}">
                    <a16:creationId xmlns:a16="http://schemas.microsoft.com/office/drawing/2014/main" id="{144B9AA9-6D79-015A-B449-E0C5B0A00C55}"/>
                  </a:ext>
                </a:extLst>
              </p:cNvPr>
              <p:cNvSpPr txBox="1">
                <a:spLocks noRot="1" noChangeAspect="1" noMove="1" noResize="1" noEditPoints="1" noAdjustHandles="1" noChangeArrowheads="1" noChangeShapeType="1" noTextEdit="1"/>
              </p:cNvSpPr>
              <p:nvPr/>
            </p:nvSpPr>
            <p:spPr>
              <a:xfrm>
                <a:off x="1293402" y="1685018"/>
                <a:ext cx="1168781" cy="369332"/>
              </a:xfrm>
              <a:prstGeom prst="rect">
                <a:avLst/>
              </a:prstGeom>
              <a:blipFill>
                <a:blip r:embed="rId4"/>
                <a:stretch>
                  <a:fillRect/>
                </a:stretch>
              </a:blipFill>
            </p:spPr>
            <p:txBody>
              <a:bodyPr/>
              <a:lstStyle/>
              <a:p>
                <a:r>
                  <a:rPr lang="fr-FR">
                    <a:noFill/>
                  </a:rPr>
                  <a:t> </a:t>
                </a:r>
              </a:p>
            </p:txBody>
          </p:sp>
        </mc:Fallback>
      </mc:AlternateContent>
      <mc:AlternateContent xmlns:mc="http://schemas.openxmlformats.org/markup-compatibility/2006">
        <mc:Choice xmlns:a14="http://schemas.microsoft.com/office/drawing/2010/main" Requires="a14">
          <p:sp>
            <p:nvSpPr>
              <p:cNvPr id="46" name="ZoneTexte 45">
                <a:extLst>
                  <a:ext uri="{FF2B5EF4-FFF2-40B4-BE49-F238E27FC236}">
                    <a16:creationId xmlns:a16="http://schemas.microsoft.com/office/drawing/2014/main" id="{A65B1183-9AAA-2018-F5B8-28B45F5FA513}"/>
                  </a:ext>
                </a:extLst>
              </p:cNvPr>
              <p:cNvSpPr txBox="1"/>
              <p:nvPr/>
            </p:nvSpPr>
            <p:spPr>
              <a:xfrm>
                <a:off x="1792354" y="3507472"/>
                <a:ext cx="116878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t>𝑟</m:t>
                      </m:r>
                      <m:acc>
                        <m:accPr>
                          <m:chr m:val="⃗"/>
                          <m:ctrlP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ctrlPr>
                        </m:accPr>
                        <m:e>
                          <m: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t>𝑢</m:t>
                          </m:r>
                        </m:e>
                      </m:acc>
                    </m:oMath>
                  </m:oMathPara>
                </a14:m>
                <a:endParaRPr lang="fr-FR" dirty="0"/>
              </a:p>
            </p:txBody>
          </p:sp>
        </mc:Choice>
        <mc:Fallback>
          <p:sp>
            <p:nvSpPr>
              <p:cNvPr id="46" name="ZoneTexte 45">
                <a:extLst>
                  <a:ext uri="{FF2B5EF4-FFF2-40B4-BE49-F238E27FC236}">
                    <a16:creationId xmlns:a16="http://schemas.microsoft.com/office/drawing/2014/main" id="{A65B1183-9AAA-2018-F5B8-28B45F5FA513}"/>
                  </a:ext>
                </a:extLst>
              </p:cNvPr>
              <p:cNvSpPr txBox="1">
                <a:spLocks noRot="1" noChangeAspect="1" noMove="1" noResize="1" noEditPoints="1" noAdjustHandles="1" noChangeArrowheads="1" noChangeShapeType="1" noTextEdit="1"/>
              </p:cNvSpPr>
              <p:nvPr/>
            </p:nvSpPr>
            <p:spPr>
              <a:xfrm>
                <a:off x="1792354" y="3507472"/>
                <a:ext cx="1168781" cy="369332"/>
              </a:xfrm>
              <a:prstGeom prst="rect">
                <a:avLst/>
              </a:prstGeom>
              <a:blipFill>
                <a:blip r:embed="rId5"/>
                <a:stretch>
                  <a:fillRect/>
                </a:stretch>
              </a:blipFill>
            </p:spPr>
            <p:txBody>
              <a:bodyPr/>
              <a:lstStyle/>
              <a:p>
                <a:r>
                  <a:rPr lang="fr-FR">
                    <a:noFill/>
                  </a:rPr>
                  <a:t> </a:t>
                </a:r>
              </a:p>
            </p:txBody>
          </p:sp>
        </mc:Fallback>
      </mc:AlternateContent>
      <p:sp>
        <p:nvSpPr>
          <p:cNvPr id="48" name="ZoneTexte 47">
            <a:extLst>
              <a:ext uri="{FF2B5EF4-FFF2-40B4-BE49-F238E27FC236}">
                <a16:creationId xmlns:a16="http://schemas.microsoft.com/office/drawing/2014/main" id="{0A72E4FC-ECCF-C6EB-15B7-30727FF9E51C}"/>
              </a:ext>
            </a:extLst>
          </p:cNvPr>
          <p:cNvSpPr txBox="1"/>
          <p:nvPr/>
        </p:nvSpPr>
        <p:spPr>
          <a:xfrm>
            <a:off x="5409398" y="262783"/>
            <a:ext cx="6312702" cy="923330"/>
          </a:xfrm>
          <a:prstGeom prst="rect">
            <a:avLst/>
          </a:prstGeom>
          <a:noFill/>
        </p:spPr>
        <p:txBody>
          <a:bodyPr wrap="square">
            <a:spAutoFit/>
          </a:bodyPr>
          <a:lstStyle/>
          <a:p>
            <a:r>
              <a:rPr lang="fr-FR" b="1" dirty="0">
                <a:solidFill>
                  <a:srgbClr val="211808"/>
                </a:solidFill>
                <a:latin typeface="Times-Roman"/>
              </a:rPr>
              <a:t>Repérage sphérique :</a:t>
            </a:r>
          </a:p>
          <a:p>
            <a:endParaRPr lang="fr-FR" b="1" dirty="0">
              <a:solidFill>
                <a:srgbClr val="211808"/>
              </a:solidFill>
              <a:latin typeface="Times-Roman"/>
            </a:endParaRPr>
          </a:p>
          <a:p>
            <a:pPr algn="l"/>
            <a:r>
              <a:rPr lang="fr-FR" sz="1800" b="0" i="0" u="none" strike="noStrike" baseline="0" dirty="0">
                <a:solidFill>
                  <a:srgbClr val="211808"/>
                </a:solidFill>
                <a:latin typeface="Times-Roman"/>
              </a:rPr>
              <a:t>Le point </a:t>
            </a:r>
            <a:r>
              <a:rPr lang="fr-FR" sz="1800" b="0" i="1" u="none" strike="noStrike" baseline="0" dirty="0">
                <a:solidFill>
                  <a:srgbClr val="211808"/>
                </a:solidFill>
                <a:latin typeface="Times-Italic"/>
              </a:rPr>
              <a:t>P </a:t>
            </a:r>
            <a:r>
              <a:rPr lang="fr-FR" sz="1800" b="0" i="0" u="none" strike="noStrike" baseline="0" dirty="0">
                <a:solidFill>
                  <a:srgbClr val="211808"/>
                </a:solidFill>
                <a:latin typeface="Times-Roman"/>
              </a:rPr>
              <a:t>est repéré par deux angles et une longueur algébrique :</a:t>
            </a:r>
            <a:endParaRPr lang="fr-FR" dirty="0"/>
          </a:p>
        </p:txBody>
      </p:sp>
      <mc:AlternateContent xmlns:mc="http://schemas.openxmlformats.org/markup-compatibility/2006">
        <mc:Choice xmlns:a14="http://schemas.microsoft.com/office/drawing/2010/main" Requires="a14">
          <p:sp>
            <p:nvSpPr>
              <p:cNvPr id="50" name="ZoneTexte 49">
                <a:extLst>
                  <a:ext uri="{FF2B5EF4-FFF2-40B4-BE49-F238E27FC236}">
                    <a16:creationId xmlns:a16="http://schemas.microsoft.com/office/drawing/2014/main" id="{47DA7889-C9E1-3A6E-724F-EE2EC1B702B8}"/>
                  </a:ext>
                </a:extLst>
              </p:cNvPr>
              <p:cNvSpPr txBox="1"/>
              <p:nvPr/>
            </p:nvSpPr>
            <p:spPr>
              <a:xfrm>
                <a:off x="7836950" y="1361082"/>
                <a:ext cx="2956727" cy="647870"/>
              </a:xfrm>
              <a:prstGeom prst="rect">
                <a:avLst/>
              </a:prstGeom>
              <a:noFill/>
            </p:spPr>
            <p:txBody>
              <a:bodyPr wrap="square">
                <a:spAutoFit/>
              </a:bodyPr>
              <a:lstStyle/>
              <a:p>
                <a14:m>
                  <m:oMath xmlns:m="http://schemas.openxmlformats.org/officeDocument/2006/math">
                    <m:acc>
                      <m:accPr>
                        <m:chr m:val="⃗"/>
                        <m:ctrlPr>
                          <a:rPr lang="fr-FR" sz="3200" b="0" i="1" u="none" strike="noStrike" baseline="0" dirty="0" smtClean="0">
                            <a:solidFill>
                              <a:srgbClr val="211808"/>
                            </a:solidFill>
                            <a:latin typeface="Cambria Math" panose="02040503050406030204" pitchFamily="18" charset="0"/>
                          </a:rPr>
                        </m:ctrlPr>
                      </m:accPr>
                      <m:e>
                        <m:r>
                          <a:rPr lang="fr-FR" sz="3200" i="1" dirty="0">
                            <a:solidFill>
                              <a:srgbClr val="211808"/>
                            </a:solidFill>
                            <a:latin typeface="Cambria Math" panose="02040503050406030204" pitchFamily="18" charset="0"/>
                          </a:rPr>
                          <m:t>𝑂𝑃</m:t>
                        </m:r>
                      </m:e>
                    </m:acc>
                  </m:oMath>
                </a14:m>
                <a:r>
                  <a:rPr lang="fr-FR" sz="3200" b="0" i="1" u="none" strike="noStrike" baseline="0" dirty="0">
                    <a:solidFill>
                      <a:srgbClr val="211808"/>
                    </a:solidFill>
                    <a:latin typeface="Times-Italic"/>
                  </a:rPr>
                  <a:t> </a:t>
                </a:r>
                <a:r>
                  <a:rPr lang="fr-FR" sz="3200" b="0" i="0" u="none" strike="noStrike" baseline="0" dirty="0">
                    <a:solidFill>
                      <a:srgbClr val="211808"/>
                    </a:solidFill>
                    <a:latin typeface="MTSY"/>
                  </a:rPr>
                  <a:t>= </a:t>
                </a:r>
                <a:r>
                  <a:rPr lang="fr-FR" sz="3200" b="0" i="1" u="none" strike="noStrike" baseline="0" dirty="0">
                    <a:solidFill>
                      <a:srgbClr val="211808"/>
                    </a:solidFill>
                    <a:latin typeface="Times-Italic"/>
                  </a:rPr>
                  <a:t>r </a:t>
                </a:r>
                <a14:m>
                  <m:oMath xmlns:m="http://schemas.openxmlformats.org/officeDocument/2006/math">
                    <m:acc>
                      <m:accPr>
                        <m:chr m:val="⃗"/>
                        <m:ctrlPr>
                          <a:rPr lang="fr-FR" sz="3200" b="0" i="1" u="none" strike="noStrike" baseline="0" dirty="0" smtClean="0">
                            <a:solidFill>
                              <a:srgbClr val="211808"/>
                            </a:solidFill>
                            <a:latin typeface="Cambria Math" panose="02040503050406030204" pitchFamily="18" charset="0"/>
                          </a:rPr>
                        </m:ctrlPr>
                      </m:accPr>
                      <m:e>
                        <m:r>
                          <a:rPr lang="fr-FR" sz="3200" i="1" dirty="0">
                            <a:solidFill>
                              <a:srgbClr val="211808"/>
                            </a:solidFill>
                            <a:latin typeface="Cambria Math" panose="02040503050406030204" pitchFamily="18" charset="0"/>
                          </a:rPr>
                          <m:t>𝑢</m:t>
                        </m:r>
                      </m:e>
                    </m:acc>
                  </m:oMath>
                </a14:m>
                <a:endParaRPr lang="fr-FR" dirty="0"/>
              </a:p>
            </p:txBody>
          </p:sp>
        </mc:Choice>
        <mc:Fallback>
          <p:sp>
            <p:nvSpPr>
              <p:cNvPr id="50" name="ZoneTexte 49">
                <a:extLst>
                  <a:ext uri="{FF2B5EF4-FFF2-40B4-BE49-F238E27FC236}">
                    <a16:creationId xmlns:a16="http://schemas.microsoft.com/office/drawing/2014/main" id="{47DA7889-C9E1-3A6E-724F-EE2EC1B702B8}"/>
                  </a:ext>
                </a:extLst>
              </p:cNvPr>
              <p:cNvSpPr txBox="1">
                <a:spLocks noRot="1" noChangeAspect="1" noMove="1" noResize="1" noEditPoints="1" noAdjustHandles="1" noChangeArrowheads="1" noChangeShapeType="1" noTextEdit="1"/>
              </p:cNvSpPr>
              <p:nvPr/>
            </p:nvSpPr>
            <p:spPr>
              <a:xfrm>
                <a:off x="7836950" y="1361082"/>
                <a:ext cx="2956727" cy="647870"/>
              </a:xfrm>
              <a:prstGeom prst="rect">
                <a:avLst/>
              </a:prstGeom>
              <a:blipFill>
                <a:blip r:embed="rId6"/>
                <a:stretch>
                  <a:fillRect t="-4673" b="-29907"/>
                </a:stretch>
              </a:blipFill>
            </p:spPr>
            <p:txBody>
              <a:bodyPr/>
              <a:lstStyle/>
              <a:p>
                <a:r>
                  <a:rPr lang="fr-FR">
                    <a:noFill/>
                  </a:rPr>
                  <a:t> </a:t>
                </a:r>
              </a:p>
            </p:txBody>
          </p:sp>
        </mc:Fallback>
      </mc:AlternateContent>
      <p:sp>
        <p:nvSpPr>
          <p:cNvPr id="2" name="ZoneTexte 1">
            <a:extLst>
              <a:ext uri="{FF2B5EF4-FFF2-40B4-BE49-F238E27FC236}">
                <a16:creationId xmlns:a16="http://schemas.microsoft.com/office/drawing/2014/main" id="{E9CD7753-02A9-DB9F-1CFB-A82B490632F9}"/>
              </a:ext>
            </a:extLst>
          </p:cNvPr>
          <p:cNvSpPr txBox="1"/>
          <p:nvPr/>
        </p:nvSpPr>
        <p:spPr>
          <a:xfrm>
            <a:off x="1623383" y="4102666"/>
            <a:ext cx="1322135" cy="369332"/>
          </a:xfrm>
          <a:prstGeom prst="rect">
            <a:avLst/>
          </a:prstGeom>
          <a:noFill/>
        </p:spPr>
        <p:txBody>
          <a:bodyPr wrap="square" rtlCol="0">
            <a:spAutoFit/>
          </a:bodyPr>
          <a:lstStyle/>
          <a:p>
            <a:r>
              <a:rPr lang="el-GR" dirty="0">
                <a:solidFill>
                  <a:srgbClr val="FF0000"/>
                </a:solidFill>
              </a:rPr>
              <a:t>θ</a:t>
            </a:r>
            <a:endParaRPr lang="fr-FR" dirty="0">
              <a:solidFill>
                <a:srgbClr val="FF0000"/>
              </a:solidFill>
            </a:endParaRPr>
          </a:p>
        </p:txBody>
      </p:sp>
      <p:cxnSp>
        <p:nvCxnSpPr>
          <p:cNvPr id="7" name="Connecteur droit 6">
            <a:extLst>
              <a:ext uri="{FF2B5EF4-FFF2-40B4-BE49-F238E27FC236}">
                <a16:creationId xmlns:a16="http://schemas.microsoft.com/office/drawing/2014/main" id="{71A6B035-39A4-25D3-603F-9402AF764B50}"/>
              </a:ext>
            </a:extLst>
          </p:cNvPr>
          <p:cNvCxnSpPr>
            <a:cxnSpLocks/>
          </p:cNvCxnSpPr>
          <p:nvPr/>
        </p:nvCxnSpPr>
        <p:spPr>
          <a:xfrm>
            <a:off x="2142749" y="3089778"/>
            <a:ext cx="1621525" cy="2187770"/>
          </a:xfrm>
          <a:prstGeom prst="line">
            <a:avLst/>
          </a:prstGeom>
        </p:spPr>
        <p:style>
          <a:lnRef idx="1">
            <a:schemeClr val="accent1"/>
          </a:lnRef>
          <a:fillRef idx="0">
            <a:schemeClr val="accent1"/>
          </a:fillRef>
          <a:effectRef idx="0">
            <a:schemeClr val="accent1"/>
          </a:effectRef>
          <a:fontRef idx="minor">
            <a:schemeClr val="tx1"/>
          </a:fontRef>
        </p:style>
      </p:cxnSp>
      <p:sp>
        <p:nvSpPr>
          <p:cNvPr id="16" name="Arc 15">
            <a:extLst>
              <a:ext uri="{FF2B5EF4-FFF2-40B4-BE49-F238E27FC236}">
                <a16:creationId xmlns:a16="http://schemas.microsoft.com/office/drawing/2014/main" id="{8B9C3887-5BE1-9B75-0A2D-B3261B667E79}"/>
              </a:ext>
            </a:extLst>
          </p:cNvPr>
          <p:cNvSpPr/>
          <p:nvPr/>
        </p:nvSpPr>
        <p:spPr>
          <a:xfrm rot="1068485">
            <a:off x="-773408" y="1384324"/>
            <a:ext cx="4290238" cy="3502084"/>
          </a:xfrm>
          <a:prstGeom prst="arc">
            <a:avLst>
              <a:gd name="adj1" fmla="val 16635656"/>
              <a:gd name="adj2" fmla="val 19801600"/>
            </a:avLst>
          </a:prstGeom>
          <a:ln>
            <a:solidFill>
              <a:srgbClr val="FF0000"/>
            </a:solidFill>
            <a:headEnd type="none"/>
            <a:tailEnd type="arrow"/>
          </a:ln>
        </p:spPr>
        <p:style>
          <a:lnRef idx="1">
            <a:schemeClr val="accent4"/>
          </a:lnRef>
          <a:fillRef idx="0">
            <a:schemeClr val="accent4"/>
          </a:fillRef>
          <a:effectRef idx="0">
            <a:schemeClr val="accent4"/>
          </a:effectRef>
          <a:fontRef idx="minor">
            <a:schemeClr val="tx1"/>
          </a:fontRef>
        </p:style>
        <p:txBody>
          <a:bodyPr rtlCol="0" anchor="ctr"/>
          <a:lstStyle/>
          <a:p>
            <a:pPr algn="ctr"/>
            <a:endParaRPr lang="fr-FR"/>
          </a:p>
        </p:txBody>
      </p:sp>
      <p:cxnSp>
        <p:nvCxnSpPr>
          <p:cNvPr id="24" name="Connecteur droit 23">
            <a:extLst>
              <a:ext uri="{FF2B5EF4-FFF2-40B4-BE49-F238E27FC236}">
                <a16:creationId xmlns:a16="http://schemas.microsoft.com/office/drawing/2014/main" id="{BB03A8F5-9C51-BE7F-9D6A-2F7F5D7C91CB}"/>
              </a:ext>
            </a:extLst>
          </p:cNvPr>
          <p:cNvCxnSpPr>
            <a:cxnSpLocks/>
          </p:cNvCxnSpPr>
          <p:nvPr/>
        </p:nvCxnSpPr>
        <p:spPr>
          <a:xfrm flipH="1" flipV="1">
            <a:off x="2152887" y="579961"/>
            <a:ext cx="1558171" cy="2044029"/>
          </a:xfrm>
          <a:prstGeom prst="line">
            <a:avLst/>
          </a:prstGeom>
          <a:ln>
            <a:solidFill>
              <a:srgbClr val="FF0000"/>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543804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B0B6EDD4-3B90-4849-821B-D1A8043A2253}"/>
              </a:ext>
            </a:extLst>
          </p:cNvPr>
          <p:cNvSpPr>
            <a:spLocks noGrp="1"/>
          </p:cNvSpPr>
          <p:nvPr>
            <p:ph type="title"/>
          </p:nvPr>
        </p:nvSpPr>
        <p:spPr/>
        <p:txBody>
          <a:bodyPr rtlCol="0"/>
          <a:lstStyle/>
          <a:p>
            <a:pPr rtl="0"/>
            <a:r>
              <a:rPr lang="fr-FR" dirty="0"/>
              <a:t>Caractéristiques technologiques des contacts</a:t>
            </a:r>
          </a:p>
        </p:txBody>
      </p:sp>
      <p:sp>
        <p:nvSpPr>
          <p:cNvPr id="15" name="Rectangle 14">
            <a:extLst>
              <a:ext uri="{FF2B5EF4-FFF2-40B4-BE49-F238E27FC236}">
                <a16:creationId xmlns:a16="http://schemas.microsoft.com/office/drawing/2014/main" id="{8BF3A398-534D-E2FB-8220-C4EC4C948B3E}"/>
              </a:ext>
            </a:extLst>
          </p:cNvPr>
          <p:cNvSpPr/>
          <p:nvPr/>
        </p:nvSpPr>
        <p:spPr>
          <a:xfrm>
            <a:off x="3028335" y="5515897"/>
            <a:ext cx="6834650" cy="134210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a:extLst>
              <a:ext uri="{FF2B5EF4-FFF2-40B4-BE49-F238E27FC236}">
                <a16:creationId xmlns:a16="http://schemas.microsoft.com/office/drawing/2014/main" id="{106A54B9-EF61-108E-36EF-999679DFA3BA}"/>
              </a:ext>
            </a:extLst>
          </p:cNvPr>
          <p:cNvSpPr/>
          <p:nvPr/>
        </p:nvSpPr>
        <p:spPr>
          <a:xfrm>
            <a:off x="0" y="0"/>
            <a:ext cx="5838825" cy="6858000"/>
          </a:xfrm>
          <a:prstGeom prst="rect">
            <a:avLst/>
          </a:prstGeom>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fr-FR" dirty="0"/>
          </a:p>
        </p:txBody>
      </p:sp>
      <p:sp>
        <p:nvSpPr>
          <p:cNvPr id="20" name="ZoneTexte 19">
            <a:extLst>
              <a:ext uri="{FF2B5EF4-FFF2-40B4-BE49-F238E27FC236}">
                <a16:creationId xmlns:a16="http://schemas.microsoft.com/office/drawing/2014/main" id="{68A5DF5D-7864-DE6B-30F9-0787F0882D75}"/>
              </a:ext>
            </a:extLst>
          </p:cNvPr>
          <p:cNvSpPr txBox="1"/>
          <p:nvPr/>
        </p:nvSpPr>
        <p:spPr>
          <a:xfrm>
            <a:off x="2005012" y="565847"/>
            <a:ext cx="1828800" cy="369332"/>
          </a:xfrm>
          <a:prstGeom prst="rect">
            <a:avLst/>
          </a:prstGeom>
          <a:noFill/>
        </p:spPr>
        <p:txBody>
          <a:bodyPr wrap="square" rtlCol="0">
            <a:spAutoFit/>
          </a:bodyPr>
          <a:lstStyle/>
          <a:p>
            <a:r>
              <a:rPr lang="fr-FR" dirty="0">
                <a:solidFill>
                  <a:schemeClr val="bg1"/>
                </a:solidFill>
              </a:rPr>
              <a:t>Produit scalaire</a:t>
            </a:r>
          </a:p>
        </p:txBody>
      </p:sp>
      <p:sp>
        <p:nvSpPr>
          <p:cNvPr id="22" name="ZoneTexte 21">
            <a:extLst>
              <a:ext uri="{FF2B5EF4-FFF2-40B4-BE49-F238E27FC236}">
                <a16:creationId xmlns:a16="http://schemas.microsoft.com/office/drawing/2014/main" id="{96DF8CFF-8797-D285-1563-E106FE2B1B50}"/>
              </a:ext>
            </a:extLst>
          </p:cNvPr>
          <p:cNvSpPr txBox="1"/>
          <p:nvPr/>
        </p:nvSpPr>
        <p:spPr>
          <a:xfrm>
            <a:off x="8196263" y="565847"/>
            <a:ext cx="1990725" cy="369332"/>
          </a:xfrm>
          <a:prstGeom prst="rect">
            <a:avLst/>
          </a:prstGeom>
          <a:noFill/>
        </p:spPr>
        <p:txBody>
          <a:bodyPr wrap="square" rtlCol="0">
            <a:spAutoFit/>
          </a:bodyPr>
          <a:lstStyle/>
          <a:p>
            <a:r>
              <a:rPr lang="fr-FR" dirty="0"/>
              <a:t>Produit vectoriel</a:t>
            </a:r>
          </a:p>
        </p:txBody>
      </p:sp>
      <p:grpSp>
        <p:nvGrpSpPr>
          <p:cNvPr id="43" name="Groupe 42">
            <a:extLst>
              <a:ext uri="{FF2B5EF4-FFF2-40B4-BE49-F238E27FC236}">
                <a16:creationId xmlns:a16="http://schemas.microsoft.com/office/drawing/2014/main" id="{524A5CF6-10C5-D586-D351-D9F8ED7E4A90}"/>
              </a:ext>
            </a:extLst>
          </p:cNvPr>
          <p:cNvGrpSpPr/>
          <p:nvPr/>
        </p:nvGrpSpPr>
        <p:grpSpPr>
          <a:xfrm>
            <a:off x="1180175" y="1287028"/>
            <a:ext cx="3533774" cy="3377143"/>
            <a:chOff x="1924049" y="1501026"/>
            <a:chExt cx="2705100" cy="2585199"/>
          </a:xfrm>
        </p:grpSpPr>
        <p:cxnSp>
          <p:nvCxnSpPr>
            <p:cNvPr id="26" name="Connecteur droit avec flèche 25">
              <a:extLst>
                <a:ext uri="{FF2B5EF4-FFF2-40B4-BE49-F238E27FC236}">
                  <a16:creationId xmlns:a16="http://schemas.microsoft.com/office/drawing/2014/main" id="{5B9BAAD7-795D-C69E-9DF6-3FF44EBC6E04}"/>
                </a:ext>
              </a:extLst>
            </p:cNvPr>
            <p:cNvCxnSpPr/>
            <p:nvPr/>
          </p:nvCxnSpPr>
          <p:spPr>
            <a:xfrm flipV="1">
              <a:off x="1924049" y="2924175"/>
              <a:ext cx="1990725" cy="116205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7" name="Connecteur droit avec flèche 26">
              <a:extLst>
                <a:ext uri="{FF2B5EF4-FFF2-40B4-BE49-F238E27FC236}">
                  <a16:creationId xmlns:a16="http://schemas.microsoft.com/office/drawing/2014/main" id="{4CA64325-632E-47FB-2D6D-421C85342072}"/>
                </a:ext>
              </a:extLst>
            </p:cNvPr>
            <p:cNvCxnSpPr>
              <a:cxnSpLocks/>
            </p:cNvCxnSpPr>
            <p:nvPr/>
          </p:nvCxnSpPr>
          <p:spPr>
            <a:xfrm flipV="1">
              <a:off x="1924049" y="2924175"/>
              <a:ext cx="781051" cy="1162050"/>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Connecteur droit 30">
              <a:extLst>
                <a:ext uri="{FF2B5EF4-FFF2-40B4-BE49-F238E27FC236}">
                  <a16:creationId xmlns:a16="http://schemas.microsoft.com/office/drawing/2014/main" id="{9185F488-EA83-DA10-4B64-526D4A174320}"/>
                </a:ext>
              </a:extLst>
            </p:cNvPr>
            <p:cNvCxnSpPr>
              <a:cxnSpLocks/>
            </p:cNvCxnSpPr>
            <p:nvPr/>
          </p:nvCxnSpPr>
          <p:spPr>
            <a:xfrm flipV="1">
              <a:off x="1924049" y="1501026"/>
              <a:ext cx="1704976" cy="2572583"/>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4" name="Connecteur droit 33">
              <a:extLst>
                <a:ext uri="{FF2B5EF4-FFF2-40B4-BE49-F238E27FC236}">
                  <a16:creationId xmlns:a16="http://schemas.microsoft.com/office/drawing/2014/main" id="{B80C4D56-EDED-4471-FBA9-09EFE8601DE3}"/>
                </a:ext>
              </a:extLst>
            </p:cNvPr>
            <p:cNvCxnSpPr>
              <a:cxnSpLocks/>
            </p:cNvCxnSpPr>
            <p:nvPr/>
          </p:nvCxnSpPr>
          <p:spPr>
            <a:xfrm flipH="1" flipV="1">
              <a:off x="3034524" y="2351688"/>
              <a:ext cx="1594625" cy="1067787"/>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38F028B5-E759-603A-0791-8C98472F4FE4}"/>
                </a:ext>
              </a:extLst>
            </p:cNvPr>
            <p:cNvSpPr/>
            <p:nvPr/>
          </p:nvSpPr>
          <p:spPr>
            <a:xfrm rot="2017350">
              <a:off x="2987402" y="2418885"/>
              <a:ext cx="225056" cy="181978"/>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9" name="Connecteur droit 38">
              <a:extLst>
                <a:ext uri="{FF2B5EF4-FFF2-40B4-BE49-F238E27FC236}">
                  <a16:creationId xmlns:a16="http://schemas.microsoft.com/office/drawing/2014/main" id="{4F69BC84-B3F8-862B-739F-840B27A9AEBC}"/>
                </a:ext>
              </a:extLst>
            </p:cNvPr>
            <p:cNvCxnSpPr>
              <a:cxnSpLocks/>
            </p:cNvCxnSpPr>
            <p:nvPr/>
          </p:nvCxnSpPr>
          <p:spPr>
            <a:xfrm rot="-120000" flipH="1" flipV="1">
              <a:off x="2713231" y="2975549"/>
              <a:ext cx="261356" cy="493415"/>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E28DE38F-D19C-BFB9-B1C7-CEE5FFF43F0C}"/>
                </a:ext>
              </a:extLst>
            </p:cNvPr>
            <p:cNvSpPr/>
            <p:nvPr/>
          </p:nvSpPr>
          <p:spPr>
            <a:xfrm rot="3604269">
              <a:off x="2798412" y="3366358"/>
              <a:ext cx="169701" cy="131889"/>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44" name="ZoneTexte 43">
            <a:extLst>
              <a:ext uri="{FF2B5EF4-FFF2-40B4-BE49-F238E27FC236}">
                <a16:creationId xmlns:a16="http://schemas.microsoft.com/office/drawing/2014/main" id="{DABF7078-DC3E-BDFC-9B26-4351673F4207}"/>
              </a:ext>
            </a:extLst>
          </p:cNvPr>
          <p:cNvSpPr txBox="1"/>
          <p:nvPr/>
        </p:nvSpPr>
        <p:spPr>
          <a:xfrm>
            <a:off x="1331265" y="3563013"/>
            <a:ext cx="602929" cy="369332"/>
          </a:xfrm>
          <a:prstGeom prst="rect">
            <a:avLst/>
          </a:prstGeom>
          <a:noFill/>
        </p:spPr>
        <p:txBody>
          <a:bodyPr wrap="square" rtlCol="0">
            <a:spAutoFit/>
          </a:bodyPr>
          <a:lstStyle/>
          <a:p>
            <a:r>
              <a:rPr lang="fr-FR" dirty="0">
                <a:solidFill>
                  <a:srgbClr val="FFFF00"/>
                </a:solidFill>
              </a:rPr>
              <a:t>b</a:t>
            </a:r>
          </a:p>
        </p:txBody>
      </p:sp>
      <p:sp>
        <p:nvSpPr>
          <p:cNvPr id="45" name="Arc 44">
            <a:extLst>
              <a:ext uri="{FF2B5EF4-FFF2-40B4-BE49-F238E27FC236}">
                <a16:creationId xmlns:a16="http://schemas.microsoft.com/office/drawing/2014/main" id="{BFAB223C-06F0-3DBA-F1F7-6EBCD965C399}"/>
              </a:ext>
            </a:extLst>
          </p:cNvPr>
          <p:cNvSpPr/>
          <p:nvPr/>
        </p:nvSpPr>
        <p:spPr>
          <a:xfrm>
            <a:off x="1392646" y="3944311"/>
            <a:ext cx="505444" cy="574514"/>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6" name="ZoneTexte 45">
            <a:extLst>
              <a:ext uri="{FF2B5EF4-FFF2-40B4-BE49-F238E27FC236}">
                <a16:creationId xmlns:a16="http://schemas.microsoft.com/office/drawing/2014/main" id="{68F86E98-4864-C787-681B-5654546A24C5}"/>
              </a:ext>
            </a:extLst>
          </p:cNvPr>
          <p:cNvSpPr txBox="1"/>
          <p:nvPr/>
        </p:nvSpPr>
        <p:spPr>
          <a:xfrm>
            <a:off x="2720529" y="3661772"/>
            <a:ext cx="1306500" cy="369332"/>
          </a:xfrm>
          <a:prstGeom prst="rect">
            <a:avLst/>
          </a:prstGeom>
          <a:noFill/>
        </p:spPr>
        <p:txBody>
          <a:bodyPr wrap="square" rtlCol="0">
            <a:spAutoFit/>
          </a:bodyPr>
          <a:lstStyle/>
          <a:p>
            <a:r>
              <a:rPr lang="fr-FR" dirty="0">
                <a:solidFill>
                  <a:schemeClr val="bg1"/>
                </a:solidFill>
              </a:rPr>
              <a:t>a</a:t>
            </a:r>
          </a:p>
        </p:txBody>
      </p:sp>
      <p:sp>
        <p:nvSpPr>
          <p:cNvPr id="47" name="ZoneTexte 46">
            <a:extLst>
              <a:ext uri="{FF2B5EF4-FFF2-40B4-BE49-F238E27FC236}">
                <a16:creationId xmlns:a16="http://schemas.microsoft.com/office/drawing/2014/main" id="{2D90A050-E189-0540-9AAB-14192D2EA65E}"/>
              </a:ext>
            </a:extLst>
          </p:cNvPr>
          <p:cNvSpPr txBox="1"/>
          <p:nvPr/>
        </p:nvSpPr>
        <p:spPr>
          <a:xfrm>
            <a:off x="1747552" y="3767886"/>
            <a:ext cx="1306500" cy="369332"/>
          </a:xfrm>
          <a:prstGeom prst="rect">
            <a:avLst/>
          </a:prstGeom>
          <a:noFill/>
        </p:spPr>
        <p:txBody>
          <a:bodyPr wrap="square" rtlCol="0">
            <a:spAutoFit/>
          </a:bodyPr>
          <a:lstStyle/>
          <a:p>
            <a:r>
              <a:rPr lang="el-GR" dirty="0">
                <a:solidFill>
                  <a:schemeClr val="bg1"/>
                </a:solidFill>
              </a:rPr>
              <a:t>θ</a:t>
            </a:r>
            <a:endParaRPr lang="fr-FR" dirty="0">
              <a:solidFill>
                <a:schemeClr val="bg1"/>
              </a:solidFill>
            </a:endParaRPr>
          </a:p>
        </p:txBody>
      </p:sp>
      <p:cxnSp>
        <p:nvCxnSpPr>
          <p:cNvPr id="49" name="Connecteur droit 48">
            <a:extLst>
              <a:ext uri="{FF2B5EF4-FFF2-40B4-BE49-F238E27FC236}">
                <a16:creationId xmlns:a16="http://schemas.microsoft.com/office/drawing/2014/main" id="{804AD350-15AB-ADB2-1CC6-9CB9F9568550}"/>
              </a:ext>
            </a:extLst>
          </p:cNvPr>
          <p:cNvCxnSpPr/>
          <p:nvPr/>
        </p:nvCxnSpPr>
        <p:spPr>
          <a:xfrm>
            <a:off x="6619875" y="4573456"/>
            <a:ext cx="3243110" cy="0"/>
          </a:xfrm>
          <a:prstGeom prst="line">
            <a:avLst/>
          </a:prstGeom>
        </p:spPr>
        <p:style>
          <a:lnRef idx="1">
            <a:schemeClr val="dk1"/>
          </a:lnRef>
          <a:fillRef idx="0">
            <a:schemeClr val="dk1"/>
          </a:fillRef>
          <a:effectRef idx="0">
            <a:schemeClr val="dk1"/>
          </a:effectRef>
          <a:fontRef idx="minor">
            <a:schemeClr val="tx1"/>
          </a:fontRef>
        </p:style>
      </p:cxnSp>
      <p:cxnSp>
        <p:nvCxnSpPr>
          <p:cNvPr id="50" name="Connecteur droit 49">
            <a:extLst>
              <a:ext uri="{FF2B5EF4-FFF2-40B4-BE49-F238E27FC236}">
                <a16:creationId xmlns:a16="http://schemas.microsoft.com/office/drawing/2014/main" id="{D66A953D-53EB-B5AD-5FA6-06A3799D0C81}"/>
              </a:ext>
            </a:extLst>
          </p:cNvPr>
          <p:cNvCxnSpPr>
            <a:cxnSpLocks/>
          </p:cNvCxnSpPr>
          <p:nvPr/>
        </p:nvCxnSpPr>
        <p:spPr>
          <a:xfrm flipH="1">
            <a:off x="9862985" y="3582088"/>
            <a:ext cx="1338415" cy="990162"/>
          </a:xfrm>
          <a:prstGeom prst="line">
            <a:avLst/>
          </a:prstGeom>
        </p:spPr>
        <p:style>
          <a:lnRef idx="1">
            <a:schemeClr val="dk1"/>
          </a:lnRef>
          <a:fillRef idx="0">
            <a:schemeClr val="dk1"/>
          </a:fillRef>
          <a:effectRef idx="0">
            <a:schemeClr val="dk1"/>
          </a:effectRef>
          <a:fontRef idx="minor">
            <a:schemeClr val="tx1"/>
          </a:fontRef>
        </p:style>
      </p:cxnSp>
      <p:sp>
        <p:nvSpPr>
          <p:cNvPr id="52" name="ZoneTexte 51">
            <a:extLst>
              <a:ext uri="{FF2B5EF4-FFF2-40B4-BE49-F238E27FC236}">
                <a16:creationId xmlns:a16="http://schemas.microsoft.com/office/drawing/2014/main" id="{9014C8A1-900E-4D52-8AFF-32EBD3727B24}"/>
              </a:ext>
            </a:extLst>
          </p:cNvPr>
          <p:cNvSpPr txBox="1"/>
          <p:nvPr/>
        </p:nvSpPr>
        <p:spPr>
          <a:xfrm rot="19319203">
            <a:off x="9755904" y="3399612"/>
            <a:ext cx="1552575" cy="646331"/>
          </a:xfrm>
          <a:prstGeom prst="rect">
            <a:avLst/>
          </a:prstGeom>
          <a:noFill/>
        </p:spPr>
        <p:txBody>
          <a:bodyPr wrap="square" rtlCol="0">
            <a:spAutoFit/>
          </a:bodyPr>
          <a:lstStyle/>
          <a:p>
            <a:r>
              <a:rPr lang="fr-FR" dirty="0"/>
              <a:t>Plan défini par a et b</a:t>
            </a:r>
          </a:p>
        </p:txBody>
      </p:sp>
      <p:cxnSp>
        <p:nvCxnSpPr>
          <p:cNvPr id="54" name="Connecteur droit avec flèche 53">
            <a:extLst>
              <a:ext uri="{FF2B5EF4-FFF2-40B4-BE49-F238E27FC236}">
                <a16:creationId xmlns:a16="http://schemas.microsoft.com/office/drawing/2014/main" id="{4BF7E41E-D1E2-F5EB-C208-B228C0B5090F}"/>
              </a:ext>
            </a:extLst>
          </p:cNvPr>
          <p:cNvCxnSpPr>
            <a:cxnSpLocks/>
          </p:cNvCxnSpPr>
          <p:nvPr/>
        </p:nvCxnSpPr>
        <p:spPr>
          <a:xfrm flipH="1">
            <a:off x="7058025" y="3133257"/>
            <a:ext cx="1861985" cy="0"/>
          </a:xfrm>
          <a:prstGeom prst="straightConnector1">
            <a:avLst/>
          </a:prstGeom>
          <a:ln w="38100">
            <a:tailEnd type="triangle"/>
          </a:ln>
        </p:spPr>
        <p:style>
          <a:lnRef idx="1">
            <a:schemeClr val="accent6"/>
          </a:lnRef>
          <a:fillRef idx="0">
            <a:schemeClr val="accent6"/>
          </a:fillRef>
          <a:effectRef idx="0">
            <a:schemeClr val="accent6"/>
          </a:effectRef>
          <a:fontRef idx="minor">
            <a:schemeClr val="tx1"/>
          </a:fontRef>
        </p:style>
      </p:cxnSp>
      <p:cxnSp>
        <p:nvCxnSpPr>
          <p:cNvPr id="55" name="Connecteur droit avec flèche 54">
            <a:extLst>
              <a:ext uri="{FF2B5EF4-FFF2-40B4-BE49-F238E27FC236}">
                <a16:creationId xmlns:a16="http://schemas.microsoft.com/office/drawing/2014/main" id="{7605514E-FC22-4199-DD68-B40D19593269}"/>
              </a:ext>
            </a:extLst>
          </p:cNvPr>
          <p:cNvCxnSpPr>
            <a:cxnSpLocks/>
          </p:cNvCxnSpPr>
          <p:nvPr/>
        </p:nvCxnSpPr>
        <p:spPr>
          <a:xfrm flipH="1">
            <a:off x="7481887" y="3133257"/>
            <a:ext cx="1461935" cy="969536"/>
          </a:xfrm>
          <a:prstGeom prst="straightConnector1">
            <a:avLst/>
          </a:prstGeom>
          <a:ln w="38100">
            <a:solidFill>
              <a:srgbClr val="FF0066"/>
            </a:solidFill>
            <a:tailEnd type="triangle"/>
          </a:ln>
        </p:spPr>
        <p:style>
          <a:lnRef idx="1">
            <a:schemeClr val="accent6"/>
          </a:lnRef>
          <a:fillRef idx="0">
            <a:schemeClr val="accent6"/>
          </a:fillRef>
          <a:effectRef idx="0">
            <a:schemeClr val="accent6"/>
          </a:effectRef>
          <a:fontRef idx="minor">
            <a:schemeClr val="tx1"/>
          </a:fontRef>
        </p:style>
      </p:cxnSp>
      <p:cxnSp>
        <p:nvCxnSpPr>
          <p:cNvPr id="57" name="Connecteur droit avec flèche 56">
            <a:extLst>
              <a:ext uri="{FF2B5EF4-FFF2-40B4-BE49-F238E27FC236}">
                <a16:creationId xmlns:a16="http://schemas.microsoft.com/office/drawing/2014/main" id="{214C2A6D-EBA4-706D-D598-81CF2B3FC2D4}"/>
              </a:ext>
            </a:extLst>
          </p:cNvPr>
          <p:cNvCxnSpPr>
            <a:cxnSpLocks/>
          </p:cNvCxnSpPr>
          <p:nvPr/>
        </p:nvCxnSpPr>
        <p:spPr>
          <a:xfrm flipH="1" flipV="1">
            <a:off x="8929535" y="1415681"/>
            <a:ext cx="0" cy="1710479"/>
          </a:xfrm>
          <a:prstGeom prst="straightConnector1">
            <a:avLst/>
          </a:prstGeom>
          <a:ln w="38100">
            <a:solidFill>
              <a:srgbClr val="66FF66"/>
            </a:solidFill>
            <a:tailEnd type="triangle"/>
          </a:ln>
        </p:spPr>
        <p:style>
          <a:lnRef idx="1">
            <a:schemeClr val="accent6"/>
          </a:lnRef>
          <a:fillRef idx="0">
            <a:schemeClr val="accent6"/>
          </a:fillRef>
          <a:effectRef idx="0">
            <a:schemeClr val="accent6"/>
          </a:effectRef>
          <a:fontRef idx="minor">
            <a:schemeClr val="tx1"/>
          </a:fontRef>
        </p:style>
      </p:cxnSp>
      <p:sp>
        <p:nvSpPr>
          <p:cNvPr id="59" name="Arc 58">
            <a:extLst>
              <a:ext uri="{FF2B5EF4-FFF2-40B4-BE49-F238E27FC236}">
                <a16:creationId xmlns:a16="http://schemas.microsoft.com/office/drawing/2014/main" id="{B6C83C10-BD8C-11D9-2EA3-1B59E6600971}"/>
              </a:ext>
            </a:extLst>
          </p:cNvPr>
          <p:cNvSpPr/>
          <p:nvPr/>
        </p:nvSpPr>
        <p:spPr>
          <a:xfrm rot="11994997">
            <a:off x="8248671" y="2930731"/>
            <a:ext cx="505444" cy="574514"/>
          </a:xfrm>
          <a:prstGeom prst="arc">
            <a:avLst/>
          </a:prstGeom>
        </p:spPr>
        <p:style>
          <a:lnRef idx="1">
            <a:schemeClr val="accent5"/>
          </a:lnRef>
          <a:fillRef idx="0">
            <a:schemeClr val="accent5"/>
          </a:fillRef>
          <a:effectRef idx="0">
            <a:schemeClr val="accent5"/>
          </a:effectRef>
          <a:fontRef idx="minor">
            <a:schemeClr val="tx1"/>
          </a:fontRef>
        </p:style>
        <p:txBody>
          <a:bodyPr rtlCol="0" anchor="ctr"/>
          <a:lstStyle/>
          <a:p>
            <a:pPr algn="ctr"/>
            <a:endParaRPr lang="fr-FR"/>
          </a:p>
        </p:txBody>
      </p:sp>
      <p:sp>
        <p:nvSpPr>
          <p:cNvPr id="60" name="ZoneTexte 59">
            <a:extLst>
              <a:ext uri="{FF2B5EF4-FFF2-40B4-BE49-F238E27FC236}">
                <a16:creationId xmlns:a16="http://schemas.microsoft.com/office/drawing/2014/main" id="{C3FC9822-B59E-0114-3326-5B893B3E9DEC}"/>
              </a:ext>
            </a:extLst>
          </p:cNvPr>
          <p:cNvSpPr txBox="1"/>
          <p:nvPr/>
        </p:nvSpPr>
        <p:spPr>
          <a:xfrm>
            <a:off x="7943062" y="3182200"/>
            <a:ext cx="1306500" cy="369332"/>
          </a:xfrm>
          <a:prstGeom prst="rect">
            <a:avLst/>
          </a:prstGeom>
          <a:noFill/>
        </p:spPr>
        <p:txBody>
          <a:bodyPr wrap="square" rtlCol="0">
            <a:spAutoFit/>
          </a:bodyPr>
          <a:lstStyle/>
          <a:p>
            <a:r>
              <a:rPr lang="el-GR" dirty="0"/>
              <a:t>θ</a:t>
            </a:r>
            <a:endParaRPr lang="fr-FR" dirty="0"/>
          </a:p>
        </p:txBody>
      </p:sp>
      <p:sp>
        <p:nvSpPr>
          <p:cNvPr id="61" name="ZoneTexte 60">
            <a:extLst>
              <a:ext uri="{FF2B5EF4-FFF2-40B4-BE49-F238E27FC236}">
                <a16:creationId xmlns:a16="http://schemas.microsoft.com/office/drawing/2014/main" id="{80CA97B7-85CF-32CF-EAE4-1AFA42DDEA5D}"/>
              </a:ext>
            </a:extLst>
          </p:cNvPr>
          <p:cNvSpPr txBox="1"/>
          <p:nvPr/>
        </p:nvSpPr>
        <p:spPr>
          <a:xfrm>
            <a:off x="7858633" y="2768140"/>
            <a:ext cx="1306500" cy="369332"/>
          </a:xfrm>
          <a:prstGeom prst="rect">
            <a:avLst/>
          </a:prstGeom>
          <a:noFill/>
        </p:spPr>
        <p:txBody>
          <a:bodyPr wrap="square" rtlCol="0">
            <a:spAutoFit/>
          </a:bodyPr>
          <a:lstStyle/>
          <a:p>
            <a:r>
              <a:rPr lang="fr-FR" dirty="0">
                <a:solidFill>
                  <a:srgbClr val="0070C0"/>
                </a:solidFill>
              </a:rPr>
              <a:t>a</a:t>
            </a:r>
          </a:p>
        </p:txBody>
      </p:sp>
      <p:sp>
        <p:nvSpPr>
          <p:cNvPr id="62" name="ZoneTexte 61">
            <a:extLst>
              <a:ext uri="{FF2B5EF4-FFF2-40B4-BE49-F238E27FC236}">
                <a16:creationId xmlns:a16="http://schemas.microsoft.com/office/drawing/2014/main" id="{3D3EC44D-1987-82D0-EC3D-FC469B8C5975}"/>
              </a:ext>
            </a:extLst>
          </p:cNvPr>
          <p:cNvSpPr txBox="1"/>
          <p:nvPr/>
        </p:nvSpPr>
        <p:spPr>
          <a:xfrm>
            <a:off x="8026191" y="3712964"/>
            <a:ext cx="1306500" cy="369332"/>
          </a:xfrm>
          <a:prstGeom prst="rect">
            <a:avLst/>
          </a:prstGeom>
          <a:noFill/>
        </p:spPr>
        <p:txBody>
          <a:bodyPr wrap="square" rtlCol="0">
            <a:spAutoFit/>
          </a:bodyPr>
          <a:lstStyle/>
          <a:p>
            <a:r>
              <a:rPr lang="fr-FR" dirty="0">
                <a:solidFill>
                  <a:srgbClr val="FF0066"/>
                </a:solidFill>
              </a:rPr>
              <a:t>b</a:t>
            </a:r>
          </a:p>
        </p:txBody>
      </p:sp>
      <p:sp>
        <p:nvSpPr>
          <p:cNvPr id="63" name="ZoneTexte 62">
            <a:extLst>
              <a:ext uri="{FF2B5EF4-FFF2-40B4-BE49-F238E27FC236}">
                <a16:creationId xmlns:a16="http://schemas.microsoft.com/office/drawing/2014/main" id="{3A37BA75-642D-D94F-602A-22B1C79B9569}"/>
              </a:ext>
            </a:extLst>
          </p:cNvPr>
          <p:cNvSpPr txBox="1"/>
          <p:nvPr/>
        </p:nvSpPr>
        <p:spPr>
          <a:xfrm>
            <a:off x="9031271" y="2051439"/>
            <a:ext cx="1306500" cy="369332"/>
          </a:xfrm>
          <a:prstGeom prst="rect">
            <a:avLst/>
          </a:prstGeom>
          <a:noFill/>
        </p:spPr>
        <p:txBody>
          <a:bodyPr wrap="square" rtlCol="0">
            <a:spAutoFit/>
          </a:bodyPr>
          <a:lstStyle/>
          <a:p>
            <a:r>
              <a:rPr lang="fr-FR" dirty="0">
                <a:solidFill>
                  <a:srgbClr val="66FF66"/>
                </a:solidFill>
              </a:rPr>
              <a:t>c</a:t>
            </a:r>
          </a:p>
        </p:txBody>
      </p:sp>
      <mc:AlternateContent xmlns:mc="http://schemas.openxmlformats.org/markup-compatibility/2006" xmlns:a14="http://schemas.microsoft.com/office/drawing/2010/main">
        <mc:Choice Requires="a14">
          <p:sp>
            <p:nvSpPr>
              <p:cNvPr id="64" name="ZoneTexte 63">
                <a:extLst>
                  <a:ext uri="{FF2B5EF4-FFF2-40B4-BE49-F238E27FC236}">
                    <a16:creationId xmlns:a16="http://schemas.microsoft.com/office/drawing/2014/main" id="{C310902C-9C3F-2254-785D-2C858FE4B817}"/>
                  </a:ext>
                </a:extLst>
              </p:cNvPr>
              <p:cNvSpPr txBox="1"/>
              <p:nvPr/>
            </p:nvSpPr>
            <p:spPr>
              <a:xfrm>
                <a:off x="1036699" y="4846353"/>
                <a:ext cx="3302560" cy="185852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kumimoji="0" lang="fr-FR" sz="1800" b="0" i="1" u="none" strike="noStrike" kern="1200" cap="none" spc="0" normalizeH="0" baseline="0" noProof="0" smtClean="0">
                              <a:ln>
                                <a:noFill/>
                              </a:ln>
                              <a:solidFill>
                                <a:srgbClr val="FFFFFF"/>
                              </a:solidFill>
                              <a:effectLst/>
                              <a:uLnTx/>
                              <a:uFillTx/>
                              <a:latin typeface="Cambria Math" panose="02040503050406030204" pitchFamily="18" charset="0"/>
                              <a:ea typeface="+mn-ea"/>
                              <a:cs typeface="+mn-cs"/>
                            </a:rPr>
                          </m:ctrlPr>
                        </m:accPr>
                        <m:e>
                          <m:r>
                            <a:rPr kumimoji="0" lang="fr-FR" sz="1800" b="0" i="1" u="none" strike="noStrike" kern="1200" cap="none" spc="0" normalizeH="0" baseline="0" noProof="0">
                              <a:ln>
                                <a:noFill/>
                              </a:ln>
                              <a:solidFill>
                                <a:srgbClr val="FFFFFF"/>
                              </a:solidFill>
                              <a:effectLst/>
                              <a:uLnTx/>
                              <a:uFillTx/>
                              <a:latin typeface="Cambria Math" panose="02040503050406030204" pitchFamily="18" charset="0"/>
                              <a:ea typeface="Calibri" panose="020F0502020204030204" pitchFamily="34" charset="0"/>
                              <a:cs typeface="Times New Roman" panose="02020603050405020304" pitchFamily="18" charset="0"/>
                            </a:rPr>
                            <m:t>𝑎</m:t>
                          </m:r>
                        </m:e>
                      </m:acc>
                      <m:r>
                        <a:rPr kumimoji="0" lang="fr-FR" sz="1800" b="0" i="1" u="none" strike="noStrike" kern="1200" cap="none" spc="0" normalizeH="0" baseline="0" noProof="0">
                          <a:ln>
                            <a:noFill/>
                          </a:ln>
                          <a:solidFill>
                            <a:srgbClr val="FFFFFF"/>
                          </a:solidFill>
                          <a:effectLst/>
                          <a:uLnTx/>
                          <a:uFillTx/>
                          <a:latin typeface="Cambria Math" panose="02040503050406030204" pitchFamily="18" charset="0"/>
                          <a:ea typeface="Calibri" panose="020F0502020204030204" pitchFamily="34" charset="0"/>
                          <a:cs typeface="Times New Roman" panose="02020603050405020304" pitchFamily="18" charset="0"/>
                        </a:rPr>
                        <m:t>.</m:t>
                      </m:r>
                      <m:acc>
                        <m:accPr>
                          <m:chr m:val="⃗"/>
                          <m:ctrlPr>
                            <a:rPr kumimoji="0" lang="fr-FR" sz="1800" b="0" i="1" u="none" strike="noStrike" kern="1200" cap="none" spc="0" normalizeH="0" baseline="0" noProof="0">
                              <a:ln>
                                <a:noFill/>
                              </a:ln>
                              <a:solidFill>
                                <a:srgbClr val="FFFFFF"/>
                              </a:solidFill>
                              <a:effectLst/>
                              <a:uLnTx/>
                              <a:uFillTx/>
                              <a:latin typeface="Cambria Math" panose="02040503050406030204" pitchFamily="18" charset="0"/>
                              <a:ea typeface="+mn-ea"/>
                              <a:cs typeface="+mn-cs"/>
                            </a:rPr>
                          </m:ctrlPr>
                        </m:accPr>
                        <m:e>
                          <m:r>
                            <a:rPr kumimoji="0" lang="fr-FR" sz="1800" b="0" i="1" u="none" strike="noStrike" kern="1200" cap="none" spc="0" normalizeH="0" baseline="0" noProof="0">
                              <a:ln>
                                <a:noFill/>
                              </a:ln>
                              <a:solidFill>
                                <a:srgbClr val="FFFFFF"/>
                              </a:solidFill>
                              <a:effectLst/>
                              <a:uLnTx/>
                              <a:uFillTx/>
                              <a:latin typeface="Cambria Math" panose="02040503050406030204" pitchFamily="18" charset="0"/>
                              <a:ea typeface="Calibri" panose="020F0502020204030204" pitchFamily="34" charset="0"/>
                              <a:cs typeface="Times New Roman" panose="02020603050405020304" pitchFamily="18" charset="0"/>
                            </a:rPr>
                            <m:t>𝑏</m:t>
                          </m:r>
                        </m:e>
                      </m:acc>
                      <m:r>
                        <a:rPr kumimoji="0" lang="fr-FR" sz="1800" b="0" i="1" u="none" strike="noStrike" kern="1200" cap="none" spc="0" normalizeH="0" baseline="0" noProof="0">
                          <a:ln>
                            <a:noFill/>
                          </a:ln>
                          <a:solidFill>
                            <a:srgbClr val="FFFFFF"/>
                          </a:solidFill>
                          <a:effectLst/>
                          <a:uLnTx/>
                          <a:uFillTx/>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kumimoji="0" lang="fr-FR" sz="1800" b="0" i="1" u="none" strike="noStrike" kern="1200" cap="none" spc="0" normalizeH="0" baseline="0" noProof="0">
                              <a:ln>
                                <a:noFill/>
                              </a:ln>
                              <a:solidFill>
                                <a:srgbClr val="FFFFFF"/>
                              </a:solidFill>
                              <a:effectLst/>
                              <a:uLnTx/>
                              <a:uFillTx/>
                              <a:latin typeface="Cambria Math" panose="02040503050406030204" pitchFamily="18" charset="0"/>
                              <a:ea typeface="+mn-ea"/>
                              <a:cs typeface="+mn-cs"/>
                            </a:rPr>
                          </m:ctrlPr>
                        </m:dPr>
                        <m:e>
                          <m:acc>
                            <m:accPr>
                              <m:chr m:val="⃗"/>
                              <m:ctrlPr>
                                <a:rPr kumimoji="0" lang="fr-FR" sz="1800" b="0" i="1" u="none" strike="noStrike" kern="1200" cap="none" spc="0" normalizeH="0" baseline="0" noProof="0">
                                  <a:ln>
                                    <a:noFill/>
                                  </a:ln>
                                  <a:solidFill>
                                    <a:srgbClr val="FFFFFF"/>
                                  </a:solidFill>
                                  <a:effectLst/>
                                  <a:uLnTx/>
                                  <a:uFillTx/>
                                  <a:latin typeface="Cambria Math" panose="02040503050406030204" pitchFamily="18" charset="0"/>
                                  <a:ea typeface="+mn-ea"/>
                                  <a:cs typeface="+mn-cs"/>
                                </a:rPr>
                              </m:ctrlPr>
                            </m:accPr>
                            <m:e>
                              <m:r>
                                <a:rPr kumimoji="0" lang="fr-FR" sz="1800" b="0" i="1" u="none" strike="noStrike" kern="1200" cap="none" spc="0" normalizeH="0" baseline="0" noProof="0">
                                  <a:ln>
                                    <a:noFill/>
                                  </a:ln>
                                  <a:solidFill>
                                    <a:srgbClr val="FFFFFF"/>
                                  </a:solidFill>
                                  <a:effectLst/>
                                  <a:uLnTx/>
                                  <a:uFillTx/>
                                  <a:latin typeface="Cambria Math" panose="02040503050406030204" pitchFamily="18" charset="0"/>
                                  <a:ea typeface="Calibri" panose="020F0502020204030204" pitchFamily="34" charset="0"/>
                                  <a:cs typeface="Times New Roman" panose="02020603050405020304" pitchFamily="18" charset="0"/>
                                </a:rPr>
                                <m:t>𝑎</m:t>
                              </m:r>
                            </m:e>
                          </m:acc>
                        </m:e>
                      </m:d>
                      <m:r>
                        <a:rPr kumimoji="0" lang="fr-FR" sz="1800" b="0" i="1" u="none" strike="noStrike" kern="1200" cap="none" spc="0" normalizeH="0" baseline="0" noProof="0">
                          <a:ln>
                            <a:noFill/>
                          </a:ln>
                          <a:solidFill>
                            <a:srgbClr val="FFFFFF"/>
                          </a:solidFill>
                          <a:effectLst/>
                          <a:uLnTx/>
                          <a:uFillTx/>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kumimoji="0" lang="fr-FR" sz="1800" b="0" i="1" u="none" strike="noStrike" kern="1200" cap="none" spc="0" normalizeH="0" baseline="0" noProof="0">
                              <a:ln>
                                <a:noFill/>
                              </a:ln>
                              <a:solidFill>
                                <a:srgbClr val="FFFFFF"/>
                              </a:solidFill>
                              <a:effectLst/>
                              <a:uLnTx/>
                              <a:uFillTx/>
                              <a:latin typeface="Cambria Math" panose="02040503050406030204" pitchFamily="18" charset="0"/>
                              <a:ea typeface="+mn-ea"/>
                              <a:cs typeface="+mn-cs"/>
                            </a:rPr>
                          </m:ctrlPr>
                        </m:dPr>
                        <m:e>
                          <m:acc>
                            <m:accPr>
                              <m:chr m:val="⃗"/>
                              <m:ctrlPr>
                                <a:rPr kumimoji="0" lang="fr-FR" sz="1800" b="0" i="1" u="none" strike="noStrike" kern="1200" cap="none" spc="0" normalizeH="0" baseline="0" noProof="0">
                                  <a:ln>
                                    <a:noFill/>
                                  </a:ln>
                                  <a:solidFill>
                                    <a:srgbClr val="FFFFFF"/>
                                  </a:solidFill>
                                  <a:effectLst/>
                                  <a:uLnTx/>
                                  <a:uFillTx/>
                                  <a:latin typeface="Cambria Math" panose="02040503050406030204" pitchFamily="18" charset="0"/>
                                  <a:ea typeface="+mn-ea"/>
                                  <a:cs typeface="+mn-cs"/>
                                </a:rPr>
                              </m:ctrlPr>
                            </m:accPr>
                            <m:e>
                              <m:r>
                                <a:rPr kumimoji="0" lang="fr-FR" sz="1800" b="0" i="1" u="none" strike="noStrike" kern="1200" cap="none" spc="0" normalizeH="0" baseline="0" noProof="0">
                                  <a:ln>
                                    <a:noFill/>
                                  </a:ln>
                                  <a:solidFill>
                                    <a:srgbClr val="FFFFFF"/>
                                  </a:solidFill>
                                  <a:effectLst/>
                                  <a:uLnTx/>
                                  <a:uFillTx/>
                                  <a:latin typeface="Cambria Math" panose="02040503050406030204" pitchFamily="18" charset="0"/>
                                  <a:ea typeface="Calibri" panose="020F0502020204030204" pitchFamily="34" charset="0"/>
                                  <a:cs typeface="Times New Roman" panose="02020603050405020304" pitchFamily="18" charset="0"/>
                                </a:rPr>
                                <m:t>𝑏</m:t>
                              </m:r>
                            </m:e>
                          </m:acc>
                        </m:e>
                      </m:d>
                      <m:r>
                        <a:rPr kumimoji="0" lang="fr-FR" sz="1800" b="0" i="1" u="none" strike="noStrike" kern="1200" cap="none" spc="0" normalizeH="0" baseline="0" noProof="0">
                          <a:ln>
                            <a:noFill/>
                          </a:ln>
                          <a:solidFill>
                            <a:srgbClr val="FFFFFF"/>
                          </a:solidFill>
                          <a:effectLst/>
                          <a:uLnTx/>
                          <a:uFillTx/>
                          <a:latin typeface="Cambria Math" panose="02040503050406030204" pitchFamily="18" charset="0"/>
                          <a:ea typeface="Calibri" panose="020F0502020204030204" pitchFamily="34" charset="0"/>
                          <a:cs typeface="Times New Roman" panose="02020603050405020304" pitchFamily="18" charset="0"/>
                        </a:rPr>
                        <m:t>×</m:t>
                      </m:r>
                      <m:r>
                        <a:rPr kumimoji="0" lang="fr-FR" sz="1800" b="0" i="1" u="none" strike="noStrike" kern="1200" cap="none" spc="0" normalizeH="0" baseline="0" noProof="0">
                          <a:ln>
                            <a:noFill/>
                          </a:ln>
                          <a:solidFill>
                            <a:srgbClr val="FFFFFF"/>
                          </a:solidFill>
                          <a:effectLst/>
                          <a:uLnTx/>
                          <a:uFillTx/>
                          <a:latin typeface="Cambria Math" panose="02040503050406030204" pitchFamily="18" charset="0"/>
                          <a:ea typeface="Calibri" panose="020F0502020204030204" pitchFamily="34" charset="0"/>
                          <a:cs typeface="Times New Roman" panose="02020603050405020304" pitchFamily="18" charset="0"/>
                        </a:rPr>
                        <m:t>𝑐𝑜𝑠</m:t>
                      </m:r>
                      <m:r>
                        <a:rPr kumimoji="0" lang="fr-FR" sz="1800" b="0" i="1" u="none" strike="noStrike" kern="1200" cap="none" spc="0" normalizeH="0" baseline="0" noProof="0">
                          <a:ln>
                            <a:noFill/>
                          </a:ln>
                          <a:solidFill>
                            <a:srgbClr val="FFFFFF"/>
                          </a:solidFill>
                          <a:effectLst/>
                          <a:uLnTx/>
                          <a:uFillTx/>
                          <a:latin typeface="Cambria Math" panose="02040503050406030204" pitchFamily="18" charset="0"/>
                          <a:ea typeface="Calibri" panose="020F0502020204030204" pitchFamily="34" charset="0"/>
                          <a:cs typeface="Times New Roman" panose="02020603050405020304" pitchFamily="18" charset="0"/>
                        </a:rPr>
                        <m:t>𝜃</m:t>
                      </m:r>
                    </m:oMath>
                  </m:oMathPara>
                </a14:m>
                <a:endParaRPr lang="fr-FR" dirty="0"/>
              </a:p>
              <a:p>
                <a:endParaRPr lang="fr-FR" dirty="0"/>
              </a:p>
              <a:p>
                <a:r>
                  <a:rPr lang="fr-FR" dirty="0">
                    <a:solidFill>
                      <a:schemeClr val="bg1"/>
                    </a:solidFill>
                  </a:rPr>
                  <a:t>      Expression analytique :</a:t>
                </a:r>
              </a:p>
              <a:p>
                <a:endParaRPr lang="fr-FR" dirty="0">
                  <a:solidFill>
                    <a:schemeClr val="bg1"/>
                  </a:solidFill>
                </a:endParaRPr>
              </a:p>
              <a:p>
                <a:pPr/>
                <a14:m>
                  <m:oMathPara xmlns:m="http://schemas.openxmlformats.org/officeDocument/2006/math">
                    <m:oMathParaPr>
                      <m:jc m:val="centerGroup"/>
                    </m:oMathParaPr>
                    <m:oMath xmlns:m="http://schemas.openxmlformats.org/officeDocument/2006/math">
                      <m:acc>
                        <m:accPr>
                          <m:chr m:val="⃗"/>
                          <m:ctrlPr>
                            <a:rPr lang="fr-FR" sz="1800" i="1" kern="100" smtClean="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ctrlPr>
                        </m:accPr>
                        <m:e>
                          <m:r>
                            <a:rPr lang="fr-FR" sz="1800" i="1" kern="10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𝑎</m:t>
                          </m:r>
                        </m:e>
                      </m:acc>
                      <m:r>
                        <a:rPr lang="fr-FR" sz="1800" i="1" kern="10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m:t>
                      </m:r>
                      <m:acc>
                        <m:accPr>
                          <m:chr m:val="⃗"/>
                          <m:ctrlPr>
                            <a:rPr lang="fr-FR" sz="1800" i="1" kern="10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ctrlPr>
                        </m:accPr>
                        <m:e>
                          <m:r>
                            <a:rPr lang="fr-FR" sz="1800" i="1" kern="10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𝑏</m:t>
                          </m:r>
                        </m:e>
                      </m:acc>
                      <m:r>
                        <a:rPr lang="fr-FR" sz="1800" i="1" kern="10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fr-FR" sz="1800" i="1" kern="10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ctrlPr>
                        </m:sSubPr>
                        <m:e>
                          <m:r>
                            <a:rPr lang="fr-FR" sz="1800" i="1" kern="10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𝑥</m:t>
                          </m:r>
                        </m:e>
                        <m:sub>
                          <m:r>
                            <a:rPr lang="fr-FR" sz="1800" i="1" kern="10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𝑎</m:t>
                          </m:r>
                        </m:sub>
                      </m:sSub>
                      <m:sSub>
                        <m:sSubPr>
                          <m:ctrlPr>
                            <a:rPr lang="fr-FR" sz="1800" i="1" kern="10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ctrlPr>
                        </m:sSubPr>
                        <m:e>
                          <m:r>
                            <a:rPr lang="fr-FR" sz="1800" i="1" kern="10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𝑥</m:t>
                          </m:r>
                        </m:e>
                        <m:sub>
                          <m:r>
                            <a:rPr lang="fr-FR" sz="1800" i="1" kern="10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𝑏</m:t>
                          </m:r>
                        </m:sub>
                      </m:sSub>
                      <m:r>
                        <a:rPr lang="fr-FR" sz="1800" i="1" kern="10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fr-FR" sz="1800" i="1" kern="10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ctrlPr>
                        </m:sSubPr>
                        <m:e>
                          <m:r>
                            <a:rPr lang="fr-FR" sz="1800" i="1" kern="10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𝑦</m:t>
                          </m:r>
                        </m:e>
                        <m:sub>
                          <m:r>
                            <a:rPr lang="fr-FR" sz="1800" i="1" kern="10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𝑎</m:t>
                          </m:r>
                        </m:sub>
                      </m:sSub>
                      <m:sSub>
                        <m:sSubPr>
                          <m:ctrlPr>
                            <a:rPr lang="fr-FR" sz="1800" i="1" kern="10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ctrlPr>
                        </m:sSubPr>
                        <m:e>
                          <m:r>
                            <a:rPr lang="fr-FR" sz="1800" i="1" kern="10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𝑦</m:t>
                          </m:r>
                        </m:e>
                        <m:sub>
                          <m:r>
                            <a:rPr lang="fr-FR" sz="1800" i="1" kern="10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𝑏</m:t>
                          </m:r>
                        </m:sub>
                      </m:sSub>
                      <m:r>
                        <a:rPr lang="fr-FR" sz="1800" i="1" kern="10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fr-FR" sz="1800" i="1" kern="10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ctrlPr>
                        </m:sSubPr>
                        <m:e>
                          <m:r>
                            <a:rPr lang="fr-FR" sz="1800" i="1" kern="10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𝑧</m:t>
                          </m:r>
                        </m:e>
                        <m:sub>
                          <m:r>
                            <a:rPr lang="fr-FR" sz="1800" i="1" kern="10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𝑎</m:t>
                          </m:r>
                        </m:sub>
                      </m:sSub>
                      <m:sSub>
                        <m:sSubPr>
                          <m:ctrlPr>
                            <a:rPr lang="fr-FR" sz="1800" i="1" kern="10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ctrlPr>
                        </m:sSubPr>
                        <m:e>
                          <m:r>
                            <a:rPr lang="fr-FR" sz="1800" i="1" kern="10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𝑧</m:t>
                          </m:r>
                        </m:e>
                        <m:sub>
                          <m:r>
                            <a:rPr lang="fr-FR" sz="1800" i="1" kern="100">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𝑏</m:t>
                          </m:r>
                        </m:sub>
                      </m:sSub>
                    </m:oMath>
                  </m:oMathPara>
                </a14:m>
                <a:endParaRPr lang="fr-FR" sz="1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mc:Choice>
        <mc:Fallback xmlns="">
          <p:sp>
            <p:nvSpPr>
              <p:cNvPr id="64" name="ZoneTexte 63">
                <a:extLst>
                  <a:ext uri="{FF2B5EF4-FFF2-40B4-BE49-F238E27FC236}">
                    <a16:creationId xmlns:a16="http://schemas.microsoft.com/office/drawing/2014/main" id="{C310902C-9C3F-2254-785D-2C858FE4B817}"/>
                  </a:ext>
                </a:extLst>
              </p:cNvPr>
              <p:cNvSpPr txBox="1">
                <a:spLocks noRot="1" noChangeAspect="1" noMove="1" noResize="1" noEditPoints="1" noAdjustHandles="1" noChangeArrowheads="1" noChangeShapeType="1" noTextEdit="1"/>
              </p:cNvSpPr>
              <p:nvPr/>
            </p:nvSpPr>
            <p:spPr>
              <a:xfrm>
                <a:off x="1036699" y="4846353"/>
                <a:ext cx="3302560" cy="1858522"/>
              </a:xfrm>
              <a:prstGeom prst="rect">
                <a:avLst/>
              </a:prstGeom>
              <a:blipFill>
                <a:blip r:embed="rId3"/>
                <a:stretch>
                  <a:fillRect t="-1967"/>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65" name="ZoneTexte 64">
                <a:extLst>
                  <a:ext uri="{FF2B5EF4-FFF2-40B4-BE49-F238E27FC236}">
                    <a16:creationId xmlns:a16="http://schemas.microsoft.com/office/drawing/2014/main" id="{D8E32799-0641-E00D-B3B1-0A8288AF2FB0}"/>
                  </a:ext>
                </a:extLst>
              </p:cNvPr>
              <p:cNvSpPr txBox="1"/>
              <p:nvPr/>
            </p:nvSpPr>
            <p:spPr>
              <a:xfrm>
                <a:off x="6003234" y="4921526"/>
                <a:ext cx="5993296" cy="213552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ctrlPr>
                        </m:accPr>
                        <m:e>
                          <m:r>
                            <a:rPr kumimoji="0" lang="fr-FR" sz="1800" b="0" i="1" u="none" strike="noStrike" kern="1200" cap="none" spc="0" normalizeH="0" baseline="0" noProof="0">
                              <a:ln>
                                <a:noFill/>
                              </a:ln>
                              <a:solidFill>
                                <a:schemeClr val="tx1"/>
                              </a:solidFill>
                              <a:effectLst/>
                              <a:uLnTx/>
                              <a:uFillTx/>
                              <a:latin typeface="Cambria Math" panose="02040503050406030204" pitchFamily="18" charset="0"/>
                              <a:ea typeface="Calibri" panose="020F0502020204030204" pitchFamily="34" charset="0"/>
                              <a:cs typeface="Times New Roman" panose="02020603050405020304" pitchFamily="18" charset="0"/>
                            </a:rPr>
                            <m:t>𝑎</m:t>
                          </m:r>
                        </m:e>
                      </m:acc>
                      <m: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kumimoji="0" lang="fr-FR" sz="1800" b="0" i="1" u="none" strike="noStrike" kern="1200" cap="none" spc="0" normalizeH="0" baseline="0" noProof="0">
                              <a:ln>
                                <a:noFill/>
                              </a:ln>
                              <a:solidFill>
                                <a:schemeClr val="tx1"/>
                              </a:solidFill>
                              <a:effectLst/>
                              <a:uLnTx/>
                              <a:uFillTx/>
                              <a:latin typeface="Cambria Math" panose="02040503050406030204" pitchFamily="18" charset="0"/>
                              <a:ea typeface="+mn-ea"/>
                              <a:cs typeface="+mn-cs"/>
                            </a:rPr>
                          </m:ctrlPr>
                        </m:accPr>
                        <m:e>
                          <m:r>
                            <a:rPr kumimoji="0" lang="fr-FR" sz="1800" b="0" i="1" u="none" strike="noStrike" kern="1200" cap="none" spc="0" normalizeH="0" baseline="0" noProof="0">
                              <a:ln>
                                <a:noFill/>
                              </a:ln>
                              <a:solidFill>
                                <a:schemeClr val="tx1"/>
                              </a:solidFill>
                              <a:effectLst/>
                              <a:uLnTx/>
                              <a:uFillTx/>
                              <a:latin typeface="Cambria Math" panose="02040503050406030204" pitchFamily="18" charset="0"/>
                              <a:ea typeface="Calibri" panose="020F0502020204030204" pitchFamily="34" charset="0"/>
                              <a:cs typeface="Times New Roman" panose="02020603050405020304" pitchFamily="18" charset="0"/>
                            </a:rPr>
                            <m:t>𝑏</m:t>
                          </m:r>
                        </m:e>
                      </m:acc>
                      <m:r>
                        <a:rPr kumimoji="0" lang="fr-FR" sz="1800" b="0" i="1" u="none" strike="noStrike" kern="1200" cap="none" spc="0" normalizeH="0" baseline="0" noProof="0">
                          <a:ln>
                            <a:noFill/>
                          </a:ln>
                          <a:solidFill>
                            <a:schemeClr val="tx1"/>
                          </a:solidFill>
                          <a:effectLst/>
                          <a:uLnTx/>
                          <a:uFillTx/>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kumimoji="0" lang="fr-FR" sz="1800" b="0" i="1" u="none" strike="noStrike" kern="1200" cap="none" spc="0" normalizeH="0" baseline="0" noProof="0">
                              <a:ln>
                                <a:noFill/>
                              </a:ln>
                              <a:solidFill>
                                <a:schemeClr val="tx1"/>
                              </a:solidFill>
                              <a:effectLst/>
                              <a:uLnTx/>
                              <a:uFillTx/>
                              <a:latin typeface="Cambria Math" panose="02040503050406030204" pitchFamily="18" charset="0"/>
                              <a:ea typeface="+mn-ea"/>
                              <a:cs typeface="+mn-cs"/>
                            </a:rPr>
                          </m:ctrlPr>
                        </m:dPr>
                        <m:e>
                          <m:acc>
                            <m:accPr>
                              <m:chr m:val="⃗"/>
                              <m:ctrlPr>
                                <a:rPr kumimoji="0" lang="fr-FR" sz="1800" b="0" i="1" u="none" strike="noStrike" kern="1200" cap="none" spc="0" normalizeH="0" baseline="0" noProof="0">
                                  <a:ln>
                                    <a:noFill/>
                                  </a:ln>
                                  <a:solidFill>
                                    <a:schemeClr val="tx1"/>
                                  </a:solidFill>
                                  <a:effectLst/>
                                  <a:uLnTx/>
                                  <a:uFillTx/>
                                  <a:latin typeface="Cambria Math" panose="02040503050406030204" pitchFamily="18" charset="0"/>
                                  <a:ea typeface="+mn-ea"/>
                                  <a:cs typeface="+mn-cs"/>
                                </a:rPr>
                              </m:ctrlPr>
                            </m:accPr>
                            <m:e>
                              <m:r>
                                <a:rPr kumimoji="0" lang="fr-FR" sz="1800" b="0" i="1" u="none" strike="noStrike" kern="1200" cap="none" spc="0" normalizeH="0" baseline="0" noProof="0">
                                  <a:ln>
                                    <a:noFill/>
                                  </a:ln>
                                  <a:solidFill>
                                    <a:schemeClr val="tx1"/>
                                  </a:solidFill>
                                  <a:effectLst/>
                                  <a:uLnTx/>
                                  <a:uFillTx/>
                                  <a:latin typeface="Cambria Math" panose="02040503050406030204" pitchFamily="18" charset="0"/>
                                  <a:ea typeface="Calibri" panose="020F0502020204030204" pitchFamily="34" charset="0"/>
                                  <a:cs typeface="Times New Roman" panose="02020603050405020304" pitchFamily="18" charset="0"/>
                                </a:rPr>
                                <m:t>𝑎</m:t>
                              </m:r>
                            </m:e>
                          </m:acc>
                        </m:e>
                      </m:d>
                      <m:r>
                        <a:rPr kumimoji="0" lang="fr-FR" sz="1800" b="0" i="1" u="none" strike="noStrike" kern="1200" cap="none" spc="0" normalizeH="0" baseline="0" noProof="0">
                          <a:ln>
                            <a:noFill/>
                          </a:ln>
                          <a:solidFill>
                            <a:schemeClr val="tx1"/>
                          </a:solidFill>
                          <a:effectLst/>
                          <a:uLnTx/>
                          <a:uFillTx/>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kumimoji="0" lang="fr-FR" sz="1800" b="0" i="1" u="none" strike="noStrike" kern="1200" cap="none" spc="0" normalizeH="0" baseline="0" noProof="0">
                              <a:ln>
                                <a:noFill/>
                              </a:ln>
                              <a:solidFill>
                                <a:schemeClr val="tx1"/>
                              </a:solidFill>
                              <a:effectLst/>
                              <a:uLnTx/>
                              <a:uFillTx/>
                              <a:latin typeface="Cambria Math" panose="02040503050406030204" pitchFamily="18" charset="0"/>
                              <a:ea typeface="+mn-ea"/>
                              <a:cs typeface="+mn-cs"/>
                            </a:rPr>
                          </m:ctrlPr>
                        </m:dPr>
                        <m:e>
                          <m:acc>
                            <m:accPr>
                              <m:chr m:val="⃗"/>
                              <m:ctrlPr>
                                <a:rPr kumimoji="0" lang="fr-FR" sz="1800" b="0" i="1" u="none" strike="noStrike" kern="1200" cap="none" spc="0" normalizeH="0" baseline="0" noProof="0">
                                  <a:ln>
                                    <a:noFill/>
                                  </a:ln>
                                  <a:solidFill>
                                    <a:schemeClr val="tx1"/>
                                  </a:solidFill>
                                  <a:effectLst/>
                                  <a:uLnTx/>
                                  <a:uFillTx/>
                                  <a:latin typeface="Cambria Math" panose="02040503050406030204" pitchFamily="18" charset="0"/>
                                  <a:ea typeface="+mn-ea"/>
                                  <a:cs typeface="+mn-cs"/>
                                </a:rPr>
                              </m:ctrlPr>
                            </m:accPr>
                            <m:e>
                              <m:r>
                                <a:rPr kumimoji="0" lang="fr-FR" sz="1800" b="0" i="1" u="none" strike="noStrike" kern="1200" cap="none" spc="0" normalizeH="0" baseline="0" noProof="0">
                                  <a:ln>
                                    <a:noFill/>
                                  </a:ln>
                                  <a:solidFill>
                                    <a:schemeClr val="tx1"/>
                                  </a:solidFill>
                                  <a:effectLst/>
                                  <a:uLnTx/>
                                  <a:uFillTx/>
                                  <a:latin typeface="Cambria Math" panose="02040503050406030204" pitchFamily="18" charset="0"/>
                                  <a:ea typeface="Calibri" panose="020F0502020204030204" pitchFamily="34" charset="0"/>
                                  <a:cs typeface="Times New Roman" panose="02020603050405020304" pitchFamily="18" charset="0"/>
                                </a:rPr>
                                <m:t>𝑏</m:t>
                              </m:r>
                            </m:e>
                          </m:acc>
                        </m:e>
                      </m:d>
                      <m:r>
                        <a:rPr kumimoji="0" lang="fr-FR" sz="1800" b="0" i="1" u="none" strike="noStrike" kern="1200" cap="none" spc="0" normalizeH="0" baseline="0" noProof="0">
                          <a:ln>
                            <a:noFill/>
                          </a:ln>
                          <a:solidFill>
                            <a:schemeClr val="tx1"/>
                          </a:solidFill>
                          <a:effectLst/>
                          <a:uLnTx/>
                          <a:uFillTx/>
                          <a:latin typeface="Cambria Math" panose="02040503050406030204" pitchFamily="18" charset="0"/>
                          <a:ea typeface="Calibri" panose="020F0502020204030204" pitchFamily="34" charset="0"/>
                          <a:cs typeface="Times New Roman" panose="02020603050405020304" pitchFamily="18" charset="0"/>
                        </a:rPr>
                        <m:t>×</m:t>
                      </m:r>
                      <m:r>
                        <a:rPr kumimoji="0" lang="fr-FR" sz="1800" b="0" i="1" u="none" strike="noStrike" kern="1200" cap="none" spc="0" normalizeH="0" baseline="0" noProof="0">
                          <a:ln>
                            <a:noFill/>
                          </a:ln>
                          <a:solidFill>
                            <a:schemeClr val="tx1"/>
                          </a:solidFill>
                          <a:effectLst/>
                          <a:uLnTx/>
                          <a:uFillTx/>
                          <a:latin typeface="Cambria Math" panose="02040503050406030204" pitchFamily="18" charset="0"/>
                          <a:ea typeface="Calibri" panose="020F0502020204030204" pitchFamily="34" charset="0"/>
                          <a:cs typeface="Times New Roman" panose="02020603050405020304" pitchFamily="18" charset="0"/>
                        </a:rPr>
                        <m:t>𝑠𝑖𝑛</m:t>
                      </m:r>
                      <m:r>
                        <a:rPr kumimoji="0" lang="fr-FR" sz="1800" b="0" i="1" u="none" strike="noStrike" kern="1200" cap="none" spc="0" normalizeH="0" baseline="0" noProof="0">
                          <a:ln>
                            <a:noFill/>
                          </a:ln>
                          <a:solidFill>
                            <a:schemeClr val="tx1"/>
                          </a:solidFill>
                          <a:effectLst/>
                          <a:uLnTx/>
                          <a:uFillTx/>
                          <a:latin typeface="Cambria Math" panose="02040503050406030204" pitchFamily="18" charset="0"/>
                          <a:ea typeface="Calibri" panose="020F0502020204030204" pitchFamily="34" charset="0"/>
                          <a:cs typeface="Times New Roman" panose="02020603050405020304" pitchFamily="18" charset="0"/>
                        </a:rPr>
                        <m:t>𝜃</m:t>
                      </m:r>
                    </m:oMath>
                  </m:oMathPara>
                </a14:m>
                <a:endParaRPr lang="fr-FR" dirty="0">
                  <a:solidFill>
                    <a:schemeClr val="tx1"/>
                  </a:solidFill>
                </a:endParaRPr>
              </a:p>
              <a:p>
                <a:endParaRPr lang="fr-FR" dirty="0">
                  <a:solidFill>
                    <a:schemeClr val="tx1"/>
                  </a:solidFill>
                </a:endParaRPr>
              </a:p>
              <a:p>
                <a:r>
                  <a:rPr lang="fr-FR" dirty="0">
                    <a:solidFill>
                      <a:schemeClr val="tx1"/>
                    </a:solidFill>
                  </a:rPr>
                  <a:t>                           Expression analytique :</a:t>
                </a:r>
              </a:p>
              <a:p>
                <a:endParaRPr lang="fr-FR" dirty="0">
                  <a:solidFill>
                    <a:schemeClr val="tx1"/>
                  </a:solidFill>
                </a:endParaRPr>
              </a:p>
              <a:p>
                <a:pPr/>
                <a14:m>
                  <m:oMathPara xmlns:m="http://schemas.openxmlformats.org/officeDocument/2006/math">
                    <m:oMathParaPr>
                      <m:jc m:val="centerGroup"/>
                    </m:oMathParaPr>
                    <m:oMath xmlns:m="http://schemas.openxmlformats.org/officeDocument/2006/math">
                      <m:acc>
                        <m:accPr>
                          <m:chr m:val="⃗"/>
                          <m:ctrlPr>
                            <a:rPr lang="fr-FR" sz="1800" i="1" kern="10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accPr>
                        <m:e>
                          <m:r>
                            <a:rPr lang="fr-FR" sz="1800" i="1" kern="10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𝑎</m:t>
                          </m:r>
                        </m:e>
                      </m:acc>
                      <m:r>
                        <a:rPr lang="fr-FR" sz="1800" i="1" kern="100" smtClean="0">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fr-FR" sz="1800" i="1" kern="10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accPr>
                        <m:e>
                          <m:r>
                            <a:rPr lang="fr-FR" sz="1800" i="1" kern="10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𝑏</m:t>
                          </m:r>
                        </m:e>
                      </m:acc>
                      <m:r>
                        <a:rPr lang="fr-FR" sz="1800" i="1" kern="10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fr-FR" i="1">
                              <a:latin typeface="Cambria Math" panose="02040503050406030204" pitchFamily="18" charset="0"/>
                            </a:rPr>
                          </m:ctrlPr>
                        </m:sSubPr>
                        <m:e>
                          <m:r>
                            <a:rPr lang="fr-FR" i="1">
                              <a:latin typeface="Cambria Math" panose="02040503050406030204" pitchFamily="18" charset="0"/>
                            </a:rPr>
                            <m:t>(</m:t>
                          </m:r>
                          <m:r>
                            <a:rPr lang="fr-FR" i="1">
                              <a:latin typeface="Cambria Math" panose="02040503050406030204" pitchFamily="18" charset="0"/>
                            </a:rPr>
                            <m:t>𝑦</m:t>
                          </m:r>
                        </m:e>
                        <m:sub>
                          <m:r>
                            <a:rPr lang="fr-FR" i="1">
                              <a:latin typeface="Cambria Math" panose="02040503050406030204" pitchFamily="18" charset="0"/>
                            </a:rPr>
                            <m:t>𝑎</m:t>
                          </m:r>
                        </m:sub>
                      </m:sSub>
                      <m:sSub>
                        <m:sSubPr>
                          <m:ctrlPr>
                            <a:rPr lang="fr-FR" i="1">
                              <a:latin typeface="Cambria Math" panose="02040503050406030204" pitchFamily="18" charset="0"/>
                            </a:rPr>
                          </m:ctrlPr>
                        </m:sSubPr>
                        <m:e>
                          <m:r>
                            <a:rPr lang="fr-FR" i="1">
                              <a:latin typeface="Cambria Math" panose="02040503050406030204" pitchFamily="18" charset="0"/>
                            </a:rPr>
                            <m:t>𝑧</m:t>
                          </m:r>
                        </m:e>
                        <m:sub>
                          <m:r>
                            <a:rPr lang="fr-FR" i="1">
                              <a:latin typeface="Cambria Math" panose="02040503050406030204" pitchFamily="18" charset="0"/>
                            </a:rPr>
                            <m:t>𝑏</m:t>
                          </m:r>
                        </m:sub>
                      </m:sSub>
                      <m:r>
                        <a:rPr lang="fr-FR" i="1">
                          <a:latin typeface="Cambria Math" panose="02040503050406030204" pitchFamily="18" charset="0"/>
                        </a:rPr>
                        <m:t>−</m:t>
                      </m:r>
                      <m:sSub>
                        <m:sSubPr>
                          <m:ctrlPr>
                            <a:rPr lang="fr-FR" i="1">
                              <a:latin typeface="Cambria Math" panose="02040503050406030204" pitchFamily="18" charset="0"/>
                            </a:rPr>
                          </m:ctrlPr>
                        </m:sSubPr>
                        <m:e>
                          <m:r>
                            <a:rPr lang="fr-FR" i="1">
                              <a:latin typeface="Cambria Math" panose="02040503050406030204" pitchFamily="18" charset="0"/>
                            </a:rPr>
                            <m:t>𝑦</m:t>
                          </m:r>
                        </m:e>
                        <m:sub>
                          <m:r>
                            <a:rPr lang="fr-FR" i="1">
                              <a:latin typeface="Cambria Math" panose="02040503050406030204" pitchFamily="18" charset="0"/>
                            </a:rPr>
                            <m:t>𝑏</m:t>
                          </m:r>
                        </m:sub>
                      </m:sSub>
                      <m:sSub>
                        <m:sSubPr>
                          <m:ctrlPr>
                            <a:rPr lang="fr-FR" i="1">
                              <a:latin typeface="Cambria Math" panose="02040503050406030204" pitchFamily="18" charset="0"/>
                            </a:rPr>
                          </m:ctrlPr>
                        </m:sSubPr>
                        <m:e>
                          <m:r>
                            <a:rPr lang="fr-FR" i="1">
                              <a:latin typeface="Cambria Math" panose="02040503050406030204" pitchFamily="18" charset="0"/>
                            </a:rPr>
                            <m:t>𝑧</m:t>
                          </m:r>
                        </m:e>
                        <m:sub>
                          <m:r>
                            <a:rPr lang="fr-FR" i="1">
                              <a:latin typeface="Cambria Math" panose="02040503050406030204" pitchFamily="18" charset="0"/>
                            </a:rPr>
                            <m:t>𝑎</m:t>
                          </m:r>
                        </m:sub>
                      </m:sSub>
                      <m:r>
                        <a:rPr lang="fr-FR" i="1">
                          <a:latin typeface="Cambria Math" panose="02040503050406030204" pitchFamily="18" charset="0"/>
                        </a:rPr>
                        <m:t>)</m:t>
                      </m:r>
                      <m:acc>
                        <m:accPr>
                          <m:chr m:val="⃗"/>
                          <m:ctrlPr>
                            <a:rPr lang="fr-FR" i="1">
                              <a:latin typeface="Cambria Math" panose="02040503050406030204" pitchFamily="18" charset="0"/>
                            </a:rPr>
                          </m:ctrlPr>
                        </m:accPr>
                        <m:e>
                          <m:r>
                            <a:rPr lang="fr-FR" i="1">
                              <a:latin typeface="Cambria Math" panose="02040503050406030204" pitchFamily="18" charset="0"/>
                            </a:rPr>
                            <m:t>𝑥</m:t>
                          </m:r>
                        </m:e>
                      </m:acc>
                      <m:r>
                        <a:rPr lang="fr-FR" i="1">
                          <a:latin typeface="Cambria Math" panose="02040503050406030204" pitchFamily="18" charset="0"/>
                        </a:rPr>
                        <m:t>+</m:t>
                      </m:r>
                      <m:sSub>
                        <m:sSubPr>
                          <m:ctrlPr>
                            <a:rPr lang="fr-FR" i="1">
                              <a:latin typeface="Cambria Math" panose="02040503050406030204" pitchFamily="18" charset="0"/>
                            </a:rPr>
                          </m:ctrlPr>
                        </m:sSubPr>
                        <m:e>
                          <m:r>
                            <a:rPr lang="fr-FR" i="1">
                              <a:latin typeface="Cambria Math" panose="02040503050406030204" pitchFamily="18" charset="0"/>
                            </a:rPr>
                            <m:t>(</m:t>
                          </m:r>
                          <m:r>
                            <a:rPr lang="fr-FR" i="1">
                              <a:latin typeface="Cambria Math" panose="02040503050406030204" pitchFamily="18" charset="0"/>
                            </a:rPr>
                            <m:t>𝑧</m:t>
                          </m:r>
                        </m:e>
                        <m:sub>
                          <m:r>
                            <a:rPr lang="fr-FR" i="1">
                              <a:latin typeface="Cambria Math" panose="02040503050406030204" pitchFamily="18" charset="0"/>
                            </a:rPr>
                            <m:t>𝑎</m:t>
                          </m:r>
                        </m:sub>
                      </m:sSub>
                      <m:sSub>
                        <m:sSubPr>
                          <m:ctrlPr>
                            <a:rPr lang="fr-FR" i="1">
                              <a:latin typeface="Cambria Math" panose="02040503050406030204" pitchFamily="18" charset="0"/>
                            </a:rPr>
                          </m:ctrlPr>
                        </m:sSubPr>
                        <m:e>
                          <m:r>
                            <a:rPr lang="fr-FR" i="1">
                              <a:latin typeface="Cambria Math" panose="02040503050406030204" pitchFamily="18" charset="0"/>
                            </a:rPr>
                            <m:t>𝑥</m:t>
                          </m:r>
                        </m:e>
                        <m:sub>
                          <m:r>
                            <a:rPr lang="fr-FR" i="1">
                              <a:latin typeface="Cambria Math" panose="02040503050406030204" pitchFamily="18" charset="0"/>
                            </a:rPr>
                            <m:t>𝑏</m:t>
                          </m:r>
                        </m:sub>
                      </m:sSub>
                      <m:r>
                        <a:rPr lang="fr-FR" i="1">
                          <a:latin typeface="Cambria Math" panose="02040503050406030204" pitchFamily="18" charset="0"/>
                        </a:rPr>
                        <m:t>−</m:t>
                      </m:r>
                      <m:sSub>
                        <m:sSubPr>
                          <m:ctrlPr>
                            <a:rPr lang="fr-FR" i="1">
                              <a:latin typeface="Cambria Math" panose="02040503050406030204" pitchFamily="18" charset="0"/>
                            </a:rPr>
                          </m:ctrlPr>
                        </m:sSubPr>
                        <m:e>
                          <m:r>
                            <a:rPr lang="fr-FR" i="1">
                              <a:latin typeface="Cambria Math" panose="02040503050406030204" pitchFamily="18" charset="0"/>
                            </a:rPr>
                            <m:t>𝑧</m:t>
                          </m:r>
                        </m:e>
                        <m:sub>
                          <m:r>
                            <a:rPr lang="fr-FR" i="1">
                              <a:latin typeface="Cambria Math" panose="02040503050406030204" pitchFamily="18" charset="0"/>
                            </a:rPr>
                            <m:t>𝑏</m:t>
                          </m:r>
                        </m:sub>
                      </m:sSub>
                      <m:sSub>
                        <m:sSubPr>
                          <m:ctrlPr>
                            <a:rPr lang="fr-FR" i="1">
                              <a:latin typeface="Cambria Math" panose="02040503050406030204" pitchFamily="18" charset="0"/>
                            </a:rPr>
                          </m:ctrlPr>
                        </m:sSubPr>
                        <m:e>
                          <m:r>
                            <a:rPr lang="fr-FR" i="1">
                              <a:latin typeface="Cambria Math" panose="02040503050406030204" pitchFamily="18" charset="0"/>
                            </a:rPr>
                            <m:t>𝑥</m:t>
                          </m:r>
                        </m:e>
                        <m:sub>
                          <m:r>
                            <a:rPr lang="fr-FR" i="1">
                              <a:latin typeface="Cambria Math" panose="02040503050406030204" pitchFamily="18" charset="0"/>
                            </a:rPr>
                            <m:t>𝑎</m:t>
                          </m:r>
                        </m:sub>
                      </m:sSub>
                      <m:r>
                        <a:rPr lang="fr-FR" i="1">
                          <a:latin typeface="Cambria Math" panose="02040503050406030204" pitchFamily="18" charset="0"/>
                        </a:rPr>
                        <m:t>)</m:t>
                      </m:r>
                      <m:acc>
                        <m:accPr>
                          <m:chr m:val="⃗"/>
                          <m:ctrlPr>
                            <a:rPr lang="fr-FR" i="1">
                              <a:latin typeface="Cambria Math" panose="02040503050406030204" pitchFamily="18" charset="0"/>
                            </a:rPr>
                          </m:ctrlPr>
                        </m:accPr>
                        <m:e>
                          <m:r>
                            <a:rPr lang="fr-FR" i="1">
                              <a:latin typeface="Cambria Math" panose="02040503050406030204" pitchFamily="18" charset="0"/>
                            </a:rPr>
                            <m:t>𝑦</m:t>
                          </m:r>
                        </m:e>
                      </m:acc>
                      <m:r>
                        <a:rPr lang="fr-FR" i="1">
                          <a:latin typeface="Cambria Math" panose="02040503050406030204" pitchFamily="18" charset="0"/>
                        </a:rPr>
                        <m:t>+</m:t>
                      </m:r>
                      <m:sSub>
                        <m:sSubPr>
                          <m:ctrlPr>
                            <a:rPr lang="fr-FR" i="1">
                              <a:latin typeface="Cambria Math" panose="02040503050406030204" pitchFamily="18" charset="0"/>
                            </a:rPr>
                          </m:ctrlPr>
                        </m:sSubPr>
                        <m:e>
                          <m:r>
                            <a:rPr lang="fr-FR" i="1">
                              <a:latin typeface="Cambria Math" panose="02040503050406030204" pitchFamily="18" charset="0"/>
                            </a:rPr>
                            <m:t>(</m:t>
                          </m:r>
                          <m:r>
                            <a:rPr lang="fr-FR" i="1">
                              <a:latin typeface="Cambria Math" panose="02040503050406030204" pitchFamily="18" charset="0"/>
                            </a:rPr>
                            <m:t>𝑥</m:t>
                          </m:r>
                        </m:e>
                        <m:sub>
                          <m:r>
                            <a:rPr lang="fr-FR" i="1">
                              <a:latin typeface="Cambria Math" panose="02040503050406030204" pitchFamily="18" charset="0"/>
                            </a:rPr>
                            <m:t>𝑎</m:t>
                          </m:r>
                        </m:sub>
                      </m:sSub>
                      <m:sSub>
                        <m:sSubPr>
                          <m:ctrlPr>
                            <a:rPr lang="fr-FR" i="1">
                              <a:latin typeface="Cambria Math" panose="02040503050406030204" pitchFamily="18" charset="0"/>
                            </a:rPr>
                          </m:ctrlPr>
                        </m:sSubPr>
                        <m:e>
                          <m:r>
                            <a:rPr lang="fr-FR" i="1">
                              <a:latin typeface="Cambria Math" panose="02040503050406030204" pitchFamily="18" charset="0"/>
                            </a:rPr>
                            <m:t>𝑦</m:t>
                          </m:r>
                        </m:e>
                        <m:sub>
                          <m:r>
                            <a:rPr lang="fr-FR" i="1">
                              <a:latin typeface="Cambria Math" panose="02040503050406030204" pitchFamily="18" charset="0"/>
                            </a:rPr>
                            <m:t>𝑏</m:t>
                          </m:r>
                        </m:sub>
                      </m:sSub>
                      <m:r>
                        <a:rPr lang="fr-FR" i="1">
                          <a:latin typeface="Cambria Math" panose="02040503050406030204" pitchFamily="18" charset="0"/>
                        </a:rPr>
                        <m:t>−</m:t>
                      </m:r>
                      <m:sSub>
                        <m:sSubPr>
                          <m:ctrlPr>
                            <a:rPr lang="fr-FR" i="1">
                              <a:latin typeface="Cambria Math" panose="02040503050406030204" pitchFamily="18" charset="0"/>
                            </a:rPr>
                          </m:ctrlPr>
                        </m:sSubPr>
                        <m:e>
                          <m:r>
                            <a:rPr lang="fr-FR" i="1">
                              <a:latin typeface="Cambria Math" panose="02040503050406030204" pitchFamily="18" charset="0"/>
                            </a:rPr>
                            <m:t>𝑥</m:t>
                          </m:r>
                        </m:e>
                        <m:sub>
                          <m:r>
                            <a:rPr lang="fr-FR" i="1">
                              <a:latin typeface="Cambria Math" panose="02040503050406030204" pitchFamily="18" charset="0"/>
                            </a:rPr>
                            <m:t>𝑏</m:t>
                          </m:r>
                        </m:sub>
                      </m:sSub>
                      <m:sSub>
                        <m:sSubPr>
                          <m:ctrlPr>
                            <a:rPr lang="fr-FR" i="1">
                              <a:latin typeface="Cambria Math" panose="02040503050406030204" pitchFamily="18" charset="0"/>
                            </a:rPr>
                          </m:ctrlPr>
                        </m:sSubPr>
                        <m:e>
                          <m:r>
                            <a:rPr lang="fr-FR" i="1">
                              <a:latin typeface="Cambria Math" panose="02040503050406030204" pitchFamily="18" charset="0"/>
                            </a:rPr>
                            <m:t>𝑦</m:t>
                          </m:r>
                        </m:e>
                        <m:sub>
                          <m:r>
                            <a:rPr lang="fr-FR" i="1">
                              <a:latin typeface="Cambria Math" panose="02040503050406030204" pitchFamily="18" charset="0"/>
                            </a:rPr>
                            <m:t>𝑎</m:t>
                          </m:r>
                        </m:sub>
                      </m:sSub>
                      <m:r>
                        <a:rPr lang="fr-FR" i="1">
                          <a:latin typeface="Cambria Math" panose="02040503050406030204" pitchFamily="18" charset="0"/>
                        </a:rPr>
                        <m:t>)</m:t>
                      </m:r>
                      <m:acc>
                        <m:accPr>
                          <m:chr m:val="⃗"/>
                          <m:ctrlPr>
                            <a:rPr lang="fr-FR" i="1">
                              <a:latin typeface="Cambria Math" panose="02040503050406030204" pitchFamily="18" charset="0"/>
                            </a:rPr>
                          </m:ctrlPr>
                        </m:accPr>
                        <m:e>
                          <m:r>
                            <a:rPr lang="fr-FR" i="1">
                              <a:latin typeface="Cambria Math" panose="02040503050406030204" pitchFamily="18" charset="0"/>
                            </a:rPr>
                            <m:t>𝑧</m:t>
                          </m:r>
                        </m:e>
                      </m:acc>
                    </m:oMath>
                  </m:oMathPara>
                </a14:m>
                <a:endParaRPr lang="fr-FR" dirty="0"/>
              </a:p>
              <a:p>
                <a:endParaRPr lang="fr-F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mc:Choice>
        <mc:Fallback xmlns="">
          <p:sp>
            <p:nvSpPr>
              <p:cNvPr id="65" name="ZoneTexte 64">
                <a:extLst>
                  <a:ext uri="{FF2B5EF4-FFF2-40B4-BE49-F238E27FC236}">
                    <a16:creationId xmlns:a16="http://schemas.microsoft.com/office/drawing/2014/main" id="{D8E32799-0641-E00D-B3B1-0A8288AF2FB0}"/>
                  </a:ext>
                </a:extLst>
              </p:cNvPr>
              <p:cNvSpPr txBox="1">
                <a:spLocks noRot="1" noChangeAspect="1" noMove="1" noResize="1" noEditPoints="1" noAdjustHandles="1" noChangeArrowheads="1" noChangeShapeType="1" noTextEdit="1"/>
              </p:cNvSpPr>
              <p:nvPr/>
            </p:nvSpPr>
            <p:spPr>
              <a:xfrm>
                <a:off x="6003234" y="4921526"/>
                <a:ext cx="5993296" cy="2135521"/>
              </a:xfrm>
              <a:prstGeom prst="rect">
                <a:avLst/>
              </a:prstGeom>
              <a:blipFill>
                <a:blip r:embed="rId4"/>
                <a:stretch>
                  <a:fillRect t="-1709" r="-4374"/>
                </a:stretch>
              </a:blipFill>
            </p:spPr>
            <p:txBody>
              <a:bodyPr/>
              <a:lstStyle/>
              <a:p>
                <a:r>
                  <a:rPr lang="fr-FR">
                    <a:noFill/>
                  </a:rPr>
                  <a:t> </a:t>
                </a:r>
              </a:p>
            </p:txBody>
          </p:sp>
        </mc:Fallback>
      </mc:AlternateContent>
    </p:spTree>
    <p:extLst>
      <p:ext uri="{BB962C8B-B14F-4D97-AF65-F5344CB8AC3E}">
        <p14:creationId xmlns:p14="http://schemas.microsoft.com/office/powerpoint/2010/main" val="2017275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BF3A398-534D-E2FB-8220-C4EC4C948B3E}"/>
              </a:ext>
            </a:extLst>
          </p:cNvPr>
          <p:cNvSpPr/>
          <p:nvPr/>
        </p:nvSpPr>
        <p:spPr>
          <a:xfrm>
            <a:off x="3028335" y="5515897"/>
            <a:ext cx="6834650" cy="134210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4" name="Image 33">
            <a:extLst>
              <a:ext uri="{FF2B5EF4-FFF2-40B4-BE49-F238E27FC236}">
                <a16:creationId xmlns:a16="http://schemas.microsoft.com/office/drawing/2014/main" id="{ED966269-229C-156C-0790-9C0897EE0403}"/>
              </a:ext>
            </a:extLst>
          </p:cNvPr>
          <p:cNvPicPr>
            <a:picLocks noChangeAspect="1"/>
          </p:cNvPicPr>
          <p:nvPr/>
        </p:nvPicPr>
        <p:blipFill>
          <a:blip r:embed="rId3"/>
          <a:stretch>
            <a:fillRect/>
          </a:stretch>
        </p:blipFill>
        <p:spPr>
          <a:xfrm>
            <a:off x="3292112" y="1569819"/>
            <a:ext cx="5201376" cy="3134162"/>
          </a:xfrm>
          <a:prstGeom prst="rect">
            <a:avLst/>
          </a:prstGeom>
        </p:spPr>
      </p:pic>
    </p:spTree>
    <p:extLst>
      <p:ext uri="{BB962C8B-B14F-4D97-AF65-F5344CB8AC3E}">
        <p14:creationId xmlns:p14="http://schemas.microsoft.com/office/powerpoint/2010/main" val="1372670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BF3A398-534D-E2FB-8220-C4EC4C948B3E}"/>
              </a:ext>
            </a:extLst>
          </p:cNvPr>
          <p:cNvSpPr/>
          <p:nvPr/>
        </p:nvSpPr>
        <p:spPr>
          <a:xfrm>
            <a:off x="3028335" y="5515897"/>
            <a:ext cx="6834650" cy="134210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0" name="Groupe 19">
            <a:extLst>
              <a:ext uri="{FF2B5EF4-FFF2-40B4-BE49-F238E27FC236}">
                <a16:creationId xmlns:a16="http://schemas.microsoft.com/office/drawing/2014/main" id="{14EEB5EB-9726-43D8-9616-4FC1D8CDC2D3}"/>
              </a:ext>
            </a:extLst>
          </p:cNvPr>
          <p:cNvGrpSpPr/>
          <p:nvPr/>
        </p:nvGrpSpPr>
        <p:grpSpPr>
          <a:xfrm>
            <a:off x="197977" y="168677"/>
            <a:ext cx="6353524" cy="4398050"/>
            <a:chOff x="3203836" y="1073353"/>
            <a:chExt cx="6353524" cy="4398050"/>
          </a:xfrm>
        </p:grpSpPr>
        <p:cxnSp>
          <p:nvCxnSpPr>
            <p:cNvPr id="3" name="Connecteur droit avec flèche 2">
              <a:extLst>
                <a:ext uri="{FF2B5EF4-FFF2-40B4-BE49-F238E27FC236}">
                  <a16:creationId xmlns:a16="http://schemas.microsoft.com/office/drawing/2014/main" id="{E4C0E042-7937-C5BC-67D6-E636A503CDB7}"/>
                </a:ext>
              </a:extLst>
            </p:cNvPr>
            <p:cNvCxnSpPr/>
            <p:nvPr/>
          </p:nvCxnSpPr>
          <p:spPr>
            <a:xfrm>
              <a:off x="5123145" y="4910203"/>
              <a:ext cx="4296428"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4" name="Connecteur droit avec flèche 3">
              <a:extLst>
                <a:ext uri="{FF2B5EF4-FFF2-40B4-BE49-F238E27FC236}">
                  <a16:creationId xmlns:a16="http://schemas.microsoft.com/office/drawing/2014/main" id="{3D78F305-A8D1-5710-6D90-E5A31788D528}"/>
                </a:ext>
              </a:extLst>
            </p:cNvPr>
            <p:cNvCxnSpPr>
              <a:cxnSpLocks/>
            </p:cNvCxnSpPr>
            <p:nvPr/>
          </p:nvCxnSpPr>
          <p:spPr>
            <a:xfrm flipV="1">
              <a:off x="5123145" y="1346200"/>
              <a:ext cx="0" cy="357670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6" name="Connecteur droit avec flèche 5">
              <a:extLst>
                <a:ext uri="{FF2B5EF4-FFF2-40B4-BE49-F238E27FC236}">
                  <a16:creationId xmlns:a16="http://schemas.microsoft.com/office/drawing/2014/main" id="{B2755471-455B-8974-5E0B-8321E58B95B5}"/>
                </a:ext>
              </a:extLst>
            </p:cNvPr>
            <p:cNvCxnSpPr>
              <a:cxnSpLocks/>
            </p:cNvCxnSpPr>
            <p:nvPr/>
          </p:nvCxnSpPr>
          <p:spPr>
            <a:xfrm flipV="1">
              <a:off x="5123145" y="3017903"/>
              <a:ext cx="4093228" cy="187960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8" name="Connecteur droit avec flèche 7">
              <a:extLst>
                <a:ext uri="{FF2B5EF4-FFF2-40B4-BE49-F238E27FC236}">
                  <a16:creationId xmlns:a16="http://schemas.microsoft.com/office/drawing/2014/main" id="{1B273902-9E8B-7BFA-638D-DBC2C896577A}"/>
                </a:ext>
              </a:extLst>
            </p:cNvPr>
            <p:cNvCxnSpPr>
              <a:cxnSpLocks/>
            </p:cNvCxnSpPr>
            <p:nvPr/>
          </p:nvCxnSpPr>
          <p:spPr>
            <a:xfrm flipH="1" flipV="1">
              <a:off x="3556000" y="1498600"/>
              <a:ext cx="1554445" cy="3419605"/>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2" name="Arc 11">
              <a:extLst>
                <a:ext uri="{FF2B5EF4-FFF2-40B4-BE49-F238E27FC236}">
                  <a16:creationId xmlns:a16="http://schemas.microsoft.com/office/drawing/2014/main" id="{630BDC55-8279-14FF-9678-42AF3848073B}"/>
                </a:ext>
              </a:extLst>
            </p:cNvPr>
            <p:cNvSpPr/>
            <p:nvPr/>
          </p:nvSpPr>
          <p:spPr>
            <a:xfrm rot="2981890">
              <a:off x="5133939" y="4151328"/>
              <a:ext cx="1187290" cy="1452860"/>
            </a:xfrm>
            <a:prstGeom prst="arc">
              <a:avLst>
                <a:gd name="adj1" fmla="val 16200000"/>
                <a:gd name="adj2" fmla="val 18778237"/>
              </a:avLst>
            </a:prstGeom>
            <a:ln>
              <a:headEnd type="arrow"/>
            </a:ln>
          </p:spPr>
          <p:style>
            <a:lnRef idx="1">
              <a:schemeClr val="accent2"/>
            </a:lnRef>
            <a:fillRef idx="0">
              <a:schemeClr val="accent2"/>
            </a:fillRef>
            <a:effectRef idx="0">
              <a:schemeClr val="accent2"/>
            </a:effectRef>
            <a:fontRef idx="minor">
              <a:schemeClr val="tx1"/>
            </a:fontRef>
          </p:style>
          <p:txBody>
            <a:bodyPr rtlCol="0" anchor="ctr"/>
            <a:lstStyle/>
            <a:p>
              <a:pPr algn="ctr"/>
              <a:endParaRPr lang="fr-FR"/>
            </a:p>
          </p:txBody>
        </p:sp>
        <p:sp>
          <p:nvSpPr>
            <p:cNvPr id="13" name="ZoneTexte 12">
              <a:extLst>
                <a:ext uri="{FF2B5EF4-FFF2-40B4-BE49-F238E27FC236}">
                  <a16:creationId xmlns:a16="http://schemas.microsoft.com/office/drawing/2014/main" id="{504A939A-8A10-A94D-74F1-0A98663E1189}"/>
                </a:ext>
              </a:extLst>
            </p:cNvPr>
            <p:cNvSpPr txBox="1"/>
            <p:nvPr/>
          </p:nvSpPr>
          <p:spPr>
            <a:xfrm>
              <a:off x="6408082" y="4415515"/>
              <a:ext cx="1302707" cy="369332"/>
            </a:xfrm>
            <a:prstGeom prst="rect">
              <a:avLst/>
            </a:prstGeom>
            <a:noFill/>
          </p:spPr>
          <p:txBody>
            <a:bodyPr wrap="square" rtlCol="0">
              <a:spAutoFit/>
            </a:bodyPr>
            <a:lstStyle/>
            <a:p>
              <a:r>
                <a:rPr lang="el-GR" dirty="0"/>
                <a:t>α</a:t>
              </a:r>
              <a:endParaRPr lang="fr-FR" dirty="0"/>
            </a:p>
          </p:txBody>
        </p:sp>
        <p:sp>
          <p:nvSpPr>
            <p:cNvPr id="14" name="ZoneTexte 13">
              <a:extLst>
                <a:ext uri="{FF2B5EF4-FFF2-40B4-BE49-F238E27FC236}">
                  <a16:creationId xmlns:a16="http://schemas.microsoft.com/office/drawing/2014/main" id="{A24626E5-5D99-01CE-617E-D345488B4974}"/>
                </a:ext>
              </a:extLst>
            </p:cNvPr>
            <p:cNvSpPr txBox="1"/>
            <p:nvPr/>
          </p:nvSpPr>
          <p:spPr>
            <a:xfrm>
              <a:off x="9211632" y="5034734"/>
              <a:ext cx="345728" cy="369332"/>
            </a:xfrm>
            <a:prstGeom prst="rect">
              <a:avLst/>
            </a:prstGeom>
            <a:noFill/>
          </p:spPr>
          <p:txBody>
            <a:bodyPr wrap="square" rtlCol="0">
              <a:spAutoFit/>
            </a:bodyPr>
            <a:lstStyle/>
            <a:p>
              <a:r>
                <a:rPr lang="fr-FR" dirty="0"/>
                <a:t>x</a:t>
              </a:r>
            </a:p>
          </p:txBody>
        </p:sp>
        <p:sp>
          <p:nvSpPr>
            <p:cNvPr id="16" name="ZoneTexte 15">
              <a:extLst>
                <a:ext uri="{FF2B5EF4-FFF2-40B4-BE49-F238E27FC236}">
                  <a16:creationId xmlns:a16="http://schemas.microsoft.com/office/drawing/2014/main" id="{3F6BF793-51E6-99B6-B58F-45208517523B}"/>
                </a:ext>
              </a:extLst>
            </p:cNvPr>
            <p:cNvSpPr txBox="1"/>
            <p:nvPr/>
          </p:nvSpPr>
          <p:spPr>
            <a:xfrm>
              <a:off x="8815800" y="2648571"/>
              <a:ext cx="345728" cy="369332"/>
            </a:xfrm>
            <a:prstGeom prst="rect">
              <a:avLst/>
            </a:prstGeom>
            <a:noFill/>
          </p:spPr>
          <p:txBody>
            <a:bodyPr wrap="square" rtlCol="0">
              <a:spAutoFit/>
            </a:bodyPr>
            <a:lstStyle/>
            <a:p>
              <a:r>
                <a:rPr lang="fr-FR" dirty="0"/>
                <a:t>u</a:t>
              </a:r>
            </a:p>
          </p:txBody>
        </p:sp>
        <p:sp>
          <p:nvSpPr>
            <p:cNvPr id="17" name="ZoneTexte 16">
              <a:extLst>
                <a:ext uri="{FF2B5EF4-FFF2-40B4-BE49-F238E27FC236}">
                  <a16:creationId xmlns:a16="http://schemas.microsoft.com/office/drawing/2014/main" id="{EFD9ACB9-5050-B110-920A-F5A7F1553063}"/>
                </a:ext>
              </a:extLst>
            </p:cNvPr>
            <p:cNvSpPr txBox="1"/>
            <p:nvPr/>
          </p:nvSpPr>
          <p:spPr>
            <a:xfrm>
              <a:off x="4789596" y="1073353"/>
              <a:ext cx="345728" cy="369332"/>
            </a:xfrm>
            <a:prstGeom prst="rect">
              <a:avLst/>
            </a:prstGeom>
            <a:noFill/>
          </p:spPr>
          <p:txBody>
            <a:bodyPr wrap="square" rtlCol="0">
              <a:spAutoFit/>
            </a:bodyPr>
            <a:lstStyle/>
            <a:p>
              <a:r>
                <a:rPr lang="fr-FR" dirty="0"/>
                <a:t>y</a:t>
              </a:r>
            </a:p>
          </p:txBody>
        </p:sp>
        <p:sp>
          <p:nvSpPr>
            <p:cNvPr id="18" name="ZoneTexte 17">
              <a:extLst>
                <a:ext uri="{FF2B5EF4-FFF2-40B4-BE49-F238E27FC236}">
                  <a16:creationId xmlns:a16="http://schemas.microsoft.com/office/drawing/2014/main" id="{616991EA-7FAE-D595-E91D-59C90308904B}"/>
                </a:ext>
              </a:extLst>
            </p:cNvPr>
            <p:cNvSpPr txBox="1"/>
            <p:nvPr/>
          </p:nvSpPr>
          <p:spPr>
            <a:xfrm>
              <a:off x="3203836" y="1427600"/>
              <a:ext cx="345728" cy="369332"/>
            </a:xfrm>
            <a:prstGeom prst="rect">
              <a:avLst/>
            </a:prstGeom>
            <a:noFill/>
          </p:spPr>
          <p:txBody>
            <a:bodyPr wrap="square" rtlCol="0">
              <a:spAutoFit/>
            </a:bodyPr>
            <a:lstStyle/>
            <a:p>
              <a:r>
                <a:rPr lang="fr-FR" dirty="0"/>
                <a:t>v</a:t>
              </a:r>
            </a:p>
          </p:txBody>
        </p:sp>
        <p:sp>
          <p:nvSpPr>
            <p:cNvPr id="19" name="ZoneTexte 18">
              <a:extLst>
                <a:ext uri="{FF2B5EF4-FFF2-40B4-BE49-F238E27FC236}">
                  <a16:creationId xmlns:a16="http://schemas.microsoft.com/office/drawing/2014/main" id="{AA5D8EBC-46A8-28A1-4B6A-C81E488A635C}"/>
                </a:ext>
              </a:extLst>
            </p:cNvPr>
            <p:cNvSpPr txBox="1"/>
            <p:nvPr/>
          </p:nvSpPr>
          <p:spPr>
            <a:xfrm>
              <a:off x="4729634" y="4659053"/>
              <a:ext cx="345728" cy="369332"/>
            </a:xfrm>
            <a:prstGeom prst="rect">
              <a:avLst/>
            </a:prstGeom>
            <a:noFill/>
          </p:spPr>
          <p:txBody>
            <a:bodyPr wrap="square" rtlCol="0">
              <a:spAutoFit/>
            </a:bodyPr>
            <a:lstStyle/>
            <a:p>
              <a:r>
                <a:rPr lang="fr-FR" dirty="0"/>
                <a:t>O</a:t>
              </a:r>
            </a:p>
          </p:txBody>
        </p:sp>
      </p:grpSp>
      <mc:AlternateContent xmlns:mc="http://schemas.openxmlformats.org/markup-compatibility/2006" xmlns:a14="http://schemas.microsoft.com/office/drawing/2010/main">
        <mc:Choice Requires="a14">
          <p:sp>
            <p:nvSpPr>
              <p:cNvPr id="21" name="ZoneTexte 20">
                <a:extLst>
                  <a:ext uri="{FF2B5EF4-FFF2-40B4-BE49-F238E27FC236}">
                    <a16:creationId xmlns:a16="http://schemas.microsoft.com/office/drawing/2014/main" id="{F11AB42B-6407-7AF3-1959-DF97FCBD25D9}"/>
                  </a:ext>
                </a:extLst>
              </p:cNvPr>
              <p:cNvSpPr txBox="1"/>
              <p:nvPr/>
            </p:nvSpPr>
            <p:spPr>
              <a:xfrm>
                <a:off x="6643991" y="272374"/>
                <a:ext cx="5214026" cy="2473754"/>
              </a:xfrm>
              <a:prstGeom prst="rect">
                <a:avLst/>
              </a:prstGeom>
              <a:noFill/>
            </p:spPr>
            <p:txBody>
              <a:bodyPr wrap="square" rtlCol="0">
                <a:spAutoFit/>
              </a:bodyPr>
              <a:lstStyle/>
              <a:p>
                <a:r>
                  <a:rPr lang="fr-FR" dirty="0"/>
                  <a:t>Soit B </a:t>
                </a:r>
                <a:r>
                  <a:rPr lang="fr-FR" dirty="0">
                    <a:solidFill>
                      <a:schemeClr val="tx1"/>
                    </a:solidFill>
                  </a:rPr>
                  <a:t>= (</a:t>
                </a:r>
                <a14:m>
                  <m:oMath xmlns:m="http://schemas.openxmlformats.org/officeDocument/2006/math">
                    <m:acc>
                      <m:accPr>
                        <m:chr m:val="⃗"/>
                        <m:ctrlP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ctrlPr>
                      </m:accPr>
                      <m:e>
                        <m: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Calibri" panose="020F0502020204030204" pitchFamily="34" charset="0"/>
                            <a:cs typeface="Times New Roman" panose="02020603050405020304" pitchFamily="18" charset="0"/>
                          </a:rPr>
                          <m:t>𝑥</m:t>
                        </m:r>
                      </m:e>
                    </m:acc>
                    <m: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Calibri" panose="020F0502020204030204" pitchFamily="34" charset="0"/>
                        <a:cs typeface="Times New Roman" panose="02020603050405020304" pitchFamily="18" charset="0"/>
                      </a:rPr>
                      <m:t>,  </m:t>
                    </m:r>
                    <m:acc>
                      <m:accPr>
                        <m:chr m:val="⃗"/>
                        <m:ctrlPr>
                          <a:rPr lang="fr-FR" i="1">
                            <a:latin typeface="Cambria Math" panose="02040503050406030204" pitchFamily="18" charset="0"/>
                          </a:rPr>
                        </m:ctrlPr>
                      </m:accPr>
                      <m:e>
                        <m:r>
                          <a:rPr lang="fr-FR" b="0" i="1" smtClean="0">
                            <a:latin typeface="Cambria Math" panose="02040503050406030204" pitchFamily="18" charset="0"/>
                            <a:ea typeface="Calibri" panose="020F0502020204030204" pitchFamily="34" charset="0"/>
                            <a:cs typeface="Times New Roman" panose="02020603050405020304" pitchFamily="18" charset="0"/>
                          </a:rPr>
                          <m:t>𝑦</m:t>
                        </m:r>
                      </m:e>
                    </m:acc>
                  </m:oMath>
                </a14:m>
                <a:r>
                  <a:rPr lang="fr-FR" dirty="0"/>
                  <a:t>, </a:t>
                </a:r>
                <a14:m>
                  <m:oMath xmlns:m="http://schemas.openxmlformats.org/officeDocument/2006/math">
                    <m:acc>
                      <m:accPr>
                        <m:chr m:val="⃗"/>
                        <m:ctrlPr>
                          <a:rPr lang="fr-FR" i="1">
                            <a:latin typeface="Cambria Math" panose="02040503050406030204" pitchFamily="18" charset="0"/>
                          </a:rPr>
                        </m:ctrlPr>
                      </m:accPr>
                      <m:e>
                        <m:r>
                          <a:rPr lang="fr-FR" b="0" i="1" smtClean="0">
                            <a:latin typeface="Cambria Math" panose="02040503050406030204" pitchFamily="18" charset="0"/>
                            <a:ea typeface="Calibri" panose="020F0502020204030204" pitchFamily="34" charset="0"/>
                            <a:cs typeface="Times New Roman" panose="02020603050405020304" pitchFamily="18" charset="0"/>
                          </a:rPr>
                          <m:t>𝑧</m:t>
                        </m:r>
                      </m:e>
                    </m:acc>
                  </m:oMath>
                </a14:m>
                <a:r>
                  <a:rPr lang="fr-FR" dirty="0"/>
                  <a:t>) et B</a:t>
                </a:r>
                <a:r>
                  <a:rPr lang="fr-FR" baseline="-25000" dirty="0"/>
                  <a:t>1</a:t>
                </a:r>
                <a:r>
                  <a:rPr lang="fr-FR" dirty="0"/>
                  <a:t> = (</a:t>
                </a:r>
                <a14:m>
                  <m:oMath xmlns:m="http://schemas.openxmlformats.org/officeDocument/2006/math">
                    <m:acc>
                      <m:accPr>
                        <m:chr m:val="⃗"/>
                        <m:ctrlPr>
                          <a:rPr lang="fr-FR" i="1">
                            <a:latin typeface="Cambria Math" panose="02040503050406030204" pitchFamily="18" charset="0"/>
                          </a:rPr>
                        </m:ctrlPr>
                      </m:accPr>
                      <m:e>
                        <m:r>
                          <a:rPr lang="fr-FR" b="0" i="1" smtClean="0">
                            <a:latin typeface="Cambria Math" panose="02040503050406030204" pitchFamily="18" charset="0"/>
                            <a:ea typeface="Calibri" panose="020F0502020204030204" pitchFamily="34" charset="0"/>
                            <a:cs typeface="Times New Roman" panose="02020603050405020304" pitchFamily="18" charset="0"/>
                          </a:rPr>
                          <m:t>𝑢</m:t>
                        </m:r>
                      </m:e>
                    </m:acc>
                    <m:r>
                      <a:rPr lang="fr-FR" i="1">
                        <a:latin typeface="Cambria Math" panose="02040503050406030204" pitchFamily="18" charset="0"/>
                        <a:ea typeface="Calibri" panose="020F0502020204030204" pitchFamily="34" charset="0"/>
                        <a:cs typeface="Times New Roman" panose="02020603050405020304" pitchFamily="18" charset="0"/>
                      </a:rPr>
                      <m:t>,  </m:t>
                    </m:r>
                    <m:acc>
                      <m:accPr>
                        <m:chr m:val="⃗"/>
                        <m:ctrlPr>
                          <a:rPr lang="fr-FR" i="1">
                            <a:latin typeface="Cambria Math" panose="02040503050406030204" pitchFamily="18" charset="0"/>
                          </a:rPr>
                        </m:ctrlPr>
                      </m:accPr>
                      <m:e>
                        <m:r>
                          <a:rPr lang="fr-FR" b="0" i="1" smtClean="0">
                            <a:latin typeface="Cambria Math" panose="02040503050406030204" pitchFamily="18" charset="0"/>
                            <a:ea typeface="Calibri" panose="020F0502020204030204" pitchFamily="34" charset="0"/>
                            <a:cs typeface="Times New Roman" panose="02020603050405020304" pitchFamily="18" charset="0"/>
                          </a:rPr>
                          <m:t>𝑣</m:t>
                        </m:r>
                      </m:e>
                    </m:acc>
                  </m:oMath>
                </a14:m>
                <a:r>
                  <a:rPr lang="fr-FR" dirty="0"/>
                  <a:t>, </a:t>
                </a:r>
                <a14:m>
                  <m:oMath xmlns:m="http://schemas.openxmlformats.org/officeDocument/2006/math">
                    <m:acc>
                      <m:accPr>
                        <m:chr m:val="⃗"/>
                        <m:ctrlPr>
                          <a:rPr lang="fr-FR" i="1">
                            <a:latin typeface="Cambria Math" panose="02040503050406030204" pitchFamily="18" charset="0"/>
                          </a:rPr>
                        </m:ctrlPr>
                      </m:accPr>
                      <m:e>
                        <m:r>
                          <a:rPr lang="fr-FR" i="1">
                            <a:latin typeface="Cambria Math" panose="02040503050406030204" pitchFamily="18" charset="0"/>
                            <a:ea typeface="Calibri" panose="020F0502020204030204" pitchFamily="34" charset="0"/>
                            <a:cs typeface="Times New Roman" panose="02020603050405020304" pitchFamily="18" charset="0"/>
                          </a:rPr>
                          <m:t>𝑧</m:t>
                        </m:r>
                      </m:e>
                    </m:acc>
                  </m:oMath>
                </a14:m>
                <a:r>
                  <a:rPr lang="fr-FR" dirty="0"/>
                  <a:t>)</a:t>
                </a:r>
              </a:p>
              <a:p>
                <a:endParaRPr lang="fr-FR" dirty="0"/>
              </a:p>
              <a:p>
                <a:endParaRPr lang="fr-FR" dirty="0"/>
              </a:p>
              <a:p>
                <a:r>
                  <a:rPr lang="fr-FR" dirty="0"/>
                  <a:t>α = (</a:t>
                </a:r>
                <a14:m>
                  <m:oMath xmlns:m="http://schemas.openxmlformats.org/officeDocument/2006/math">
                    <m:acc>
                      <m:accPr>
                        <m:chr m:val="⃗"/>
                        <m:ctrlP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ctrlPr>
                      </m:accPr>
                      <m:e>
                        <m: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Calibri" panose="020F0502020204030204" pitchFamily="34" charset="0"/>
                            <a:cs typeface="Times New Roman" panose="02020603050405020304" pitchFamily="18" charset="0"/>
                          </a:rPr>
                          <m:t>𝑥</m:t>
                        </m:r>
                      </m:e>
                    </m:acc>
                    <m: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Calibri" panose="020F0502020204030204" pitchFamily="34" charset="0"/>
                        <a:cs typeface="Times New Roman" panose="02020603050405020304" pitchFamily="18" charset="0"/>
                      </a:rPr>
                      <m:t>,  </m:t>
                    </m:r>
                    <m:acc>
                      <m:accPr>
                        <m:chr m:val="⃗"/>
                        <m:ctrlPr>
                          <a:rPr lang="fr-FR" i="1">
                            <a:latin typeface="Cambria Math" panose="02040503050406030204" pitchFamily="18" charset="0"/>
                          </a:rPr>
                        </m:ctrlPr>
                      </m:accPr>
                      <m:e>
                        <m:r>
                          <a:rPr lang="fr-FR" b="0" i="1" smtClean="0">
                            <a:latin typeface="Cambria Math" panose="02040503050406030204" pitchFamily="18" charset="0"/>
                          </a:rPr>
                          <m:t>𝑢</m:t>
                        </m:r>
                      </m:e>
                    </m:acc>
                  </m:oMath>
                </a14:m>
                <a:r>
                  <a:rPr lang="fr-FR" dirty="0"/>
                  <a:t>) </a:t>
                </a:r>
              </a:p>
              <a:p>
                <a:endParaRPr lang="fr-FR" i="1" dirty="0">
                  <a:effectLst/>
                  <a:latin typeface="Cambria Math" panose="02040503050406030204" pitchFamily="18" charset="0"/>
                  <a:ea typeface="Times New Roman" panose="02020603050405020304" pitchFamily="18" charset="0"/>
                </a:endParaRPr>
              </a:p>
              <a:p>
                <a:endParaRPr lang="fr-FR" i="1" dirty="0">
                  <a:effectLst/>
                  <a:latin typeface="Cambria Math" panose="02040503050406030204" pitchFamily="18" charset="0"/>
                  <a:ea typeface="Times New Roman" panose="02020603050405020304" pitchFamily="18" charset="0"/>
                </a:endParaRPr>
              </a:p>
              <a:p>
                <a:pPr/>
                <a14:m>
                  <m:oMathPara xmlns:m="http://schemas.openxmlformats.org/officeDocument/2006/math">
                    <m:oMathParaPr>
                      <m:jc m:val="left"/>
                    </m:oMathParaPr>
                    <m:oMath xmlns:m="http://schemas.openxmlformats.org/officeDocument/2006/math">
                      <m:d>
                        <m:dPr>
                          <m:begChr m:val="{"/>
                          <m:endChr m:val=""/>
                          <m:ctrlPr>
                            <a:rPr lang="fr-FR" i="1" smtClean="0">
                              <a:effectLst/>
                              <a:latin typeface="Cambria Math" panose="02040503050406030204" pitchFamily="18" charset="0"/>
                              <a:ea typeface="Times New Roman" panose="02020603050405020304" pitchFamily="18" charset="0"/>
                            </a:rPr>
                          </m:ctrlPr>
                        </m:dPr>
                        <m:e>
                          <m:eqArr>
                            <m:eqArrPr>
                              <m:ctrlPr>
                                <a:rPr lang="fr-FR" i="1">
                                  <a:effectLst/>
                                  <a:latin typeface="Cambria Math" panose="02040503050406030204" pitchFamily="18" charset="0"/>
                                  <a:ea typeface="Times New Roman" panose="02020603050405020304" pitchFamily="18" charset="0"/>
                                </a:rPr>
                              </m:ctrlPr>
                            </m:eqArrPr>
                            <m:e>
                              <m:acc>
                                <m:accPr>
                                  <m:chr m:val="⃗"/>
                                  <m:ctrlPr>
                                    <a:rPr lang="fr-FR" i="1">
                                      <a:effectLst/>
                                      <a:latin typeface="Cambria Math" panose="02040503050406030204" pitchFamily="18" charset="0"/>
                                      <a:ea typeface="Times New Roman" panose="02020603050405020304" pitchFamily="18" charset="0"/>
                                    </a:rPr>
                                  </m:ctrlPr>
                                </m:acc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𝑢</m:t>
                                  </m:r>
                                </m:e>
                              </m:acc>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𝑐𝑜𝑠</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𝛼</m:t>
                              </m:r>
                              <m:acc>
                                <m:accPr>
                                  <m:chr m:val="⃗"/>
                                  <m:ctrlPr>
                                    <a:rPr lang="fr-FR" i="1">
                                      <a:effectLst/>
                                      <a:latin typeface="Cambria Math" panose="02040503050406030204" pitchFamily="18" charset="0"/>
                                      <a:ea typeface="Times New Roman" panose="02020603050405020304" pitchFamily="18" charset="0"/>
                                    </a:rPr>
                                  </m:ctrlPr>
                                </m:acc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𝑥</m:t>
                                  </m:r>
                                </m:e>
                              </m:acc>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𝑠𝑖𝑛</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𝛼</m:t>
                              </m:r>
                              <m:acc>
                                <m:accPr>
                                  <m:chr m:val="⃗"/>
                                  <m:ctrlPr>
                                    <a:rPr lang="fr-FR" i="1">
                                      <a:effectLst/>
                                      <a:latin typeface="Cambria Math" panose="02040503050406030204" pitchFamily="18" charset="0"/>
                                      <a:ea typeface="Times New Roman" panose="02020603050405020304" pitchFamily="18" charset="0"/>
                                    </a:rPr>
                                  </m:ctrlPr>
                                </m:acc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𝑦</m:t>
                                  </m:r>
                                </m:e>
                              </m:acc>
                            </m:e>
                            <m:e>
                              <m:r>
                                <a:rPr lang="fr-FR" sz="1800" b="0" i="1" smtClean="0">
                                  <a:effectLst/>
                                  <a:latin typeface="Cambria Math" panose="02040503050406030204" pitchFamily="18" charset="0"/>
                                  <a:ea typeface="Times New Roman" panose="02020603050405020304" pitchFamily="18" charset="0"/>
                                  <a:cs typeface="Times New Roman" panose="02020603050405020304" pitchFamily="18" charset="0"/>
                                </a:rPr>
                                <m:t>  </m:t>
                              </m:r>
                              <m:acc>
                                <m:accPr>
                                  <m:chr m:val="⃗"/>
                                  <m:ctrlPr>
                                    <a:rPr lang="fr-FR" i="1">
                                      <a:effectLst/>
                                      <a:latin typeface="Cambria Math" panose="02040503050406030204" pitchFamily="18" charset="0"/>
                                      <a:ea typeface="Times New Roman" panose="02020603050405020304" pitchFamily="18" charset="0"/>
                                    </a:rPr>
                                  </m:ctrlPr>
                                </m:acc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𝑣</m:t>
                                  </m:r>
                                </m:e>
                              </m:acc>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𝑠𝑖𝑛</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𝛼</m:t>
                              </m:r>
                              <m:acc>
                                <m:accPr>
                                  <m:chr m:val="⃗"/>
                                  <m:ctrlPr>
                                    <a:rPr lang="fr-FR" i="1">
                                      <a:effectLst/>
                                      <a:latin typeface="Cambria Math" panose="02040503050406030204" pitchFamily="18" charset="0"/>
                                      <a:ea typeface="Times New Roman" panose="02020603050405020304" pitchFamily="18" charset="0"/>
                                    </a:rPr>
                                  </m:ctrlPr>
                                </m:acc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𝑥</m:t>
                                  </m:r>
                                </m:e>
                              </m:acc>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𝑐𝑜𝑠</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𝛼</m:t>
                              </m:r>
                              <m:acc>
                                <m:accPr>
                                  <m:chr m:val="⃗"/>
                                  <m:ctrlPr>
                                    <a:rPr lang="fr-FR" i="1">
                                      <a:effectLst/>
                                      <a:latin typeface="Cambria Math" panose="02040503050406030204" pitchFamily="18" charset="0"/>
                                      <a:ea typeface="Times New Roman" panose="02020603050405020304" pitchFamily="18" charset="0"/>
                                    </a:rPr>
                                  </m:ctrlPr>
                                </m:acc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𝑦</m:t>
                                  </m:r>
                                </m:e>
                              </m:acc>
                            </m:e>
                          </m:eqArr>
                        </m:e>
                      </m:d>
                    </m:oMath>
                  </m:oMathPara>
                </a14:m>
                <a:endParaRPr lang="fr-FR" dirty="0"/>
              </a:p>
            </p:txBody>
          </p:sp>
        </mc:Choice>
        <mc:Fallback xmlns="">
          <p:sp>
            <p:nvSpPr>
              <p:cNvPr id="21" name="ZoneTexte 20">
                <a:extLst>
                  <a:ext uri="{FF2B5EF4-FFF2-40B4-BE49-F238E27FC236}">
                    <a16:creationId xmlns:a16="http://schemas.microsoft.com/office/drawing/2014/main" id="{F11AB42B-6407-7AF3-1959-DF97FCBD25D9}"/>
                  </a:ext>
                </a:extLst>
              </p:cNvPr>
              <p:cNvSpPr txBox="1">
                <a:spLocks noRot="1" noChangeAspect="1" noMove="1" noResize="1" noEditPoints="1" noAdjustHandles="1" noChangeArrowheads="1" noChangeShapeType="1" noTextEdit="1"/>
              </p:cNvSpPr>
              <p:nvPr/>
            </p:nvSpPr>
            <p:spPr>
              <a:xfrm>
                <a:off x="6643991" y="272374"/>
                <a:ext cx="5214026" cy="2473754"/>
              </a:xfrm>
              <a:prstGeom prst="rect">
                <a:avLst/>
              </a:prstGeom>
              <a:blipFill>
                <a:blip r:embed="rId3"/>
                <a:stretch>
                  <a:fillRect l="-1053" t="-3210"/>
                </a:stretch>
              </a:blipFill>
            </p:spPr>
            <p:txBody>
              <a:bodyPr/>
              <a:lstStyle/>
              <a:p>
                <a:r>
                  <a:rPr lang="fr-FR">
                    <a:noFill/>
                  </a:rPr>
                  <a:t> </a:t>
                </a:r>
              </a:p>
            </p:txBody>
          </p:sp>
        </mc:Fallback>
      </mc:AlternateContent>
    </p:spTree>
    <p:extLst>
      <p:ext uri="{BB962C8B-B14F-4D97-AF65-F5344CB8AC3E}">
        <p14:creationId xmlns:p14="http://schemas.microsoft.com/office/powerpoint/2010/main" val="4167112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BF3A398-534D-E2FB-8220-C4EC4C948B3E}"/>
              </a:ext>
            </a:extLst>
          </p:cNvPr>
          <p:cNvSpPr/>
          <p:nvPr/>
        </p:nvSpPr>
        <p:spPr>
          <a:xfrm>
            <a:off x="3028335" y="5515897"/>
            <a:ext cx="6834650" cy="134210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0" name="Groupe 19">
            <a:extLst>
              <a:ext uri="{FF2B5EF4-FFF2-40B4-BE49-F238E27FC236}">
                <a16:creationId xmlns:a16="http://schemas.microsoft.com/office/drawing/2014/main" id="{14EEB5EB-9726-43D8-9616-4FC1D8CDC2D3}"/>
              </a:ext>
            </a:extLst>
          </p:cNvPr>
          <p:cNvGrpSpPr/>
          <p:nvPr/>
        </p:nvGrpSpPr>
        <p:grpSpPr>
          <a:xfrm>
            <a:off x="197977" y="168677"/>
            <a:ext cx="6353524" cy="4398050"/>
            <a:chOff x="3203836" y="1073353"/>
            <a:chExt cx="6353524" cy="4398050"/>
          </a:xfrm>
        </p:grpSpPr>
        <p:cxnSp>
          <p:nvCxnSpPr>
            <p:cNvPr id="3" name="Connecteur droit avec flèche 2">
              <a:extLst>
                <a:ext uri="{FF2B5EF4-FFF2-40B4-BE49-F238E27FC236}">
                  <a16:creationId xmlns:a16="http://schemas.microsoft.com/office/drawing/2014/main" id="{E4C0E042-7937-C5BC-67D6-E636A503CDB7}"/>
                </a:ext>
              </a:extLst>
            </p:cNvPr>
            <p:cNvCxnSpPr/>
            <p:nvPr/>
          </p:nvCxnSpPr>
          <p:spPr>
            <a:xfrm>
              <a:off x="5123145" y="4910203"/>
              <a:ext cx="4296428"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4" name="Connecteur droit avec flèche 3">
              <a:extLst>
                <a:ext uri="{FF2B5EF4-FFF2-40B4-BE49-F238E27FC236}">
                  <a16:creationId xmlns:a16="http://schemas.microsoft.com/office/drawing/2014/main" id="{3D78F305-A8D1-5710-6D90-E5A31788D528}"/>
                </a:ext>
              </a:extLst>
            </p:cNvPr>
            <p:cNvCxnSpPr>
              <a:cxnSpLocks/>
            </p:cNvCxnSpPr>
            <p:nvPr/>
          </p:nvCxnSpPr>
          <p:spPr>
            <a:xfrm flipV="1">
              <a:off x="5123145" y="1346200"/>
              <a:ext cx="0" cy="357670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8" name="Connecteur droit avec flèche 7">
              <a:extLst>
                <a:ext uri="{FF2B5EF4-FFF2-40B4-BE49-F238E27FC236}">
                  <a16:creationId xmlns:a16="http://schemas.microsoft.com/office/drawing/2014/main" id="{1B273902-9E8B-7BFA-638D-DBC2C896577A}"/>
                </a:ext>
              </a:extLst>
            </p:cNvPr>
            <p:cNvCxnSpPr>
              <a:cxnSpLocks/>
            </p:cNvCxnSpPr>
            <p:nvPr/>
          </p:nvCxnSpPr>
          <p:spPr>
            <a:xfrm flipH="1" flipV="1">
              <a:off x="3556000" y="1498600"/>
              <a:ext cx="1554445" cy="3419605"/>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2" name="Arc 11">
              <a:extLst>
                <a:ext uri="{FF2B5EF4-FFF2-40B4-BE49-F238E27FC236}">
                  <a16:creationId xmlns:a16="http://schemas.microsoft.com/office/drawing/2014/main" id="{630BDC55-8279-14FF-9678-42AF3848073B}"/>
                </a:ext>
              </a:extLst>
            </p:cNvPr>
            <p:cNvSpPr/>
            <p:nvPr/>
          </p:nvSpPr>
          <p:spPr>
            <a:xfrm rot="2981890">
              <a:off x="5133939" y="4151328"/>
              <a:ext cx="1187290" cy="1452860"/>
            </a:xfrm>
            <a:prstGeom prst="arc">
              <a:avLst>
                <a:gd name="adj1" fmla="val 16200000"/>
                <a:gd name="adj2" fmla="val 18778237"/>
              </a:avLst>
            </a:prstGeom>
            <a:ln>
              <a:headEnd type="arrow"/>
            </a:ln>
          </p:spPr>
          <p:style>
            <a:lnRef idx="1">
              <a:schemeClr val="accent2"/>
            </a:lnRef>
            <a:fillRef idx="0">
              <a:schemeClr val="accent2"/>
            </a:fillRef>
            <a:effectRef idx="0">
              <a:schemeClr val="accent2"/>
            </a:effectRef>
            <a:fontRef idx="minor">
              <a:schemeClr val="tx1"/>
            </a:fontRef>
          </p:style>
          <p:txBody>
            <a:bodyPr rtlCol="0" anchor="ctr"/>
            <a:lstStyle/>
            <a:p>
              <a:pPr algn="ctr"/>
              <a:endParaRPr lang="fr-FR"/>
            </a:p>
          </p:txBody>
        </p:sp>
        <p:sp>
          <p:nvSpPr>
            <p:cNvPr id="13" name="ZoneTexte 12">
              <a:extLst>
                <a:ext uri="{FF2B5EF4-FFF2-40B4-BE49-F238E27FC236}">
                  <a16:creationId xmlns:a16="http://schemas.microsoft.com/office/drawing/2014/main" id="{504A939A-8A10-A94D-74F1-0A98663E1189}"/>
                </a:ext>
              </a:extLst>
            </p:cNvPr>
            <p:cNvSpPr txBox="1"/>
            <p:nvPr/>
          </p:nvSpPr>
          <p:spPr>
            <a:xfrm>
              <a:off x="6408082" y="4415515"/>
              <a:ext cx="1302707" cy="369332"/>
            </a:xfrm>
            <a:prstGeom prst="rect">
              <a:avLst/>
            </a:prstGeom>
            <a:noFill/>
          </p:spPr>
          <p:txBody>
            <a:bodyPr wrap="square" rtlCol="0">
              <a:spAutoFit/>
            </a:bodyPr>
            <a:lstStyle/>
            <a:p>
              <a:r>
                <a:rPr lang="el-GR" dirty="0"/>
                <a:t>α</a:t>
              </a:r>
              <a:endParaRPr lang="fr-FR" dirty="0"/>
            </a:p>
          </p:txBody>
        </p:sp>
        <p:sp>
          <p:nvSpPr>
            <p:cNvPr id="14" name="ZoneTexte 13">
              <a:extLst>
                <a:ext uri="{FF2B5EF4-FFF2-40B4-BE49-F238E27FC236}">
                  <a16:creationId xmlns:a16="http://schemas.microsoft.com/office/drawing/2014/main" id="{A24626E5-5D99-01CE-617E-D345488B4974}"/>
                </a:ext>
              </a:extLst>
            </p:cNvPr>
            <p:cNvSpPr txBox="1"/>
            <p:nvPr/>
          </p:nvSpPr>
          <p:spPr>
            <a:xfrm>
              <a:off x="9211632" y="5034734"/>
              <a:ext cx="345728" cy="369332"/>
            </a:xfrm>
            <a:prstGeom prst="rect">
              <a:avLst/>
            </a:prstGeom>
            <a:noFill/>
          </p:spPr>
          <p:txBody>
            <a:bodyPr wrap="square" rtlCol="0">
              <a:spAutoFit/>
            </a:bodyPr>
            <a:lstStyle/>
            <a:p>
              <a:r>
                <a:rPr lang="fr-FR" dirty="0"/>
                <a:t>x</a:t>
              </a:r>
            </a:p>
          </p:txBody>
        </p:sp>
        <p:sp>
          <p:nvSpPr>
            <p:cNvPr id="16" name="ZoneTexte 15">
              <a:extLst>
                <a:ext uri="{FF2B5EF4-FFF2-40B4-BE49-F238E27FC236}">
                  <a16:creationId xmlns:a16="http://schemas.microsoft.com/office/drawing/2014/main" id="{3F6BF793-51E6-99B6-B58F-45208517523B}"/>
                </a:ext>
              </a:extLst>
            </p:cNvPr>
            <p:cNvSpPr txBox="1"/>
            <p:nvPr/>
          </p:nvSpPr>
          <p:spPr>
            <a:xfrm>
              <a:off x="8815800" y="2648571"/>
              <a:ext cx="345728" cy="369332"/>
            </a:xfrm>
            <a:prstGeom prst="rect">
              <a:avLst/>
            </a:prstGeom>
            <a:noFill/>
          </p:spPr>
          <p:txBody>
            <a:bodyPr wrap="square" rtlCol="0">
              <a:spAutoFit/>
            </a:bodyPr>
            <a:lstStyle/>
            <a:p>
              <a:r>
                <a:rPr lang="fr-FR" dirty="0"/>
                <a:t>u</a:t>
              </a:r>
            </a:p>
          </p:txBody>
        </p:sp>
        <p:sp>
          <p:nvSpPr>
            <p:cNvPr id="17" name="ZoneTexte 16">
              <a:extLst>
                <a:ext uri="{FF2B5EF4-FFF2-40B4-BE49-F238E27FC236}">
                  <a16:creationId xmlns:a16="http://schemas.microsoft.com/office/drawing/2014/main" id="{EFD9ACB9-5050-B110-920A-F5A7F1553063}"/>
                </a:ext>
              </a:extLst>
            </p:cNvPr>
            <p:cNvSpPr txBox="1"/>
            <p:nvPr/>
          </p:nvSpPr>
          <p:spPr>
            <a:xfrm>
              <a:off x="4789596" y="1073353"/>
              <a:ext cx="345728" cy="369332"/>
            </a:xfrm>
            <a:prstGeom prst="rect">
              <a:avLst/>
            </a:prstGeom>
            <a:noFill/>
          </p:spPr>
          <p:txBody>
            <a:bodyPr wrap="square" rtlCol="0">
              <a:spAutoFit/>
            </a:bodyPr>
            <a:lstStyle/>
            <a:p>
              <a:r>
                <a:rPr lang="fr-FR" dirty="0"/>
                <a:t>y</a:t>
              </a:r>
            </a:p>
          </p:txBody>
        </p:sp>
        <p:sp>
          <p:nvSpPr>
            <p:cNvPr id="18" name="ZoneTexte 17">
              <a:extLst>
                <a:ext uri="{FF2B5EF4-FFF2-40B4-BE49-F238E27FC236}">
                  <a16:creationId xmlns:a16="http://schemas.microsoft.com/office/drawing/2014/main" id="{616991EA-7FAE-D595-E91D-59C90308904B}"/>
                </a:ext>
              </a:extLst>
            </p:cNvPr>
            <p:cNvSpPr txBox="1"/>
            <p:nvPr/>
          </p:nvSpPr>
          <p:spPr>
            <a:xfrm>
              <a:off x="3203836" y="1427600"/>
              <a:ext cx="345728" cy="369332"/>
            </a:xfrm>
            <a:prstGeom prst="rect">
              <a:avLst/>
            </a:prstGeom>
            <a:noFill/>
          </p:spPr>
          <p:txBody>
            <a:bodyPr wrap="square" rtlCol="0">
              <a:spAutoFit/>
            </a:bodyPr>
            <a:lstStyle/>
            <a:p>
              <a:r>
                <a:rPr lang="fr-FR" dirty="0"/>
                <a:t>v</a:t>
              </a:r>
            </a:p>
          </p:txBody>
        </p:sp>
        <p:sp>
          <p:nvSpPr>
            <p:cNvPr id="19" name="ZoneTexte 18">
              <a:extLst>
                <a:ext uri="{FF2B5EF4-FFF2-40B4-BE49-F238E27FC236}">
                  <a16:creationId xmlns:a16="http://schemas.microsoft.com/office/drawing/2014/main" id="{AA5D8EBC-46A8-28A1-4B6A-C81E488A635C}"/>
                </a:ext>
              </a:extLst>
            </p:cNvPr>
            <p:cNvSpPr txBox="1"/>
            <p:nvPr/>
          </p:nvSpPr>
          <p:spPr>
            <a:xfrm>
              <a:off x="4729634" y="4659053"/>
              <a:ext cx="345728" cy="369332"/>
            </a:xfrm>
            <a:prstGeom prst="rect">
              <a:avLst/>
            </a:prstGeom>
            <a:noFill/>
          </p:spPr>
          <p:txBody>
            <a:bodyPr wrap="square" rtlCol="0">
              <a:spAutoFit/>
            </a:bodyPr>
            <a:lstStyle/>
            <a:p>
              <a:r>
                <a:rPr lang="fr-FR" dirty="0"/>
                <a:t>O</a:t>
              </a:r>
            </a:p>
          </p:txBody>
        </p:sp>
        <p:cxnSp>
          <p:nvCxnSpPr>
            <p:cNvPr id="6" name="Connecteur droit avec flèche 5">
              <a:extLst>
                <a:ext uri="{FF2B5EF4-FFF2-40B4-BE49-F238E27FC236}">
                  <a16:creationId xmlns:a16="http://schemas.microsoft.com/office/drawing/2014/main" id="{B2755471-455B-8974-5E0B-8321E58B95B5}"/>
                </a:ext>
              </a:extLst>
            </p:cNvPr>
            <p:cNvCxnSpPr>
              <a:cxnSpLocks/>
            </p:cNvCxnSpPr>
            <p:nvPr/>
          </p:nvCxnSpPr>
          <p:spPr>
            <a:xfrm flipV="1">
              <a:off x="5123145" y="3017903"/>
              <a:ext cx="4093228" cy="187960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grpSp>
      <mc:AlternateContent xmlns:mc="http://schemas.openxmlformats.org/markup-compatibility/2006" xmlns:a14="http://schemas.microsoft.com/office/drawing/2010/main">
        <mc:Choice Requires="a14">
          <p:sp>
            <p:nvSpPr>
              <p:cNvPr id="21" name="ZoneTexte 20">
                <a:extLst>
                  <a:ext uri="{FF2B5EF4-FFF2-40B4-BE49-F238E27FC236}">
                    <a16:creationId xmlns:a16="http://schemas.microsoft.com/office/drawing/2014/main" id="{F11AB42B-6407-7AF3-1959-DF97FCBD25D9}"/>
                  </a:ext>
                </a:extLst>
              </p:cNvPr>
              <p:cNvSpPr txBox="1"/>
              <p:nvPr/>
            </p:nvSpPr>
            <p:spPr>
              <a:xfrm>
                <a:off x="6643991" y="272374"/>
                <a:ext cx="5214026" cy="4171206"/>
              </a:xfrm>
              <a:prstGeom prst="rect">
                <a:avLst/>
              </a:prstGeom>
              <a:noFill/>
            </p:spPr>
            <p:txBody>
              <a:bodyPr wrap="square" rtlCol="0">
                <a:spAutoFit/>
              </a:bodyPr>
              <a:lstStyle/>
              <a:p>
                <a:r>
                  <a:rPr lang="fr-FR" dirty="0"/>
                  <a:t>Soit B </a:t>
                </a:r>
                <a:r>
                  <a:rPr lang="fr-FR" dirty="0">
                    <a:solidFill>
                      <a:schemeClr val="tx1"/>
                    </a:solidFill>
                  </a:rPr>
                  <a:t>= (</a:t>
                </a:r>
                <a14:m>
                  <m:oMath xmlns:m="http://schemas.openxmlformats.org/officeDocument/2006/math">
                    <m:acc>
                      <m:accPr>
                        <m:chr m:val="⃗"/>
                        <m:ctrlP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ctrlPr>
                      </m:accPr>
                      <m:e>
                        <m: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Calibri" panose="020F0502020204030204" pitchFamily="34" charset="0"/>
                            <a:cs typeface="Times New Roman" panose="02020603050405020304" pitchFamily="18" charset="0"/>
                          </a:rPr>
                          <m:t>𝑥</m:t>
                        </m:r>
                      </m:e>
                    </m:acc>
                    <m: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Calibri" panose="020F0502020204030204" pitchFamily="34" charset="0"/>
                        <a:cs typeface="Times New Roman" panose="02020603050405020304" pitchFamily="18" charset="0"/>
                      </a:rPr>
                      <m:t>,  </m:t>
                    </m:r>
                    <m:acc>
                      <m:accPr>
                        <m:chr m:val="⃗"/>
                        <m:ctrlPr>
                          <a:rPr lang="fr-FR" i="1">
                            <a:latin typeface="Cambria Math" panose="02040503050406030204" pitchFamily="18" charset="0"/>
                          </a:rPr>
                        </m:ctrlPr>
                      </m:accPr>
                      <m:e>
                        <m:r>
                          <a:rPr lang="fr-FR" b="0" i="1" smtClean="0">
                            <a:latin typeface="Cambria Math" panose="02040503050406030204" pitchFamily="18" charset="0"/>
                            <a:ea typeface="Calibri" panose="020F0502020204030204" pitchFamily="34" charset="0"/>
                            <a:cs typeface="Times New Roman" panose="02020603050405020304" pitchFamily="18" charset="0"/>
                          </a:rPr>
                          <m:t>𝑦</m:t>
                        </m:r>
                      </m:e>
                    </m:acc>
                  </m:oMath>
                </a14:m>
                <a:r>
                  <a:rPr lang="fr-FR" dirty="0"/>
                  <a:t>, </a:t>
                </a:r>
                <a14:m>
                  <m:oMath xmlns:m="http://schemas.openxmlformats.org/officeDocument/2006/math">
                    <m:acc>
                      <m:accPr>
                        <m:chr m:val="⃗"/>
                        <m:ctrlPr>
                          <a:rPr lang="fr-FR" i="1">
                            <a:latin typeface="Cambria Math" panose="02040503050406030204" pitchFamily="18" charset="0"/>
                          </a:rPr>
                        </m:ctrlPr>
                      </m:accPr>
                      <m:e>
                        <m:r>
                          <a:rPr lang="fr-FR" b="0" i="1" smtClean="0">
                            <a:latin typeface="Cambria Math" panose="02040503050406030204" pitchFamily="18" charset="0"/>
                            <a:ea typeface="Calibri" panose="020F0502020204030204" pitchFamily="34" charset="0"/>
                            <a:cs typeface="Times New Roman" panose="02020603050405020304" pitchFamily="18" charset="0"/>
                          </a:rPr>
                          <m:t>𝑧</m:t>
                        </m:r>
                      </m:e>
                    </m:acc>
                  </m:oMath>
                </a14:m>
                <a:r>
                  <a:rPr lang="fr-FR" dirty="0"/>
                  <a:t>) et B</a:t>
                </a:r>
                <a:r>
                  <a:rPr lang="fr-FR" baseline="-25000" dirty="0"/>
                  <a:t>1</a:t>
                </a:r>
                <a:r>
                  <a:rPr lang="fr-FR" dirty="0"/>
                  <a:t> = (</a:t>
                </a:r>
                <a14:m>
                  <m:oMath xmlns:m="http://schemas.openxmlformats.org/officeDocument/2006/math">
                    <m:acc>
                      <m:accPr>
                        <m:chr m:val="⃗"/>
                        <m:ctrlPr>
                          <a:rPr lang="fr-FR" i="1">
                            <a:latin typeface="Cambria Math" panose="02040503050406030204" pitchFamily="18" charset="0"/>
                          </a:rPr>
                        </m:ctrlPr>
                      </m:accPr>
                      <m:e>
                        <m:r>
                          <a:rPr lang="fr-FR" b="0" i="1" smtClean="0">
                            <a:latin typeface="Cambria Math" panose="02040503050406030204" pitchFamily="18" charset="0"/>
                            <a:ea typeface="Calibri" panose="020F0502020204030204" pitchFamily="34" charset="0"/>
                            <a:cs typeface="Times New Roman" panose="02020603050405020304" pitchFamily="18" charset="0"/>
                          </a:rPr>
                          <m:t>𝑢</m:t>
                        </m:r>
                      </m:e>
                    </m:acc>
                    <m:r>
                      <a:rPr lang="fr-FR" i="1">
                        <a:latin typeface="Cambria Math" panose="02040503050406030204" pitchFamily="18" charset="0"/>
                        <a:ea typeface="Calibri" panose="020F0502020204030204" pitchFamily="34" charset="0"/>
                        <a:cs typeface="Times New Roman" panose="02020603050405020304" pitchFamily="18" charset="0"/>
                      </a:rPr>
                      <m:t>,  </m:t>
                    </m:r>
                    <m:acc>
                      <m:accPr>
                        <m:chr m:val="⃗"/>
                        <m:ctrlPr>
                          <a:rPr lang="fr-FR" i="1">
                            <a:latin typeface="Cambria Math" panose="02040503050406030204" pitchFamily="18" charset="0"/>
                          </a:rPr>
                        </m:ctrlPr>
                      </m:accPr>
                      <m:e>
                        <m:r>
                          <a:rPr lang="fr-FR" b="0" i="1" smtClean="0">
                            <a:latin typeface="Cambria Math" panose="02040503050406030204" pitchFamily="18" charset="0"/>
                            <a:ea typeface="Calibri" panose="020F0502020204030204" pitchFamily="34" charset="0"/>
                            <a:cs typeface="Times New Roman" panose="02020603050405020304" pitchFamily="18" charset="0"/>
                          </a:rPr>
                          <m:t>𝑣</m:t>
                        </m:r>
                      </m:e>
                    </m:acc>
                  </m:oMath>
                </a14:m>
                <a:r>
                  <a:rPr lang="fr-FR" dirty="0"/>
                  <a:t>, </a:t>
                </a:r>
                <a14:m>
                  <m:oMath xmlns:m="http://schemas.openxmlformats.org/officeDocument/2006/math">
                    <m:acc>
                      <m:accPr>
                        <m:chr m:val="⃗"/>
                        <m:ctrlPr>
                          <a:rPr lang="fr-FR" i="1">
                            <a:latin typeface="Cambria Math" panose="02040503050406030204" pitchFamily="18" charset="0"/>
                          </a:rPr>
                        </m:ctrlPr>
                      </m:accPr>
                      <m:e>
                        <m:r>
                          <a:rPr lang="fr-FR" i="1">
                            <a:latin typeface="Cambria Math" panose="02040503050406030204" pitchFamily="18" charset="0"/>
                            <a:ea typeface="Calibri" panose="020F0502020204030204" pitchFamily="34" charset="0"/>
                            <a:cs typeface="Times New Roman" panose="02020603050405020304" pitchFamily="18" charset="0"/>
                          </a:rPr>
                          <m:t>𝑧</m:t>
                        </m:r>
                      </m:e>
                    </m:acc>
                  </m:oMath>
                </a14:m>
                <a:r>
                  <a:rPr lang="fr-FR" dirty="0"/>
                  <a:t>)</a:t>
                </a:r>
              </a:p>
              <a:p>
                <a:endParaRPr lang="fr-FR" dirty="0"/>
              </a:p>
              <a:p>
                <a:endParaRPr lang="fr-FR" dirty="0"/>
              </a:p>
              <a:p>
                <a:r>
                  <a:rPr lang="fr-FR" dirty="0"/>
                  <a:t>α = (</a:t>
                </a:r>
                <a14:m>
                  <m:oMath xmlns:m="http://schemas.openxmlformats.org/officeDocument/2006/math">
                    <m:acc>
                      <m:accPr>
                        <m:chr m:val="⃗"/>
                        <m:ctrlP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ctrlPr>
                      </m:accPr>
                      <m:e>
                        <m: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Calibri" panose="020F0502020204030204" pitchFamily="34" charset="0"/>
                            <a:cs typeface="Times New Roman" panose="02020603050405020304" pitchFamily="18" charset="0"/>
                          </a:rPr>
                          <m:t>𝑥</m:t>
                        </m:r>
                      </m:e>
                    </m:acc>
                    <m: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Calibri" panose="020F0502020204030204" pitchFamily="34" charset="0"/>
                        <a:cs typeface="Times New Roman" panose="02020603050405020304" pitchFamily="18" charset="0"/>
                      </a:rPr>
                      <m:t>,  </m:t>
                    </m:r>
                    <m:acc>
                      <m:accPr>
                        <m:chr m:val="⃗"/>
                        <m:ctrlPr>
                          <a:rPr lang="fr-FR" i="1">
                            <a:latin typeface="Cambria Math" panose="02040503050406030204" pitchFamily="18" charset="0"/>
                          </a:rPr>
                        </m:ctrlPr>
                      </m:accPr>
                      <m:e>
                        <m:r>
                          <a:rPr lang="fr-FR" b="0" i="1" smtClean="0">
                            <a:latin typeface="Cambria Math" panose="02040503050406030204" pitchFamily="18" charset="0"/>
                          </a:rPr>
                          <m:t>𝑢</m:t>
                        </m:r>
                      </m:e>
                    </m:acc>
                  </m:oMath>
                </a14:m>
                <a:r>
                  <a:rPr lang="fr-FR" dirty="0"/>
                  <a:t>) </a:t>
                </a:r>
              </a:p>
              <a:p>
                <a:endParaRPr lang="fr-FR" i="1" dirty="0">
                  <a:effectLst/>
                  <a:latin typeface="Cambria Math" panose="02040503050406030204" pitchFamily="18" charset="0"/>
                  <a:ea typeface="Times New Roman" panose="02020603050405020304" pitchFamily="18" charset="0"/>
                </a:endParaRPr>
              </a:p>
              <a:p>
                <a:endParaRPr lang="fr-FR" i="1" dirty="0">
                  <a:effectLst/>
                  <a:latin typeface="Cambria Math" panose="02040503050406030204" pitchFamily="18" charset="0"/>
                  <a:ea typeface="Times New Roman" panose="02020603050405020304" pitchFamily="18" charset="0"/>
                </a:endParaRPr>
              </a:p>
              <a:p>
                <a:pPr/>
                <a14:m>
                  <m:oMathPara xmlns:m="http://schemas.openxmlformats.org/officeDocument/2006/math">
                    <m:oMathParaPr>
                      <m:jc m:val="left"/>
                    </m:oMathParaPr>
                    <m:oMath xmlns:m="http://schemas.openxmlformats.org/officeDocument/2006/math">
                      <m:d>
                        <m:dPr>
                          <m:begChr m:val="{"/>
                          <m:endChr m:val=""/>
                          <m:ctrlPr>
                            <a:rPr lang="fr-FR" i="1" smtClean="0">
                              <a:effectLst/>
                              <a:latin typeface="Cambria Math" panose="02040503050406030204" pitchFamily="18" charset="0"/>
                              <a:ea typeface="Times New Roman" panose="02020603050405020304" pitchFamily="18" charset="0"/>
                            </a:rPr>
                          </m:ctrlPr>
                        </m:dPr>
                        <m:e>
                          <m:eqArr>
                            <m:eqArrPr>
                              <m:ctrlPr>
                                <a:rPr lang="fr-FR" i="1">
                                  <a:effectLst/>
                                  <a:latin typeface="Cambria Math" panose="02040503050406030204" pitchFamily="18" charset="0"/>
                                  <a:ea typeface="Times New Roman" panose="02020603050405020304" pitchFamily="18" charset="0"/>
                                </a:rPr>
                              </m:ctrlPr>
                            </m:eqArrPr>
                            <m:e>
                              <m:acc>
                                <m:accPr>
                                  <m:chr m:val="⃗"/>
                                  <m:ctrlPr>
                                    <a:rPr lang="fr-FR" i="1">
                                      <a:effectLst/>
                                      <a:latin typeface="Cambria Math" panose="02040503050406030204" pitchFamily="18" charset="0"/>
                                      <a:ea typeface="Times New Roman" panose="02020603050405020304" pitchFamily="18" charset="0"/>
                                    </a:rPr>
                                  </m:ctrlPr>
                                </m:acc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𝑢</m:t>
                                  </m:r>
                                </m:e>
                              </m:acc>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𝑐𝑜𝑠</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𝛼</m:t>
                              </m:r>
                              <m:acc>
                                <m:accPr>
                                  <m:chr m:val="⃗"/>
                                  <m:ctrlPr>
                                    <a:rPr lang="fr-FR" i="1">
                                      <a:effectLst/>
                                      <a:latin typeface="Cambria Math" panose="02040503050406030204" pitchFamily="18" charset="0"/>
                                      <a:ea typeface="Times New Roman" panose="02020603050405020304" pitchFamily="18" charset="0"/>
                                    </a:rPr>
                                  </m:ctrlPr>
                                </m:acc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𝑥</m:t>
                                  </m:r>
                                </m:e>
                              </m:acc>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𝑠𝑖𝑛</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𝛼</m:t>
                              </m:r>
                              <m:acc>
                                <m:accPr>
                                  <m:chr m:val="⃗"/>
                                  <m:ctrlPr>
                                    <a:rPr lang="fr-FR" i="1">
                                      <a:effectLst/>
                                      <a:latin typeface="Cambria Math" panose="02040503050406030204" pitchFamily="18" charset="0"/>
                                      <a:ea typeface="Times New Roman" panose="02020603050405020304" pitchFamily="18" charset="0"/>
                                    </a:rPr>
                                  </m:ctrlPr>
                                </m:acc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𝑦</m:t>
                                  </m:r>
                                </m:e>
                              </m:acc>
                            </m:e>
                            <m:e>
                              <m:r>
                                <a:rPr lang="fr-FR" sz="1800" b="0" i="1" smtClean="0">
                                  <a:effectLst/>
                                  <a:latin typeface="Cambria Math" panose="02040503050406030204" pitchFamily="18" charset="0"/>
                                  <a:ea typeface="Times New Roman" panose="02020603050405020304" pitchFamily="18" charset="0"/>
                                  <a:cs typeface="Times New Roman" panose="02020603050405020304" pitchFamily="18" charset="0"/>
                                </a:rPr>
                                <m:t>  </m:t>
                              </m:r>
                              <m:acc>
                                <m:accPr>
                                  <m:chr m:val="⃗"/>
                                  <m:ctrlPr>
                                    <a:rPr lang="fr-FR" i="1">
                                      <a:effectLst/>
                                      <a:latin typeface="Cambria Math" panose="02040503050406030204" pitchFamily="18" charset="0"/>
                                      <a:ea typeface="Times New Roman" panose="02020603050405020304" pitchFamily="18" charset="0"/>
                                    </a:rPr>
                                  </m:ctrlPr>
                                </m:acc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𝑣</m:t>
                                  </m:r>
                                </m:e>
                              </m:acc>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𝑠𝑖𝑛</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𝛼</m:t>
                              </m:r>
                              <m:acc>
                                <m:accPr>
                                  <m:chr m:val="⃗"/>
                                  <m:ctrlPr>
                                    <a:rPr lang="fr-FR" i="1">
                                      <a:effectLst/>
                                      <a:latin typeface="Cambria Math" panose="02040503050406030204" pitchFamily="18" charset="0"/>
                                      <a:ea typeface="Times New Roman" panose="02020603050405020304" pitchFamily="18" charset="0"/>
                                    </a:rPr>
                                  </m:ctrlPr>
                                </m:acc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𝑥</m:t>
                                  </m:r>
                                </m:e>
                              </m:acc>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𝑐𝑜𝑠</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𝛼</m:t>
                              </m:r>
                              <m:acc>
                                <m:accPr>
                                  <m:chr m:val="⃗"/>
                                  <m:ctrlPr>
                                    <a:rPr lang="fr-FR" i="1">
                                      <a:effectLst/>
                                      <a:latin typeface="Cambria Math" panose="02040503050406030204" pitchFamily="18" charset="0"/>
                                      <a:ea typeface="Times New Roman" panose="02020603050405020304" pitchFamily="18" charset="0"/>
                                    </a:rPr>
                                  </m:ctrlPr>
                                </m:acc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𝑦</m:t>
                                  </m:r>
                                </m:e>
                              </m:acc>
                            </m:e>
                          </m:eqArr>
                        </m:e>
                      </m:d>
                    </m:oMath>
                  </m:oMathPara>
                </a14:m>
                <a:endParaRPr lang="fr-FR" dirty="0"/>
              </a:p>
              <a:p>
                <a:endParaRPr lang="fr-FR" dirty="0"/>
              </a:p>
              <a:p>
                <a:endParaRPr lang="fr-FR" dirty="0"/>
              </a:p>
              <a:p>
                <a:endParaRPr lang="fr-FR" dirty="0"/>
              </a:p>
              <a:p>
                <a:r>
                  <a:rPr lang="fr-FR" dirty="0"/>
                  <a:t>Soit </a:t>
                </a:r>
                <a14:m>
                  <m:oMath xmlns:m="http://schemas.openxmlformats.org/officeDocument/2006/math">
                    <m:acc>
                      <m:accPr>
                        <m:chr m:val="⃗"/>
                        <m:ctrlP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ctrlPr>
                      </m:accPr>
                      <m:e>
                        <m: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Calibri" panose="020F0502020204030204" pitchFamily="34" charset="0"/>
                            <a:cs typeface="Times New Roman" panose="02020603050405020304" pitchFamily="18" charset="0"/>
                          </a:rPr>
                          <m:t>𝐶</m:t>
                        </m:r>
                      </m:e>
                    </m:acc>
                  </m:oMath>
                </a14:m>
                <a:r>
                  <a:rPr lang="fr-FR" dirty="0"/>
                  <a:t> = </a:t>
                </a:r>
                <a14:m>
                  <m:oMath xmlns:m="http://schemas.openxmlformats.org/officeDocument/2006/math">
                    <m:r>
                      <a:rPr lang="fr-FR" b="0" i="1" smtClean="0">
                        <a:latin typeface="Cambria Math" panose="02040503050406030204" pitchFamily="18" charset="0"/>
                        <a:ea typeface="Calibri" panose="020F0502020204030204" pitchFamily="34" charset="0"/>
                        <a:cs typeface="Times New Roman" panose="02020603050405020304" pitchFamily="18" charset="0"/>
                      </a:rPr>
                      <m:t>𝑎</m:t>
                    </m:r>
                    <m:acc>
                      <m:accPr>
                        <m:chr m:val="⃗"/>
                        <m:ctrlPr>
                          <a:rPr lang="fr-FR" i="1">
                            <a:latin typeface="Cambria Math" panose="02040503050406030204" pitchFamily="18" charset="0"/>
                          </a:rPr>
                        </m:ctrlPr>
                      </m:accPr>
                      <m:e>
                        <m:r>
                          <a:rPr lang="fr-FR" b="0" i="1" smtClean="0">
                            <a:latin typeface="Cambria Math" panose="02040503050406030204" pitchFamily="18" charset="0"/>
                          </a:rPr>
                          <m:t>𝑢</m:t>
                        </m:r>
                      </m:e>
                    </m:acc>
                    <m:r>
                      <a:rPr lang="fr-FR" b="0" i="1" smtClean="0">
                        <a:latin typeface="Cambria Math" panose="02040503050406030204" pitchFamily="18" charset="0"/>
                        <a:ea typeface="Calibri" panose="020F0502020204030204" pitchFamily="34" charset="0"/>
                        <a:cs typeface="Times New Roman" panose="02020603050405020304" pitchFamily="18" charset="0"/>
                      </a:rPr>
                      <m:t>+</m:t>
                    </m:r>
                    <m:r>
                      <a:rPr lang="fr-FR" b="0" i="1" smtClean="0">
                        <a:latin typeface="Cambria Math" panose="02040503050406030204" pitchFamily="18" charset="0"/>
                        <a:ea typeface="Calibri" panose="020F0502020204030204" pitchFamily="34" charset="0"/>
                        <a:cs typeface="Times New Roman" panose="02020603050405020304" pitchFamily="18" charset="0"/>
                      </a:rPr>
                      <m:t>𝑏</m:t>
                    </m:r>
                    <m:acc>
                      <m:accPr>
                        <m:chr m:val="⃗"/>
                        <m:ctrlPr>
                          <a:rPr lang="fr-FR" i="1">
                            <a:latin typeface="Cambria Math" panose="02040503050406030204" pitchFamily="18" charset="0"/>
                          </a:rPr>
                        </m:ctrlPr>
                      </m:accPr>
                      <m:e>
                        <m:r>
                          <a:rPr lang="fr-FR" b="0" i="1" smtClean="0">
                            <a:latin typeface="Cambria Math" panose="02040503050406030204" pitchFamily="18" charset="0"/>
                          </a:rPr>
                          <m:t>𝑣</m:t>
                        </m:r>
                      </m:e>
                    </m:acc>
                  </m:oMath>
                </a14:m>
                <a:r>
                  <a:rPr lang="fr-FR" dirty="0"/>
                  <a:t> dans B1</a:t>
                </a:r>
              </a:p>
              <a:p>
                <a:endParaRPr lang="fr-FR" dirty="0"/>
              </a:p>
              <a:p>
                <a:r>
                  <a:rPr lang="fr-FR" dirty="0"/>
                  <a:t>Il s’exprimera dans B :</a:t>
                </a:r>
              </a:p>
            </p:txBody>
          </p:sp>
        </mc:Choice>
        <mc:Fallback xmlns="">
          <p:sp>
            <p:nvSpPr>
              <p:cNvPr id="21" name="ZoneTexte 20">
                <a:extLst>
                  <a:ext uri="{FF2B5EF4-FFF2-40B4-BE49-F238E27FC236}">
                    <a16:creationId xmlns:a16="http://schemas.microsoft.com/office/drawing/2014/main" id="{F11AB42B-6407-7AF3-1959-DF97FCBD25D9}"/>
                  </a:ext>
                </a:extLst>
              </p:cNvPr>
              <p:cNvSpPr txBox="1">
                <a:spLocks noRot="1" noChangeAspect="1" noMove="1" noResize="1" noEditPoints="1" noAdjustHandles="1" noChangeArrowheads="1" noChangeShapeType="1" noTextEdit="1"/>
              </p:cNvSpPr>
              <p:nvPr/>
            </p:nvSpPr>
            <p:spPr>
              <a:xfrm>
                <a:off x="6643991" y="272374"/>
                <a:ext cx="5214026" cy="4171206"/>
              </a:xfrm>
              <a:prstGeom prst="rect">
                <a:avLst/>
              </a:prstGeom>
              <a:blipFill>
                <a:blip r:embed="rId3"/>
                <a:stretch>
                  <a:fillRect l="-1053" t="-1901" b="-1462"/>
                </a:stretch>
              </a:blipFill>
            </p:spPr>
            <p:txBody>
              <a:bodyPr/>
              <a:lstStyle/>
              <a:p>
                <a:r>
                  <a:rPr lang="fr-FR">
                    <a:noFill/>
                  </a:rPr>
                  <a:t> </a:t>
                </a:r>
              </a:p>
            </p:txBody>
          </p:sp>
        </mc:Fallback>
      </mc:AlternateContent>
      <p:cxnSp>
        <p:nvCxnSpPr>
          <p:cNvPr id="23" name="Connecteur droit avec flèche 22">
            <a:extLst>
              <a:ext uri="{FF2B5EF4-FFF2-40B4-BE49-F238E27FC236}">
                <a16:creationId xmlns:a16="http://schemas.microsoft.com/office/drawing/2014/main" id="{63B21A82-6FE1-1226-64B7-CB8751EFED36}"/>
              </a:ext>
            </a:extLst>
          </p:cNvPr>
          <p:cNvCxnSpPr/>
          <p:nvPr/>
        </p:nvCxnSpPr>
        <p:spPr>
          <a:xfrm flipV="1">
            <a:off x="3028335" y="1089498"/>
            <a:ext cx="1047554" cy="158560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1BB588E3-C9C2-2549-C030-C0367D476AA5}"/>
              </a:ext>
            </a:extLst>
          </p:cNvPr>
          <p:cNvCxnSpPr>
            <a:cxnSpLocks/>
          </p:cNvCxnSpPr>
          <p:nvPr/>
        </p:nvCxnSpPr>
        <p:spPr>
          <a:xfrm>
            <a:off x="3032765" y="2675106"/>
            <a:ext cx="355057" cy="753894"/>
          </a:xfrm>
          <a:prstGeom prst="line">
            <a:avLst/>
          </a:prstGeom>
        </p:spPr>
        <p:style>
          <a:lnRef idx="1">
            <a:schemeClr val="accent4"/>
          </a:lnRef>
          <a:fillRef idx="0">
            <a:schemeClr val="accent4"/>
          </a:fillRef>
          <a:effectRef idx="0">
            <a:schemeClr val="accent4"/>
          </a:effectRef>
          <a:fontRef idx="minor">
            <a:schemeClr val="tx1"/>
          </a:fontRef>
        </p:style>
      </p:cxnSp>
      <p:cxnSp>
        <p:nvCxnSpPr>
          <p:cNvPr id="9" name="Connecteur droit 8">
            <a:extLst>
              <a:ext uri="{FF2B5EF4-FFF2-40B4-BE49-F238E27FC236}">
                <a16:creationId xmlns:a16="http://schemas.microsoft.com/office/drawing/2014/main" id="{07AB5489-863C-1FED-81D4-2C8AA0487BEE}"/>
              </a:ext>
            </a:extLst>
          </p:cNvPr>
          <p:cNvCxnSpPr>
            <a:cxnSpLocks/>
          </p:cNvCxnSpPr>
          <p:nvPr/>
        </p:nvCxnSpPr>
        <p:spPr>
          <a:xfrm>
            <a:off x="4070401" y="1119149"/>
            <a:ext cx="764245" cy="1622724"/>
          </a:xfrm>
          <a:prstGeom prst="line">
            <a:avLst/>
          </a:prstGeom>
        </p:spPr>
        <p:style>
          <a:lnRef idx="1">
            <a:schemeClr val="accent4"/>
          </a:lnRef>
          <a:fillRef idx="0">
            <a:schemeClr val="accent4"/>
          </a:fillRef>
          <a:effectRef idx="0">
            <a:schemeClr val="accent4"/>
          </a:effectRef>
          <a:fontRef idx="minor">
            <a:schemeClr val="tx1"/>
          </a:fontRef>
        </p:style>
      </p:cxnSp>
      <p:cxnSp>
        <p:nvCxnSpPr>
          <p:cNvPr id="27" name="Connecteur droit 26">
            <a:extLst>
              <a:ext uri="{FF2B5EF4-FFF2-40B4-BE49-F238E27FC236}">
                <a16:creationId xmlns:a16="http://schemas.microsoft.com/office/drawing/2014/main" id="{0A07B750-C7F1-B495-4B2D-48ED9BDCAABF}"/>
              </a:ext>
            </a:extLst>
          </p:cNvPr>
          <p:cNvCxnSpPr>
            <a:cxnSpLocks/>
          </p:cNvCxnSpPr>
          <p:nvPr/>
        </p:nvCxnSpPr>
        <p:spPr>
          <a:xfrm flipV="1">
            <a:off x="1783735" y="2662462"/>
            <a:ext cx="1217426" cy="567429"/>
          </a:xfrm>
          <a:prstGeom prst="line">
            <a:avLst/>
          </a:prstGeom>
        </p:spPr>
        <p:style>
          <a:lnRef idx="1">
            <a:schemeClr val="accent4"/>
          </a:lnRef>
          <a:fillRef idx="0">
            <a:schemeClr val="accent4"/>
          </a:fillRef>
          <a:effectRef idx="0">
            <a:schemeClr val="accent4"/>
          </a:effectRef>
          <a:fontRef idx="minor">
            <a:schemeClr val="tx1"/>
          </a:fontRef>
        </p:style>
      </p:cxnSp>
      <p:cxnSp>
        <p:nvCxnSpPr>
          <p:cNvPr id="30" name="Connecteur droit 29">
            <a:extLst>
              <a:ext uri="{FF2B5EF4-FFF2-40B4-BE49-F238E27FC236}">
                <a16:creationId xmlns:a16="http://schemas.microsoft.com/office/drawing/2014/main" id="{7C65EA6A-AF05-D2B1-168B-A63121AC0571}"/>
              </a:ext>
            </a:extLst>
          </p:cNvPr>
          <p:cNvCxnSpPr>
            <a:cxnSpLocks/>
          </p:cNvCxnSpPr>
          <p:nvPr/>
        </p:nvCxnSpPr>
        <p:spPr>
          <a:xfrm flipV="1">
            <a:off x="1341799" y="1112740"/>
            <a:ext cx="2716079" cy="1265935"/>
          </a:xfrm>
          <a:prstGeom prst="line">
            <a:avLst/>
          </a:prstGeom>
        </p:spPr>
        <p:style>
          <a:lnRef idx="1">
            <a:schemeClr val="accent4"/>
          </a:lnRef>
          <a:fillRef idx="0">
            <a:schemeClr val="accent4"/>
          </a:fillRef>
          <a:effectRef idx="0">
            <a:schemeClr val="accent4"/>
          </a:effectRef>
          <a:fontRef idx="minor">
            <a:schemeClr val="tx1"/>
          </a:fontRef>
        </p:style>
      </p:cxnSp>
      <p:cxnSp>
        <p:nvCxnSpPr>
          <p:cNvPr id="35" name="Connecteur droit 34">
            <a:extLst>
              <a:ext uri="{FF2B5EF4-FFF2-40B4-BE49-F238E27FC236}">
                <a16:creationId xmlns:a16="http://schemas.microsoft.com/office/drawing/2014/main" id="{294E8FBE-E8BB-9DFF-4062-3D1F5EC9FC0B}"/>
              </a:ext>
            </a:extLst>
          </p:cNvPr>
          <p:cNvCxnSpPr>
            <a:cxnSpLocks/>
          </p:cNvCxnSpPr>
          <p:nvPr/>
        </p:nvCxnSpPr>
        <p:spPr>
          <a:xfrm rot="-60000" flipV="1">
            <a:off x="3373039" y="2772382"/>
            <a:ext cx="1440000" cy="61770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Connecteur droit 35">
            <a:extLst>
              <a:ext uri="{FF2B5EF4-FFF2-40B4-BE49-F238E27FC236}">
                <a16:creationId xmlns:a16="http://schemas.microsoft.com/office/drawing/2014/main" id="{EAF6CFF0-373A-1C7F-DD38-0EF24428D339}"/>
              </a:ext>
            </a:extLst>
          </p:cNvPr>
          <p:cNvCxnSpPr>
            <a:cxnSpLocks/>
          </p:cNvCxnSpPr>
          <p:nvPr/>
        </p:nvCxnSpPr>
        <p:spPr>
          <a:xfrm rot="6420000" flipV="1">
            <a:off x="1204070" y="2492653"/>
            <a:ext cx="720000" cy="61770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7" name="ZoneTexte 36">
            <a:extLst>
              <a:ext uri="{FF2B5EF4-FFF2-40B4-BE49-F238E27FC236}">
                <a16:creationId xmlns:a16="http://schemas.microsoft.com/office/drawing/2014/main" id="{108680E2-AAC3-A398-BE2E-ECC8286A237B}"/>
              </a:ext>
            </a:extLst>
          </p:cNvPr>
          <p:cNvSpPr txBox="1"/>
          <p:nvPr/>
        </p:nvSpPr>
        <p:spPr>
          <a:xfrm>
            <a:off x="1546575" y="2535837"/>
            <a:ext cx="345728" cy="369332"/>
          </a:xfrm>
          <a:prstGeom prst="rect">
            <a:avLst/>
          </a:prstGeom>
          <a:noFill/>
        </p:spPr>
        <p:txBody>
          <a:bodyPr wrap="square" rtlCol="0">
            <a:spAutoFit/>
          </a:bodyPr>
          <a:lstStyle/>
          <a:p>
            <a:r>
              <a:rPr lang="fr-FR" dirty="0"/>
              <a:t>b</a:t>
            </a:r>
          </a:p>
        </p:txBody>
      </p:sp>
      <p:sp>
        <p:nvSpPr>
          <p:cNvPr id="38" name="ZoneTexte 37">
            <a:extLst>
              <a:ext uri="{FF2B5EF4-FFF2-40B4-BE49-F238E27FC236}">
                <a16:creationId xmlns:a16="http://schemas.microsoft.com/office/drawing/2014/main" id="{005EE85B-B13F-D46B-9D8B-D08AF1BE0D97}"/>
              </a:ext>
            </a:extLst>
          </p:cNvPr>
          <p:cNvSpPr txBox="1"/>
          <p:nvPr/>
        </p:nvSpPr>
        <p:spPr>
          <a:xfrm>
            <a:off x="4066779" y="2641264"/>
            <a:ext cx="345728" cy="369332"/>
          </a:xfrm>
          <a:prstGeom prst="rect">
            <a:avLst/>
          </a:prstGeom>
          <a:noFill/>
        </p:spPr>
        <p:txBody>
          <a:bodyPr wrap="square" rtlCol="0">
            <a:spAutoFit/>
          </a:bodyPr>
          <a:lstStyle/>
          <a:p>
            <a:r>
              <a:rPr lang="fr-FR" dirty="0"/>
              <a:t>a</a:t>
            </a:r>
          </a:p>
        </p:txBody>
      </p:sp>
      <mc:AlternateContent xmlns:mc="http://schemas.openxmlformats.org/markup-compatibility/2006" xmlns:a14="http://schemas.microsoft.com/office/drawing/2010/main">
        <mc:Choice Requires="a14">
          <p:sp>
            <p:nvSpPr>
              <p:cNvPr id="39" name="ZoneTexte 38">
                <a:extLst>
                  <a:ext uri="{FF2B5EF4-FFF2-40B4-BE49-F238E27FC236}">
                    <a16:creationId xmlns:a16="http://schemas.microsoft.com/office/drawing/2014/main" id="{E5B2BCA0-A4CB-AAC9-DB81-D02339EEDB11}"/>
                  </a:ext>
                </a:extLst>
              </p:cNvPr>
              <p:cNvSpPr txBox="1"/>
              <p:nvPr/>
            </p:nvSpPr>
            <p:spPr>
              <a:xfrm>
                <a:off x="2757851" y="1716826"/>
                <a:ext cx="1168781" cy="40479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ctrlPr>
                        </m:accPr>
                        <m:e>
                          <m: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Calibri" panose="020F0502020204030204" pitchFamily="34" charset="0"/>
                              <a:cs typeface="Times New Roman" panose="02020603050405020304" pitchFamily="18" charset="0"/>
                            </a:rPr>
                            <m:t>𝐶</m:t>
                          </m:r>
                        </m:e>
                      </m:acc>
                    </m:oMath>
                  </m:oMathPara>
                </a14:m>
                <a:endParaRPr lang="fr-FR" dirty="0"/>
              </a:p>
            </p:txBody>
          </p:sp>
        </mc:Choice>
        <mc:Fallback xmlns="">
          <p:sp>
            <p:nvSpPr>
              <p:cNvPr id="39" name="ZoneTexte 38">
                <a:extLst>
                  <a:ext uri="{FF2B5EF4-FFF2-40B4-BE49-F238E27FC236}">
                    <a16:creationId xmlns:a16="http://schemas.microsoft.com/office/drawing/2014/main" id="{E5B2BCA0-A4CB-AAC9-DB81-D02339EEDB11}"/>
                  </a:ext>
                </a:extLst>
              </p:cNvPr>
              <p:cNvSpPr txBox="1">
                <a:spLocks noRot="1" noChangeAspect="1" noMove="1" noResize="1" noEditPoints="1" noAdjustHandles="1" noChangeArrowheads="1" noChangeShapeType="1" noTextEdit="1"/>
              </p:cNvSpPr>
              <p:nvPr/>
            </p:nvSpPr>
            <p:spPr>
              <a:xfrm>
                <a:off x="2757851" y="1716826"/>
                <a:ext cx="1168781" cy="404791"/>
              </a:xfrm>
              <a:prstGeom prst="rect">
                <a:avLst/>
              </a:prstGeom>
              <a:blipFill>
                <a:blip r:embed="rId4"/>
                <a:stretch>
                  <a:fillRect t="-21212"/>
                </a:stretch>
              </a:blipFill>
            </p:spPr>
            <p:txBody>
              <a:bodyPr/>
              <a:lstStyle/>
              <a:p>
                <a:r>
                  <a:rPr lang="fr-FR">
                    <a:noFill/>
                  </a:rPr>
                  <a:t> </a:t>
                </a:r>
              </a:p>
            </p:txBody>
          </p:sp>
        </mc:Fallback>
      </mc:AlternateContent>
    </p:spTree>
    <p:extLst>
      <p:ext uri="{BB962C8B-B14F-4D97-AF65-F5344CB8AC3E}">
        <p14:creationId xmlns:p14="http://schemas.microsoft.com/office/powerpoint/2010/main" val="217925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BF3A398-534D-E2FB-8220-C4EC4C948B3E}"/>
              </a:ext>
            </a:extLst>
          </p:cNvPr>
          <p:cNvSpPr/>
          <p:nvPr/>
        </p:nvSpPr>
        <p:spPr>
          <a:xfrm>
            <a:off x="3028335" y="5515897"/>
            <a:ext cx="6834650" cy="134210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20" name="Groupe 19">
            <a:extLst>
              <a:ext uri="{FF2B5EF4-FFF2-40B4-BE49-F238E27FC236}">
                <a16:creationId xmlns:a16="http://schemas.microsoft.com/office/drawing/2014/main" id="{14EEB5EB-9726-43D8-9616-4FC1D8CDC2D3}"/>
              </a:ext>
            </a:extLst>
          </p:cNvPr>
          <p:cNvGrpSpPr/>
          <p:nvPr/>
        </p:nvGrpSpPr>
        <p:grpSpPr>
          <a:xfrm>
            <a:off x="197977" y="168677"/>
            <a:ext cx="6353524" cy="4398050"/>
            <a:chOff x="3203836" y="1073353"/>
            <a:chExt cx="6353524" cy="4398050"/>
          </a:xfrm>
        </p:grpSpPr>
        <p:cxnSp>
          <p:nvCxnSpPr>
            <p:cNvPr id="3" name="Connecteur droit avec flèche 2">
              <a:extLst>
                <a:ext uri="{FF2B5EF4-FFF2-40B4-BE49-F238E27FC236}">
                  <a16:creationId xmlns:a16="http://schemas.microsoft.com/office/drawing/2014/main" id="{E4C0E042-7937-C5BC-67D6-E636A503CDB7}"/>
                </a:ext>
              </a:extLst>
            </p:cNvPr>
            <p:cNvCxnSpPr/>
            <p:nvPr/>
          </p:nvCxnSpPr>
          <p:spPr>
            <a:xfrm>
              <a:off x="5123145" y="4910203"/>
              <a:ext cx="4296428"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4" name="Connecteur droit avec flèche 3">
              <a:extLst>
                <a:ext uri="{FF2B5EF4-FFF2-40B4-BE49-F238E27FC236}">
                  <a16:creationId xmlns:a16="http://schemas.microsoft.com/office/drawing/2014/main" id="{3D78F305-A8D1-5710-6D90-E5A31788D528}"/>
                </a:ext>
              </a:extLst>
            </p:cNvPr>
            <p:cNvCxnSpPr>
              <a:cxnSpLocks/>
            </p:cNvCxnSpPr>
            <p:nvPr/>
          </p:nvCxnSpPr>
          <p:spPr>
            <a:xfrm flipV="1">
              <a:off x="5123145" y="1346200"/>
              <a:ext cx="0" cy="357670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8" name="Connecteur droit avec flèche 7">
              <a:extLst>
                <a:ext uri="{FF2B5EF4-FFF2-40B4-BE49-F238E27FC236}">
                  <a16:creationId xmlns:a16="http://schemas.microsoft.com/office/drawing/2014/main" id="{1B273902-9E8B-7BFA-638D-DBC2C896577A}"/>
                </a:ext>
              </a:extLst>
            </p:cNvPr>
            <p:cNvCxnSpPr>
              <a:cxnSpLocks/>
            </p:cNvCxnSpPr>
            <p:nvPr/>
          </p:nvCxnSpPr>
          <p:spPr>
            <a:xfrm flipH="1" flipV="1">
              <a:off x="3556000" y="1498600"/>
              <a:ext cx="1554445" cy="3419605"/>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2" name="Arc 11">
              <a:extLst>
                <a:ext uri="{FF2B5EF4-FFF2-40B4-BE49-F238E27FC236}">
                  <a16:creationId xmlns:a16="http://schemas.microsoft.com/office/drawing/2014/main" id="{630BDC55-8279-14FF-9678-42AF3848073B}"/>
                </a:ext>
              </a:extLst>
            </p:cNvPr>
            <p:cNvSpPr/>
            <p:nvPr/>
          </p:nvSpPr>
          <p:spPr>
            <a:xfrm rot="2981890">
              <a:off x="5133939" y="4151328"/>
              <a:ext cx="1187290" cy="1452860"/>
            </a:xfrm>
            <a:prstGeom prst="arc">
              <a:avLst>
                <a:gd name="adj1" fmla="val 16200000"/>
                <a:gd name="adj2" fmla="val 18778237"/>
              </a:avLst>
            </a:prstGeom>
            <a:ln>
              <a:headEnd type="arrow"/>
            </a:ln>
          </p:spPr>
          <p:style>
            <a:lnRef idx="1">
              <a:schemeClr val="accent2"/>
            </a:lnRef>
            <a:fillRef idx="0">
              <a:schemeClr val="accent2"/>
            </a:fillRef>
            <a:effectRef idx="0">
              <a:schemeClr val="accent2"/>
            </a:effectRef>
            <a:fontRef idx="minor">
              <a:schemeClr val="tx1"/>
            </a:fontRef>
          </p:style>
          <p:txBody>
            <a:bodyPr rtlCol="0" anchor="ctr"/>
            <a:lstStyle/>
            <a:p>
              <a:pPr algn="ctr"/>
              <a:endParaRPr lang="fr-FR"/>
            </a:p>
          </p:txBody>
        </p:sp>
        <p:sp>
          <p:nvSpPr>
            <p:cNvPr id="13" name="ZoneTexte 12">
              <a:extLst>
                <a:ext uri="{FF2B5EF4-FFF2-40B4-BE49-F238E27FC236}">
                  <a16:creationId xmlns:a16="http://schemas.microsoft.com/office/drawing/2014/main" id="{504A939A-8A10-A94D-74F1-0A98663E1189}"/>
                </a:ext>
              </a:extLst>
            </p:cNvPr>
            <p:cNvSpPr txBox="1"/>
            <p:nvPr/>
          </p:nvSpPr>
          <p:spPr>
            <a:xfrm>
              <a:off x="6408082" y="4415515"/>
              <a:ext cx="1302707" cy="369332"/>
            </a:xfrm>
            <a:prstGeom prst="rect">
              <a:avLst/>
            </a:prstGeom>
            <a:noFill/>
          </p:spPr>
          <p:txBody>
            <a:bodyPr wrap="square" rtlCol="0">
              <a:spAutoFit/>
            </a:bodyPr>
            <a:lstStyle/>
            <a:p>
              <a:r>
                <a:rPr lang="el-GR" dirty="0"/>
                <a:t>α</a:t>
              </a:r>
              <a:endParaRPr lang="fr-FR" dirty="0"/>
            </a:p>
          </p:txBody>
        </p:sp>
        <p:sp>
          <p:nvSpPr>
            <p:cNvPr id="14" name="ZoneTexte 13">
              <a:extLst>
                <a:ext uri="{FF2B5EF4-FFF2-40B4-BE49-F238E27FC236}">
                  <a16:creationId xmlns:a16="http://schemas.microsoft.com/office/drawing/2014/main" id="{A24626E5-5D99-01CE-617E-D345488B4974}"/>
                </a:ext>
              </a:extLst>
            </p:cNvPr>
            <p:cNvSpPr txBox="1"/>
            <p:nvPr/>
          </p:nvSpPr>
          <p:spPr>
            <a:xfrm>
              <a:off x="9211632" y="5034734"/>
              <a:ext cx="345728" cy="369332"/>
            </a:xfrm>
            <a:prstGeom prst="rect">
              <a:avLst/>
            </a:prstGeom>
            <a:noFill/>
          </p:spPr>
          <p:txBody>
            <a:bodyPr wrap="square" rtlCol="0">
              <a:spAutoFit/>
            </a:bodyPr>
            <a:lstStyle/>
            <a:p>
              <a:r>
                <a:rPr lang="fr-FR" dirty="0"/>
                <a:t>x</a:t>
              </a:r>
            </a:p>
          </p:txBody>
        </p:sp>
        <p:sp>
          <p:nvSpPr>
            <p:cNvPr id="16" name="ZoneTexte 15">
              <a:extLst>
                <a:ext uri="{FF2B5EF4-FFF2-40B4-BE49-F238E27FC236}">
                  <a16:creationId xmlns:a16="http://schemas.microsoft.com/office/drawing/2014/main" id="{3F6BF793-51E6-99B6-B58F-45208517523B}"/>
                </a:ext>
              </a:extLst>
            </p:cNvPr>
            <p:cNvSpPr txBox="1"/>
            <p:nvPr/>
          </p:nvSpPr>
          <p:spPr>
            <a:xfrm>
              <a:off x="8815800" y="2648571"/>
              <a:ext cx="345728" cy="369332"/>
            </a:xfrm>
            <a:prstGeom prst="rect">
              <a:avLst/>
            </a:prstGeom>
            <a:noFill/>
          </p:spPr>
          <p:txBody>
            <a:bodyPr wrap="square" rtlCol="0">
              <a:spAutoFit/>
            </a:bodyPr>
            <a:lstStyle/>
            <a:p>
              <a:r>
                <a:rPr lang="fr-FR" dirty="0"/>
                <a:t>u</a:t>
              </a:r>
            </a:p>
          </p:txBody>
        </p:sp>
        <p:sp>
          <p:nvSpPr>
            <p:cNvPr id="17" name="ZoneTexte 16">
              <a:extLst>
                <a:ext uri="{FF2B5EF4-FFF2-40B4-BE49-F238E27FC236}">
                  <a16:creationId xmlns:a16="http://schemas.microsoft.com/office/drawing/2014/main" id="{EFD9ACB9-5050-B110-920A-F5A7F1553063}"/>
                </a:ext>
              </a:extLst>
            </p:cNvPr>
            <p:cNvSpPr txBox="1"/>
            <p:nvPr/>
          </p:nvSpPr>
          <p:spPr>
            <a:xfrm>
              <a:off x="4789596" y="1073353"/>
              <a:ext cx="345728" cy="369332"/>
            </a:xfrm>
            <a:prstGeom prst="rect">
              <a:avLst/>
            </a:prstGeom>
            <a:noFill/>
          </p:spPr>
          <p:txBody>
            <a:bodyPr wrap="square" rtlCol="0">
              <a:spAutoFit/>
            </a:bodyPr>
            <a:lstStyle/>
            <a:p>
              <a:r>
                <a:rPr lang="fr-FR" dirty="0"/>
                <a:t>y</a:t>
              </a:r>
            </a:p>
          </p:txBody>
        </p:sp>
        <p:sp>
          <p:nvSpPr>
            <p:cNvPr id="18" name="ZoneTexte 17">
              <a:extLst>
                <a:ext uri="{FF2B5EF4-FFF2-40B4-BE49-F238E27FC236}">
                  <a16:creationId xmlns:a16="http://schemas.microsoft.com/office/drawing/2014/main" id="{616991EA-7FAE-D595-E91D-59C90308904B}"/>
                </a:ext>
              </a:extLst>
            </p:cNvPr>
            <p:cNvSpPr txBox="1"/>
            <p:nvPr/>
          </p:nvSpPr>
          <p:spPr>
            <a:xfrm>
              <a:off x="3203836" y="1427600"/>
              <a:ext cx="345728" cy="369332"/>
            </a:xfrm>
            <a:prstGeom prst="rect">
              <a:avLst/>
            </a:prstGeom>
            <a:noFill/>
          </p:spPr>
          <p:txBody>
            <a:bodyPr wrap="square" rtlCol="0">
              <a:spAutoFit/>
            </a:bodyPr>
            <a:lstStyle/>
            <a:p>
              <a:r>
                <a:rPr lang="fr-FR" dirty="0"/>
                <a:t>v</a:t>
              </a:r>
            </a:p>
          </p:txBody>
        </p:sp>
        <p:sp>
          <p:nvSpPr>
            <p:cNvPr id="19" name="ZoneTexte 18">
              <a:extLst>
                <a:ext uri="{FF2B5EF4-FFF2-40B4-BE49-F238E27FC236}">
                  <a16:creationId xmlns:a16="http://schemas.microsoft.com/office/drawing/2014/main" id="{AA5D8EBC-46A8-28A1-4B6A-C81E488A635C}"/>
                </a:ext>
              </a:extLst>
            </p:cNvPr>
            <p:cNvSpPr txBox="1"/>
            <p:nvPr/>
          </p:nvSpPr>
          <p:spPr>
            <a:xfrm>
              <a:off x="4729634" y="4659053"/>
              <a:ext cx="345728" cy="369332"/>
            </a:xfrm>
            <a:prstGeom prst="rect">
              <a:avLst/>
            </a:prstGeom>
            <a:noFill/>
          </p:spPr>
          <p:txBody>
            <a:bodyPr wrap="square" rtlCol="0">
              <a:spAutoFit/>
            </a:bodyPr>
            <a:lstStyle/>
            <a:p>
              <a:r>
                <a:rPr lang="fr-FR" dirty="0"/>
                <a:t>O</a:t>
              </a:r>
            </a:p>
          </p:txBody>
        </p:sp>
        <p:cxnSp>
          <p:nvCxnSpPr>
            <p:cNvPr id="6" name="Connecteur droit avec flèche 5">
              <a:extLst>
                <a:ext uri="{FF2B5EF4-FFF2-40B4-BE49-F238E27FC236}">
                  <a16:creationId xmlns:a16="http://schemas.microsoft.com/office/drawing/2014/main" id="{B2755471-455B-8974-5E0B-8321E58B95B5}"/>
                </a:ext>
              </a:extLst>
            </p:cNvPr>
            <p:cNvCxnSpPr>
              <a:cxnSpLocks/>
            </p:cNvCxnSpPr>
            <p:nvPr/>
          </p:nvCxnSpPr>
          <p:spPr>
            <a:xfrm flipV="1">
              <a:off x="5123145" y="3017903"/>
              <a:ext cx="4093228" cy="187960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grpSp>
      <mc:AlternateContent xmlns:mc="http://schemas.openxmlformats.org/markup-compatibility/2006" xmlns:a14="http://schemas.microsoft.com/office/drawing/2010/main">
        <mc:Choice Requires="a14">
          <p:sp>
            <p:nvSpPr>
              <p:cNvPr id="21" name="ZoneTexte 20">
                <a:extLst>
                  <a:ext uri="{FF2B5EF4-FFF2-40B4-BE49-F238E27FC236}">
                    <a16:creationId xmlns:a16="http://schemas.microsoft.com/office/drawing/2014/main" id="{F11AB42B-6407-7AF3-1959-DF97FCBD25D9}"/>
                  </a:ext>
                </a:extLst>
              </p:cNvPr>
              <p:cNvSpPr txBox="1"/>
              <p:nvPr/>
            </p:nvSpPr>
            <p:spPr>
              <a:xfrm>
                <a:off x="6646253" y="282675"/>
                <a:ext cx="5404172" cy="4760662"/>
              </a:xfrm>
              <a:prstGeom prst="rect">
                <a:avLst/>
              </a:prstGeom>
              <a:noFill/>
            </p:spPr>
            <p:txBody>
              <a:bodyPr wrap="square" rtlCol="0">
                <a:spAutoFit/>
              </a:bodyPr>
              <a:lstStyle/>
              <a:p>
                <a:r>
                  <a:rPr lang="fr-FR" dirty="0"/>
                  <a:t>Soit B </a:t>
                </a:r>
                <a:r>
                  <a:rPr lang="fr-FR" dirty="0">
                    <a:solidFill>
                      <a:schemeClr val="tx1"/>
                    </a:solidFill>
                  </a:rPr>
                  <a:t>= (</a:t>
                </a:r>
                <a14:m>
                  <m:oMath xmlns:m="http://schemas.openxmlformats.org/officeDocument/2006/math">
                    <m:acc>
                      <m:accPr>
                        <m:chr m:val="⃗"/>
                        <m:ctrlP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ctrlPr>
                      </m:accPr>
                      <m:e>
                        <m: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Calibri" panose="020F0502020204030204" pitchFamily="34" charset="0"/>
                            <a:cs typeface="Times New Roman" panose="02020603050405020304" pitchFamily="18" charset="0"/>
                          </a:rPr>
                          <m:t>𝑥</m:t>
                        </m:r>
                      </m:e>
                    </m:acc>
                    <m: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Calibri" panose="020F0502020204030204" pitchFamily="34" charset="0"/>
                        <a:cs typeface="Times New Roman" panose="02020603050405020304" pitchFamily="18" charset="0"/>
                      </a:rPr>
                      <m:t>,  </m:t>
                    </m:r>
                    <m:acc>
                      <m:accPr>
                        <m:chr m:val="⃗"/>
                        <m:ctrlPr>
                          <a:rPr lang="fr-FR" i="1">
                            <a:latin typeface="Cambria Math" panose="02040503050406030204" pitchFamily="18" charset="0"/>
                          </a:rPr>
                        </m:ctrlPr>
                      </m:accPr>
                      <m:e>
                        <m:r>
                          <a:rPr lang="fr-FR" b="0" i="1" smtClean="0">
                            <a:latin typeface="Cambria Math" panose="02040503050406030204" pitchFamily="18" charset="0"/>
                            <a:ea typeface="Calibri" panose="020F0502020204030204" pitchFamily="34" charset="0"/>
                            <a:cs typeface="Times New Roman" panose="02020603050405020304" pitchFamily="18" charset="0"/>
                          </a:rPr>
                          <m:t>𝑦</m:t>
                        </m:r>
                      </m:e>
                    </m:acc>
                  </m:oMath>
                </a14:m>
                <a:r>
                  <a:rPr lang="fr-FR" dirty="0"/>
                  <a:t>, </a:t>
                </a:r>
                <a14:m>
                  <m:oMath xmlns:m="http://schemas.openxmlformats.org/officeDocument/2006/math">
                    <m:acc>
                      <m:accPr>
                        <m:chr m:val="⃗"/>
                        <m:ctrlPr>
                          <a:rPr lang="fr-FR" i="1">
                            <a:latin typeface="Cambria Math" panose="02040503050406030204" pitchFamily="18" charset="0"/>
                          </a:rPr>
                        </m:ctrlPr>
                      </m:accPr>
                      <m:e>
                        <m:r>
                          <a:rPr lang="fr-FR" b="0" i="1" smtClean="0">
                            <a:latin typeface="Cambria Math" panose="02040503050406030204" pitchFamily="18" charset="0"/>
                            <a:ea typeface="Calibri" panose="020F0502020204030204" pitchFamily="34" charset="0"/>
                            <a:cs typeface="Times New Roman" panose="02020603050405020304" pitchFamily="18" charset="0"/>
                          </a:rPr>
                          <m:t>𝑧</m:t>
                        </m:r>
                      </m:e>
                    </m:acc>
                  </m:oMath>
                </a14:m>
                <a:r>
                  <a:rPr lang="fr-FR" dirty="0"/>
                  <a:t>) et B</a:t>
                </a:r>
                <a:r>
                  <a:rPr lang="fr-FR" baseline="-25000" dirty="0"/>
                  <a:t>1</a:t>
                </a:r>
                <a:r>
                  <a:rPr lang="fr-FR" dirty="0"/>
                  <a:t> = (</a:t>
                </a:r>
                <a14:m>
                  <m:oMath xmlns:m="http://schemas.openxmlformats.org/officeDocument/2006/math">
                    <m:acc>
                      <m:accPr>
                        <m:chr m:val="⃗"/>
                        <m:ctrlPr>
                          <a:rPr lang="fr-FR" i="1">
                            <a:latin typeface="Cambria Math" panose="02040503050406030204" pitchFamily="18" charset="0"/>
                          </a:rPr>
                        </m:ctrlPr>
                      </m:accPr>
                      <m:e>
                        <m:r>
                          <a:rPr lang="fr-FR" b="0" i="1" smtClean="0">
                            <a:latin typeface="Cambria Math" panose="02040503050406030204" pitchFamily="18" charset="0"/>
                            <a:ea typeface="Calibri" panose="020F0502020204030204" pitchFamily="34" charset="0"/>
                            <a:cs typeface="Times New Roman" panose="02020603050405020304" pitchFamily="18" charset="0"/>
                          </a:rPr>
                          <m:t>𝑢</m:t>
                        </m:r>
                      </m:e>
                    </m:acc>
                    <m:r>
                      <a:rPr lang="fr-FR" i="1">
                        <a:latin typeface="Cambria Math" panose="02040503050406030204" pitchFamily="18" charset="0"/>
                        <a:ea typeface="Calibri" panose="020F0502020204030204" pitchFamily="34" charset="0"/>
                        <a:cs typeface="Times New Roman" panose="02020603050405020304" pitchFamily="18" charset="0"/>
                      </a:rPr>
                      <m:t>,  </m:t>
                    </m:r>
                    <m:acc>
                      <m:accPr>
                        <m:chr m:val="⃗"/>
                        <m:ctrlPr>
                          <a:rPr lang="fr-FR" i="1">
                            <a:latin typeface="Cambria Math" panose="02040503050406030204" pitchFamily="18" charset="0"/>
                          </a:rPr>
                        </m:ctrlPr>
                      </m:accPr>
                      <m:e>
                        <m:r>
                          <a:rPr lang="fr-FR" b="0" i="1" smtClean="0">
                            <a:latin typeface="Cambria Math" panose="02040503050406030204" pitchFamily="18" charset="0"/>
                            <a:ea typeface="Calibri" panose="020F0502020204030204" pitchFamily="34" charset="0"/>
                            <a:cs typeface="Times New Roman" panose="02020603050405020304" pitchFamily="18" charset="0"/>
                          </a:rPr>
                          <m:t>𝑣</m:t>
                        </m:r>
                      </m:e>
                    </m:acc>
                  </m:oMath>
                </a14:m>
                <a:r>
                  <a:rPr lang="fr-FR" dirty="0"/>
                  <a:t>, </a:t>
                </a:r>
                <a14:m>
                  <m:oMath xmlns:m="http://schemas.openxmlformats.org/officeDocument/2006/math">
                    <m:acc>
                      <m:accPr>
                        <m:chr m:val="⃗"/>
                        <m:ctrlPr>
                          <a:rPr lang="fr-FR" i="1">
                            <a:latin typeface="Cambria Math" panose="02040503050406030204" pitchFamily="18" charset="0"/>
                          </a:rPr>
                        </m:ctrlPr>
                      </m:accPr>
                      <m:e>
                        <m:r>
                          <a:rPr lang="fr-FR" i="1">
                            <a:latin typeface="Cambria Math" panose="02040503050406030204" pitchFamily="18" charset="0"/>
                            <a:ea typeface="Calibri" panose="020F0502020204030204" pitchFamily="34" charset="0"/>
                            <a:cs typeface="Times New Roman" panose="02020603050405020304" pitchFamily="18" charset="0"/>
                          </a:rPr>
                          <m:t>𝑧</m:t>
                        </m:r>
                      </m:e>
                    </m:acc>
                  </m:oMath>
                </a14:m>
                <a:r>
                  <a:rPr lang="fr-FR" dirty="0"/>
                  <a:t>)</a:t>
                </a:r>
              </a:p>
              <a:p>
                <a:endParaRPr lang="fr-FR" dirty="0"/>
              </a:p>
              <a:p>
                <a:endParaRPr lang="fr-FR" dirty="0"/>
              </a:p>
              <a:p>
                <a:r>
                  <a:rPr lang="fr-FR" dirty="0"/>
                  <a:t>α = (</a:t>
                </a:r>
                <a14:m>
                  <m:oMath xmlns:m="http://schemas.openxmlformats.org/officeDocument/2006/math">
                    <m:acc>
                      <m:accPr>
                        <m:chr m:val="⃗"/>
                        <m:ctrlP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ctrlPr>
                      </m:accPr>
                      <m:e>
                        <m: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Calibri" panose="020F0502020204030204" pitchFamily="34" charset="0"/>
                            <a:cs typeface="Times New Roman" panose="02020603050405020304" pitchFamily="18" charset="0"/>
                          </a:rPr>
                          <m:t>𝑥</m:t>
                        </m:r>
                      </m:e>
                    </m:acc>
                    <m: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Calibri" panose="020F0502020204030204" pitchFamily="34" charset="0"/>
                        <a:cs typeface="Times New Roman" panose="02020603050405020304" pitchFamily="18" charset="0"/>
                      </a:rPr>
                      <m:t>,  </m:t>
                    </m:r>
                    <m:acc>
                      <m:accPr>
                        <m:chr m:val="⃗"/>
                        <m:ctrlPr>
                          <a:rPr lang="fr-FR" i="1">
                            <a:latin typeface="Cambria Math" panose="02040503050406030204" pitchFamily="18" charset="0"/>
                          </a:rPr>
                        </m:ctrlPr>
                      </m:accPr>
                      <m:e>
                        <m:r>
                          <a:rPr lang="fr-FR" b="0" i="1" smtClean="0">
                            <a:latin typeface="Cambria Math" panose="02040503050406030204" pitchFamily="18" charset="0"/>
                          </a:rPr>
                          <m:t>𝑢</m:t>
                        </m:r>
                      </m:e>
                    </m:acc>
                  </m:oMath>
                </a14:m>
                <a:r>
                  <a:rPr lang="fr-FR" dirty="0"/>
                  <a:t>) </a:t>
                </a:r>
              </a:p>
              <a:p>
                <a:endParaRPr lang="fr-FR" i="1" dirty="0">
                  <a:effectLst/>
                  <a:latin typeface="Cambria Math" panose="02040503050406030204" pitchFamily="18" charset="0"/>
                  <a:ea typeface="Times New Roman" panose="02020603050405020304" pitchFamily="18" charset="0"/>
                </a:endParaRPr>
              </a:p>
              <a:p>
                <a:endParaRPr lang="fr-FR" i="1" dirty="0">
                  <a:effectLst/>
                  <a:latin typeface="Cambria Math" panose="02040503050406030204" pitchFamily="18" charset="0"/>
                  <a:ea typeface="Times New Roman" panose="02020603050405020304" pitchFamily="18" charset="0"/>
                </a:endParaRPr>
              </a:p>
              <a:p>
                <a:pPr/>
                <a14:m>
                  <m:oMathPara xmlns:m="http://schemas.openxmlformats.org/officeDocument/2006/math">
                    <m:oMathParaPr>
                      <m:jc m:val="left"/>
                    </m:oMathParaPr>
                    <m:oMath xmlns:m="http://schemas.openxmlformats.org/officeDocument/2006/math">
                      <m:d>
                        <m:dPr>
                          <m:begChr m:val="{"/>
                          <m:endChr m:val=""/>
                          <m:ctrlPr>
                            <a:rPr lang="fr-FR" i="1" smtClean="0">
                              <a:effectLst/>
                              <a:latin typeface="Cambria Math" panose="02040503050406030204" pitchFamily="18" charset="0"/>
                              <a:ea typeface="Times New Roman" panose="02020603050405020304" pitchFamily="18" charset="0"/>
                            </a:rPr>
                          </m:ctrlPr>
                        </m:dPr>
                        <m:e>
                          <m:eqArr>
                            <m:eqArrPr>
                              <m:ctrlPr>
                                <a:rPr lang="fr-FR" i="1">
                                  <a:effectLst/>
                                  <a:latin typeface="Cambria Math" panose="02040503050406030204" pitchFamily="18" charset="0"/>
                                  <a:ea typeface="Times New Roman" panose="02020603050405020304" pitchFamily="18" charset="0"/>
                                </a:rPr>
                              </m:ctrlPr>
                            </m:eqArrPr>
                            <m:e>
                              <m:acc>
                                <m:accPr>
                                  <m:chr m:val="⃗"/>
                                  <m:ctrlPr>
                                    <a:rPr lang="fr-FR" i="1">
                                      <a:effectLst/>
                                      <a:latin typeface="Cambria Math" panose="02040503050406030204" pitchFamily="18" charset="0"/>
                                      <a:ea typeface="Times New Roman" panose="02020603050405020304" pitchFamily="18" charset="0"/>
                                    </a:rPr>
                                  </m:ctrlPr>
                                </m:acc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𝑢</m:t>
                                  </m:r>
                                </m:e>
                              </m:acc>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𝑐𝑜𝑠</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𝛼</m:t>
                              </m:r>
                              <m:acc>
                                <m:accPr>
                                  <m:chr m:val="⃗"/>
                                  <m:ctrlPr>
                                    <a:rPr lang="fr-FR" i="1">
                                      <a:effectLst/>
                                      <a:latin typeface="Cambria Math" panose="02040503050406030204" pitchFamily="18" charset="0"/>
                                      <a:ea typeface="Times New Roman" panose="02020603050405020304" pitchFamily="18" charset="0"/>
                                    </a:rPr>
                                  </m:ctrlPr>
                                </m:acc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𝑥</m:t>
                                  </m:r>
                                </m:e>
                              </m:acc>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𝑠𝑖𝑛</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𝛼</m:t>
                              </m:r>
                              <m:acc>
                                <m:accPr>
                                  <m:chr m:val="⃗"/>
                                  <m:ctrlPr>
                                    <a:rPr lang="fr-FR" i="1">
                                      <a:effectLst/>
                                      <a:latin typeface="Cambria Math" panose="02040503050406030204" pitchFamily="18" charset="0"/>
                                      <a:ea typeface="Times New Roman" panose="02020603050405020304" pitchFamily="18" charset="0"/>
                                    </a:rPr>
                                  </m:ctrlPr>
                                </m:acc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𝑦</m:t>
                                  </m:r>
                                </m:e>
                              </m:acc>
                            </m:e>
                            <m:e>
                              <m:r>
                                <a:rPr lang="fr-FR" sz="1800" b="0" i="1" smtClean="0">
                                  <a:effectLst/>
                                  <a:latin typeface="Cambria Math" panose="02040503050406030204" pitchFamily="18" charset="0"/>
                                  <a:ea typeface="Times New Roman" panose="02020603050405020304" pitchFamily="18" charset="0"/>
                                  <a:cs typeface="Times New Roman" panose="02020603050405020304" pitchFamily="18" charset="0"/>
                                </a:rPr>
                                <m:t>  </m:t>
                              </m:r>
                              <m:acc>
                                <m:accPr>
                                  <m:chr m:val="⃗"/>
                                  <m:ctrlPr>
                                    <a:rPr lang="fr-FR" i="1">
                                      <a:effectLst/>
                                      <a:latin typeface="Cambria Math" panose="02040503050406030204" pitchFamily="18" charset="0"/>
                                      <a:ea typeface="Times New Roman" panose="02020603050405020304" pitchFamily="18" charset="0"/>
                                    </a:rPr>
                                  </m:ctrlPr>
                                </m:acc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𝑣</m:t>
                                  </m:r>
                                </m:e>
                              </m:acc>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𝑠𝑖𝑛</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𝛼</m:t>
                              </m:r>
                              <m:acc>
                                <m:accPr>
                                  <m:chr m:val="⃗"/>
                                  <m:ctrlPr>
                                    <a:rPr lang="fr-FR" i="1">
                                      <a:effectLst/>
                                      <a:latin typeface="Cambria Math" panose="02040503050406030204" pitchFamily="18" charset="0"/>
                                      <a:ea typeface="Times New Roman" panose="02020603050405020304" pitchFamily="18" charset="0"/>
                                    </a:rPr>
                                  </m:ctrlPr>
                                </m:acc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𝑥</m:t>
                                  </m:r>
                                </m:e>
                              </m:acc>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𝑐𝑜𝑠</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𝛼</m:t>
                              </m:r>
                              <m:acc>
                                <m:accPr>
                                  <m:chr m:val="⃗"/>
                                  <m:ctrlPr>
                                    <a:rPr lang="fr-FR" i="1">
                                      <a:effectLst/>
                                      <a:latin typeface="Cambria Math" panose="02040503050406030204" pitchFamily="18" charset="0"/>
                                      <a:ea typeface="Times New Roman" panose="02020603050405020304" pitchFamily="18" charset="0"/>
                                    </a:rPr>
                                  </m:ctrlPr>
                                </m:acc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𝑦</m:t>
                                  </m:r>
                                </m:e>
                              </m:acc>
                            </m:e>
                          </m:eqArr>
                        </m:e>
                      </m:d>
                    </m:oMath>
                  </m:oMathPara>
                </a14:m>
                <a:endParaRPr lang="fr-FR" dirty="0"/>
              </a:p>
              <a:p>
                <a:endParaRPr lang="fr-FR" dirty="0"/>
              </a:p>
              <a:p>
                <a:endParaRPr lang="fr-FR" dirty="0"/>
              </a:p>
              <a:p>
                <a:endParaRPr lang="fr-FR" dirty="0"/>
              </a:p>
              <a:p>
                <a:r>
                  <a:rPr lang="fr-FR" dirty="0"/>
                  <a:t>Soit </a:t>
                </a:r>
                <a14:m>
                  <m:oMath xmlns:m="http://schemas.openxmlformats.org/officeDocument/2006/math">
                    <m:acc>
                      <m:accPr>
                        <m:chr m:val="⃗"/>
                        <m:ctrlP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ctrlPr>
                      </m:accPr>
                      <m:e>
                        <m: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Calibri" panose="020F0502020204030204" pitchFamily="34" charset="0"/>
                            <a:cs typeface="Times New Roman" panose="02020603050405020304" pitchFamily="18" charset="0"/>
                          </a:rPr>
                          <m:t>𝐶</m:t>
                        </m:r>
                      </m:e>
                    </m:acc>
                  </m:oMath>
                </a14:m>
                <a:r>
                  <a:rPr lang="fr-FR" dirty="0"/>
                  <a:t> = </a:t>
                </a:r>
                <a14:m>
                  <m:oMath xmlns:m="http://schemas.openxmlformats.org/officeDocument/2006/math">
                    <m:r>
                      <a:rPr lang="fr-FR" b="0" i="1" smtClean="0">
                        <a:latin typeface="Cambria Math" panose="02040503050406030204" pitchFamily="18" charset="0"/>
                        <a:ea typeface="Calibri" panose="020F0502020204030204" pitchFamily="34" charset="0"/>
                        <a:cs typeface="Times New Roman" panose="02020603050405020304" pitchFamily="18" charset="0"/>
                      </a:rPr>
                      <m:t>𝑎</m:t>
                    </m:r>
                    <m:acc>
                      <m:accPr>
                        <m:chr m:val="⃗"/>
                        <m:ctrlPr>
                          <a:rPr lang="fr-FR" i="1">
                            <a:latin typeface="Cambria Math" panose="02040503050406030204" pitchFamily="18" charset="0"/>
                          </a:rPr>
                        </m:ctrlPr>
                      </m:accPr>
                      <m:e>
                        <m:r>
                          <a:rPr lang="fr-FR" b="0" i="1" smtClean="0">
                            <a:latin typeface="Cambria Math" panose="02040503050406030204" pitchFamily="18" charset="0"/>
                          </a:rPr>
                          <m:t>𝑢</m:t>
                        </m:r>
                      </m:e>
                    </m:acc>
                    <m:r>
                      <a:rPr lang="fr-FR" b="0" i="1" smtClean="0">
                        <a:latin typeface="Cambria Math" panose="02040503050406030204" pitchFamily="18" charset="0"/>
                        <a:ea typeface="Calibri" panose="020F0502020204030204" pitchFamily="34" charset="0"/>
                        <a:cs typeface="Times New Roman" panose="02020603050405020304" pitchFamily="18" charset="0"/>
                      </a:rPr>
                      <m:t>+</m:t>
                    </m:r>
                    <m:r>
                      <a:rPr lang="fr-FR" b="0" i="1" smtClean="0">
                        <a:latin typeface="Cambria Math" panose="02040503050406030204" pitchFamily="18" charset="0"/>
                        <a:ea typeface="Calibri" panose="020F0502020204030204" pitchFamily="34" charset="0"/>
                        <a:cs typeface="Times New Roman" panose="02020603050405020304" pitchFamily="18" charset="0"/>
                      </a:rPr>
                      <m:t>𝑏</m:t>
                    </m:r>
                    <m:acc>
                      <m:accPr>
                        <m:chr m:val="⃗"/>
                        <m:ctrlPr>
                          <a:rPr lang="fr-FR" i="1">
                            <a:latin typeface="Cambria Math" panose="02040503050406030204" pitchFamily="18" charset="0"/>
                          </a:rPr>
                        </m:ctrlPr>
                      </m:accPr>
                      <m:e>
                        <m:r>
                          <a:rPr lang="fr-FR" b="0" i="1" smtClean="0">
                            <a:latin typeface="Cambria Math" panose="02040503050406030204" pitchFamily="18" charset="0"/>
                          </a:rPr>
                          <m:t>𝑣</m:t>
                        </m:r>
                      </m:e>
                    </m:acc>
                  </m:oMath>
                </a14:m>
                <a:r>
                  <a:rPr lang="fr-FR" dirty="0"/>
                  <a:t> dans B1</a:t>
                </a:r>
              </a:p>
              <a:p>
                <a:endParaRPr lang="fr-FR" dirty="0"/>
              </a:p>
              <a:p>
                <a:r>
                  <a:rPr lang="fr-FR" dirty="0"/>
                  <a:t>Il s’exprimera dans B :</a:t>
                </a:r>
              </a:p>
              <a:p>
                <a:endParaRPr lang="fr-FR" dirty="0"/>
              </a:p>
              <a:p>
                <a:pPr/>
                <a14:m>
                  <m:oMathPara xmlns:m="http://schemas.openxmlformats.org/officeDocument/2006/math">
                    <m:oMathParaPr>
                      <m:jc m:val="centerGroup"/>
                    </m:oMathParaPr>
                    <m:oMath xmlns:m="http://schemas.openxmlformats.org/officeDocument/2006/math">
                      <m:acc>
                        <m:accPr>
                          <m:chr m:val="⃗"/>
                          <m:ctrlPr>
                            <a:rPr lang="fr-FR" i="1" smtClean="0">
                              <a:effectLst/>
                              <a:latin typeface="Cambria Math" panose="02040503050406030204" pitchFamily="18" charset="0"/>
                              <a:ea typeface="Times New Roman" panose="02020603050405020304" pitchFamily="18" charset="0"/>
                            </a:rPr>
                          </m:ctrlPr>
                        </m:acc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𝐶</m:t>
                          </m:r>
                        </m:e>
                      </m:acc>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𝑎</m:t>
                      </m:r>
                      <m:d>
                        <m:dPr>
                          <m:ctrlPr>
                            <a:rPr lang="fr-FR" i="1">
                              <a:effectLst/>
                              <a:latin typeface="Cambria Math" panose="02040503050406030204" pitchFamily="18" charset="0"/>
                              <a:ea typeface="Times New Roman" panose="02020603050405020304" pitchFamily="18" charset="0"/>
                            </a:rPr>
                          </m:ctrlPr>
                        </m:d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𝑐𝑜𝑠</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𝛼</m:t>
                          </m:r>
                          <m:acc>
                            <m:accPr>
                              <m:chr m:val="⃗"/>
                              <m:ctrlPr>
                                <a:rPr lang="fr-FR" i="1">
                                  <a:effectLst/>
                                  <a:latin typeface="Cambria Math" panose="02040503050406030204" pitchFamily="18" charset="0"/>
                                  <a:ea typeface="Times New Roman" panose="02020603050405020304" pitchFamily="18" charset="0"/>
                                </a:rPr>
                              </m:ctrlPr>
                            </m:acc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𝑥</m:t>
                              </m:r>
                            </m:e>
                          </m:acc>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𝑠𝑖𝑛</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𝛼</m:t>
                          </m:r>
                          <m:acc>
                            <m:accPr>
                              <m:chr m:val="⃗"/>
                              <m:ctrlPr>
                                <a:rPr lang="fr-FR" i="1">
                                  <a:effectLst/>
                                  <a:latin typeface="Cambria Math" panose="02040503050406030204" pitchFamily="18" charset="0"/>
                                  <a:ea typeface="Times New Roman" panose="02020603050405020304" pitchFamily="18" charset="0"/>
                                </a:rPr>
                              </m:ctrlPr>
                            </m:acc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𝑦</m:t>
                              </m:r>
                            </m:e>
                          </m:acc>
                        </m:e>
                      </m:d>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𝑏</m:t>
                      </m:r>
                      <m:d>
                        <m:dPr>
                          <m:ctrlPr>
                            <a:rPr lang="fr-FR" i="1">
                              <a:effectLst/>
                              <a:latin typeface="Cambria Math" panose="02040503050406030204" pitchFamily="18" charset="0"/>
                              <a:ea typeface="Times New Roman" panose="02020603050405020304" pitchFamily="18" charset="0"/>
                            </a:rPr>
                          </m:ctrlPr>
                        </m:d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𝑠𝑖𝑛</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𝛼</m:t>
                          </m:r>
                          <m:acc>
                            <m:accPr>
                              <m:chr m:val="⃗"/>
                              <m:ctrlPr>
                                <a:rPr lang="fr-FR" i="1">
                                  <a:effectLst/>
                                  <a:latin typeface="Cambria Math" panose="02040503050406030204" pitchFamily="18" charset="0"/>
                                  <a:ea typeface="Times New Roman" panose="02020603050405020304" pitchFamily="18" charset="0"/>
                                </a:rPr>
                              </m:ctrlPr>
                            </m:acc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𝑥</m:t>
                              </m:r>
                            </m:e>
                          </m:acc>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𝑐𝑜𝑠</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𝛼</m:t>
                          </m:r>
                          <m:acc>
                            <m:accPr>
                              <m:chr m:val="⃗"/>
                              <m:ctrlPr>
                                <a:rPr lang="fr-FR" i="1">
                                  <a:effectLst/>
                                  <a:latin typeface="Cambria Math" panose="02040503050406030204" pitchFamily="18" charset="0"/>
                                  <a:ea typeface="Times New Roman" panose="02020603050405020304" pitchFamily="18" charset="0"/>
                                </a:rPr>
                              </m:ctrlPr>
                            </m:acc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𝑦</m:t>
                              </m:r>
                            </m:e>
                          </m:acc>
                        </m:e>
                      </m:d>
                    </m:oMath>
                  </m:oMathPara>
                </a14:m>
                <a:endParaRPr lang="fr-FR" dirty="0"/>
              </a:p>
            </p:txBody>
          </p:sp>
        </mc:Choice>
        <mc:Fallback xmlns="">
          <p:sp>
            <p:nvSpPr>
              <p:cNvPr id="21" name="ZoneTexte 20">
                <a:extLst>
                  <a:ext uri="{FF2B5EF4-FFF2-40B4-BE49-F238E27FC236}">
                    <a16:creationId xmlns:a16="http://schemas.microsoft.com/office/drawing/2014/main" id="{F11AB42B-6407-7AF3-1959-DF97FCBD25D9}"/>
                  </a:ext>
                </a:extLst>
              </p:cNvPr>
              <p:cNvSpPr txBox="1">
                <a:spLocks noRot="1" noChangeAspect="1" noMove="1" noResize="1" noEditPoints="1" noAdjustHandles="1" noChangeArrowheads="1" noChangeShapeType="1" noTextEdit="1"/>
              </p:cNvSpPr>
              <p:nvPr/>
            </p:nvSpPr>
            <p:spPr>
              <a:xfrm>
                <a:off x="6646253" y="282675"/>
                <a:ext cx="5404172" cy="4760662"/>
              </a:xfrm>
              <a:prstGeom prst="rect">
                <a:avLst/>
              </a:prstGeom>
              <a:blipFill>
                <a:blip r:embed="rId3"/>
                <a:stretch>
                  <a:fillRect l="-902" t="-1665"/>
                </a:stretch>
              </a:blipFill>
            </p:spPr>
            <p:txBody>
              <a:bodyPr/>
              <a:lstStyle/>
              <a:p>
                <a:r>
                  <a:rPr lang="fr-FR">
                    <a:noFill/>
                  </a:rPr>
                  <a:t> </a:t>
                </a:r>
              </a:p>
            </p:txBody>
          </p:sp>
        </mc:Fallback>
      </mc:AlternateContent>
      <p:cxnSp>
        <p:nvCxnSpPr>
          <p:cNvPr id="23" name="Connecteur droit avec flèche 22">
            <a:extLst>
              <a:ext uri="{FF2B5EF4-FFF2-40B4-BE49-F238E27FC236}">
                <a16:creationId xmlns:a16="http://schemas.microsoft.com/office/drawing/2014/main" id="{63B21A82-6FE1-1226-64B7-CB8751EFED36}"/>
              </a:ext>
            </a:extLst>
          </p:cNvPr>
          <p:cNvCxnSpPr/>
          <p:nvPr/>
        </p:nvCxnSpPr>
        <p:spPr>
          <a:xfrm flipV="1">
            <a:off x="3028335" y="1089498"/>
            <a:ext cx="1047554" cy="158560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1BB588E3-C9C2-2549-C030-C0367D476AA5}"/>
              </a:ext>
            </a:extLst>
          </p:cNvPr>
          <p:cNvCxnSpPr>
            <a:cxnSpLocks/>
          </p:cNvCxnSpPr>
          <p:nvPr/>
        </p:nvCxnSpPr>
        <p:spPr>
          <a:xfrm flipH="1">
            <a:off x="3028335" y="2675106"/>
            <a:ext cx="4430" cy="1317721"/>
          </a:xfrm>
          <a:prstGeom prst="line">
            <a:avLst/>
          </a:prstGeom>
        </p:spPr>
        <p:style>
          <a:lnRef idx="1">
            <a:schemeClr val="accent4"/>
          </a:lnRef>
          <a:fillRef idx="0">
            <a:schemeClr val="accent4"/>
          </a:fillRef>
          <a:effectRef idx="0">
            <a:schemeClr val="accent4"/>
          </a:effectRef>
          <a:fontRef idx="minor">
            <a:schemeClr val="tx1"/>
          </a:fontRef>
        </p:style>
      </p:cxnSp>
      <p:cxnSp>
        <p:nvCxnSpPr>
          <p:cNvPr id="9" name="Connecteur droit 8">
            <a:extLst>
              <a:ext uri="{FF2B5EF4-FFF2-40B4-BE49-F238E27FC236}">
                <a16:creationId xmlns:a16="http://schemas.microsoft.com/office/drawing/2014/main" id="{07AB5489-863C-1FED-81D4-2C8AA0487BEE}"/>
              </a:ext>
            </a:extLst>
          </p:cNvPr>
          <p:cNvCxnSpPr>
            <a:cxnSpLocks/>
          </p:cNvCxnSpPr>
          <p:nvPr/>
        </p:nvCxnSpPr>
        <p:spPr>
          <a:xfrm flipH="1">
            <a:off x="4057878" y="1119149"/>
            <a:ext cx="12523" cy="2894380"/>
          </a:xfrm>
          <a:prstGeom prst="line">
            <a:avLst/>
          </a:prstGeom>
        </p:spPr>
        <p:style>
          <a:lnRef idx="1">
            <a:schemeClr val="accent4"/>
          </a:lnRef>
          <a:fillRef idx="0">
            <a:schemeClr val="accent4"/>
          </a:fillRef>
          <a:effectRef idx="0">
            <a:schemeClr val="accent4"/>
          </a:effectRef>
          <a:fontRef idx="minor">
            <a:schemeClr val="tx1"/>
          </a:fontRef>
        </p:style>
      </p:cxnSp>
      <p:cxnSp>
        <p:nvCxnSpPr>
          <p:cNvPr id="27" name="Connecteur droit 26">
            <a:extLst>
              <a:ext uri="{FF2B5EF4-FFF2-40B4-BE49-F238E27FC236}">
                <a16:creationId xmlns:a16="http://schemas.microsoft.com/office/drawing/2014/main" id="{0A07B750-C7F1-B495-4B2D-48ED9BDCAABF}"/>
              </a:ext>
            </a:extLst>
          </p:cNvPr>
          <p:cNvCxnSpPr>
            <a:cxnSpLocks/>
          </p:cNvCxnSpPr>
          <p:nvPr/>
        </p:nvCxnSpPr>
        <p:spPr>
          <a:xfrm>
            <a:off x="2117286" y="2641264"/>
            <a:ext cx="883875" cy="21198"/>
          </a:xfrm>
          <a:prstGeom prst="line">
            <a:avLst/>
          </a:prstGeom>
        </p:spPr>
        <p:style>
          <a:lnRef idx="1">
            <a:schemeClr val="accent4"/>
          </a:lnRef>
          <a:fillRef idx="0">
            <a:schemeClr val="accent4"/>
          </a:fillRef>
          <a:effectRef idx="0">
            <a:schemeClr val="accent4"/>
          </a:effectRef>
          <a:fontRef idx="minor">
            <a:schemeClr val="tx1"/>
          </a:fontRef>
        </p:style>
      </p:cxnSp>
      <p:cxnSp>
        <p:nvCxnSpPr>
          <p:cNvPr id="30" name="Connecteur droit 29">
            <a:extLst>
              <a:ext uri="{FF2B5EF4-FFF2-40B4-BE49-F238E27FC236}">
                <a16:creationId xmlns:a16="http://schemas.microsoft.com/office/drawing/2014/main" id="{7C65EA6A-AF05-D2B1-168B-A63121AC0571}"/>
              </a:ext>
            </a:extLst>
          </p:cNvPr>
          <p:cNvCxnSpPr>
            <a:cxnSpLocks/>
          </p:cNvCxnSpPr>
          <p:nvPr/>
        </p:nvCxnSpPr>
        <p:spPr>
          <a:xfrm flipV="1">
            <a:off x="2129465" y="1112740"/>
            <a:ext cx="1928413" cy="6409"/>
          </a:xfrm>
          <a:prstGeom prst="line">
            <a:avLst/>
          </a:prstGeom>
        </p:spPr>
        <p:style>
          <a:lnRef idx="1">
            <a:schemeClr val="accent4"/>
          </a:lnRef>
          <a:fillRef idx="0">
            <a:schemeClr val="accent4"/>
          </a:fillRef>
          <a:effectRef idx="0">
            <a:schemeClr val="accent4"/>
          </a:effectRef>
          <a:fontRef idx="minor">
            <a:schemeClr val="tx1"/>
          </a:fontRef>
        </p:style>
      </p:cxnSp>
      <p:cxnSp>
        <p:nvCxnSpPr>
          <p:cNvPr id="35" name="Connecteur droit 34">
            <a:extLst>
              <a:ext uri="{FF2B5EF4-FFF2-40B4-BE49-F238E27FC236}">
                <a16:creationId xmlns:a16="http://schemas.microsoft.com/office/drawing/2014/main" id="{294E8FBE-E8BB-9DFF-4062-3D1F5EC9FC0B}"/>
              </a:ext>
            </a:extLst>
          </p:cNvPr>
          <p:cNvCxnSpPr>
            <a:cxnSpLocks/>
          </p:cNvCxnSpPr>
          <p:nvPr/>
        </p:nvCxnSpPr>
        <p:spPr>
          <a:xfrm rot="-60000" flipV="1">
            <a:off x="3373039" y="2772382"/>
            <a:ext cx="1440000" cy="61770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Connecteur droit 35">
            <a:extLst>
              <a:ext uri="{FF2B5EF4-FFF2-40B4-BE49-F238E27FC236}">
                <a16:creationId xmlns:a16="http://schemas.microsoft.com/office/drawing/2014/main" id="{EAF6CFF0-373A-1C7F-DD38-0EF24428D339}"/>
              </a:ext>
            </a:extLst>
          </p:cNvPr>
          <p:cNvCxnSpPr>
            <a:cxnSpLocks/>
          </p:cNvCxnSpPr>
          <p:nvPr/>
        </p:nvCxnSpPr>
        <p:spPr>
          <a:xfrm rot="6420000" flipV="1">
            <a:off x="1204070" y="2492653"/>
            <a:ext cx="720000" cy="61770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7" name="ZoneTexte 36">
            <a:extLst>
              <a:ext uri="{FF2B5EF4-FFF2-40B4-BE49-F238E27FC236}">
                <a16:creationId xmlns:a16="http://schemas.microsoft.com/office/drawing/2014/main" id="{108680E2-AAC3-A398-BE2E-ECC8286A237B}"/>
              </a:ext>
            </a:extLst>
          </p:cNvPr>
          <p:cNvSpPr txBox="1"/>
          <p:nvPr/>
        </p:nvSpPr>
        <p:spPr>
          <a:xfrm>
            <a:off x="1546575" y="2535837"/>
            <a:ext cx="345728" cy="369332"/>
          </a:xfrm>
          <a:prstGeom prst="rect">
            <a:avLst/>
          </a:prstGeom>
          <a:noFill/>
        </p:spPr>
        <p:txBody>
          <a:bodyPr wrap="square" rtlCol="0">
            <a:spAutoFit/>
          </a:bodyPr>
          <a:lstStyle/>
          <a:p>
            <a:r>
              <a:rPr lang="fr-FR" dirty="0"/>
              <a:t>b</a:t>
            </a:r>
          </a:p>
        </p:txBody>
      </p:sp>
      <p:sp>
        <p:nvSpPr>
          <p:cNvPr id="38" name="ZoneTexte 37">
            <a:extLst>
              <a:ext uri="{FF2B5EF4-FFF2-40B4-BE49-F238E27FC236}">
                <a16:creationId xmlns:a16="http://schemas.microsoft.com/office/drawing/2014/main" id="{005EE85B-B13F-D46B-9D8B-D08AF1BE0D97}"/>
              </a:ext>
            </a:extLst>
          </p:cNvPr>
          <p:cNvSpPr txBox="1"/>
          <p:nvPr/>
        </p:nvSpPr>
        <p:spPr>
          <a:xfrm>
            <a:off x="4066779" y="2641264"/>
            <a:ext cx="345728" cy="369332"/>
          </a:xfrm>
          <a:prstGeom prst="rect">
            <a:avLst/>
          </a:prstGeom>
          <a:noFill/>
        </p:spPr>
        <p:txBody>
          <a:bodyPr wrap="square" rtlCol="0">
            <a:spAutoFit/>
          </a:bodyPr>
          <a:lstStyle/>
          <a:p>
            <a:r>
              <a:rPr lang="fr-FR" dirty="0"/>
              <a:t>a</a:t>
            </a:r>
          </a:p>
        </p:txBody>
      </p:sp>
      <mc:AlternateContent xmlns:mc="http://schemas.openxmlformats.org/markup-compatibility/2006" xmlns:a14="http://schemas.microsoft.com/office/drawing/2010/main">
        <mc:Choice Requires="a14">
          <p:sp>
            <p:nvSpPr>
              <p:cNvPr id="39" name="ZoneTexte 38">
                <a:extLst>
                  <a:ext uri="{FF2B5EF4-FFF2-40B4-BE49-F238E27FC236}">
                    <a16:creationId xmlns:a16="http://schemas.microsoft.com/office/drawing/2014/main" id="{E5B2BCA0-A4CB-AAC9-DB81-D02339EEDB11}"/>
                  </a:ext>
                </a:extLst>
              </p:cNvPr>
              <p:cNvSpPr txBox="1"/>
              <p:nvPr/>
            </p:nvSpPr>
            <p:spPr>
              <a:xfrm>
                <a:off x="2757851" y="1716826"/>
                <a:ext cx="1168781" cy="40479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ctrlPr>
                        </m:accPr>
                        <m:e>
                          <m: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Calibri" panose="020F0502020204030204" pitchFamily="34" charset="0"/>
                              <a:cs typeface="Times New Roman" panose="02020603050405020304" pitchFamily="18" charset="0"/>
                            </a:rPr>
                            <m:t>𝐶</m:t>
                          </m:r>
                        </m:e>
                      </m:acc>
                    </m:oMath>
                  </m:oMathPara>
                </a14:m>
                <a:endParaRPr lang="fr-FR" dirty="0"/>
              </a:p>
            </p:txBody>
          </p:sp>
        </mc:Choice>
        <mc:Fallback xmlns="">
          <p:sp>
            <p:nvSpPr>
              <p:cNvPr id="39" name="ZoneTexte 38">
                <a:extLst>
                  <a:ext uri="{FF2B5EF4-FFF2-40B4-BE49-F238E27FC236}">
                    <a16:creationId xmlns:a16="http://schemas.microsoft.com/office/drawing/2014/main" id="{E5B2BCA0-A4CB-AAC9-DB81-D02339EEDB11}"/>
                  </a:ext>
                </a:extLst>
              </p:cNvPr>
              <p:cNvSpPr txBox="1">
                <a:spLocks noRot="1" noChangeAspect="1" noMove="1" noResize="1" noEditPoints="1" noAdjustHandles="1" noChangeArrowheads="1" noChangeShapeType="1" noTextEdit="1"/>
              </p:cNvSpPr>
              <p:nvPr/>
            </p:nvSpPr>
            <p:spPr>
              <a:xfrm>
                <a:off x="2757851" y="1716826"/>
                <a:ext cx="1168781" cy="404791"/>
              </a:xfrm>
              <a:prstGeom prst="rect">
                <a:avLst/>
              </a:prstGeom>
              <a:blipFill>
                <a:blip r:embed="rId4"/>
                <a:stretch>
                  <a:fillRect t="-21212"/>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5" name="ZoneTexte 4">
                <a:extLst>
                  <a:ext uri="{FF2B5EF4-FFF2-40B4-BE49-F238E27FC236}">
                    <a16:creationId xmlns:a16="http://schemas.microsoft.com/office/drawing/2014/main" id="{FEF9BFF9-E4C5-CDC3-1AE1-AD6D3E72A42B}"/>
                  </a:ext>
                </a:extLst>
              </p:cNvPr>
              <p:cNvSpPr txBox="1"/>
              <p:nvPr/>
            </p:nvSpPr>
            <p:spPr>
              <a:xfrm>
                <a:off x="3108480" y="5361811"/>
                <a:ext cx="7874048" cy="40479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fr-FR" smtClean="0">
                          <a:latin typeface="Cambria Math" panose="02040503050406030204" pitchFamily="18" charset="0"/>
                        </a:rPr>
                        <m:t>𝑜𝑢</m:t>
                      </m:r>
                      <m:r>
                        <a:rPr lang="fr-FR" smtClean="0">
                          <a:latin typeface="Cambria Math" panose="02040503050406030204" pitchFamily="18" charset="0"/>
                        </a:rPr>
                        <m:t> </m:t>
                      </m:r>
                      <m:r>
                        <a:rPr lang="fr-FR" smtClean="0">
                          <a:latin typeface="Cambria Math" panose="02040503050406030204" pitchFamily="18" charset="0"/>
                        </a:rPr>
                        <m:t>𝑒𝑛𝑐𝑜𝑟𝑒</m:t>
                      </m:r>
                      <m:r>
                        <a:rPr lang="fr-FR" smtClean="0">
                          <a:latin typeface="Cambria Math" panose="02040503050406030204" pitchFamily="18" charset="0"/>
                        </a:rPr>
                        <m:t> </m:t>
                      </m:r>
                      <m:acc>
                        <m:accPr>
                          <m:chr m:val="⃗"/>
                          <m:ctrlPr>
                            <a:rPr lang="fr-FR" i="1">
                              <a:latin typeface="Cambria Math" panose="02040503050406030204" pitchFamily="18" charset="0"/>
                            </a:rPr>
                          </m:ctrlPr>
                        </m:accPr>
                        <m:e>
                          <m:r>
                            <a:rPr lang="fr-FR">
                              <a:latin typeface="Cambria Math" panose="02040503050406030204" pitchFamily="18" charset="0"/>
                            </a:rPr>
                            <m:t>𝐶</m:t>
                          </m:r>
                        </m:e>
                      </m:acc>
                      <m:r>
                        <a:rPr lang="fr-FR">
                          <a:latin typeface="Cambria Math" panose="02040503050406030204" pitchFamily="18" charset="0"/>
                        </a:rPr>
                        <m:t>=</m:t>
                      </m:r>
                      <m:d>
                        <m:dPr>
                          <m:ctrlPr>
                            <a:rPr lang="fr-FR" i="1">
                              <a:latin typeface="Cambria Math" panose="02040503050406030204" pitchFamily="18" charset="0"/>
                            </a:rPr>
                          </m:ctrlPr>
                        </m:dPr>
                        <m:e>
                          <m:d>
                            <m:dPr>
                              <m:begChr m:val=""/>
                              <m:ctrlPr>
                                <a:rPr lang="fr-FR" i="1" smtClean="0">
                                  <a:latin typeface="Cambria Math" panose="02040503050406030204" pitchFamily="18" charset="0"/>
                                </a:rPr>
                              </m:ctrlPr>
                            </m:dPr>
                            <m:e>
                              <m:r>
                                <a:rPr lang="fr-FR" smtClean="0">
                                  <a:solidFill>
                                    <a:srgbClr val="CC0099"/>
                                  </a:solidFill>
                                  <a:latin typeface="Cambria Math" panose="02040503050406030204" pitchFamily="18" charset="0"/>
                                </a:rPr>
                                <m:t>𝑎𝑐𝑜𝑠</m:t>
                              </m:r>
                              <m:r>
                                <a:rPr lang="fr-FR" smtClean="0">
                                  <a:solidFill>
                                    <a:srgbClr val="CC0099"/>
                                  </a:solidFill>
                                  <a:latin typeface="Cambria Math" panose="02040503050406030204" pitchFamily="18" charset="0"/>
                                </a:rPr>
                                <m:t> </m:t>
                              </m:r>
                              <m:r>
                                <a:rPr lang="fr-FR" smtClean="0">
                                  <a:solidFill>
                                    <a:srgbClr val="CC0099"/>
                                  </a:solidFill>
                                  <a:latin typeface="Cambria Math" panose="02040503050406030204" pitchFamily="18" charset="0"/>
                                </a:rPr>
                                <m:t>𝛼</m:t>
                              </m:r>
                              <m:r>
                                <a:rPr lang="fr-FR" smtClean="0">
                                  <a:solidFill>
                                    <a:srgbClr val="CC0099"/>
                                  </a:solidFill>
                                  <a:latin typeface="Cambria Math" panose="02040503050406030204" pitchFamily="18" charset="0"/>
                                </a:rPr>
                                <m:t>−</m:t>
                              </m:r>
                              <m:r>
                                <a:rPr lang="fr-FR" smtClean="0">
                                  <a:solidFill>
                                    <a:srgbClr val="CC0099"/>
                                  </a:solidFill>
                                  <a:latin typeface="Cambria Math" panose="02040503050406030204" pitchFamily="18" charset="0"/>
                                </a:rPr>
                                <m:t>𝑏𝑠𝑖𝑛</m:t>
                              </m:r>
                              <m:r>
                                <a:rPr lang="fr-FR" smtClean="0">
                                  <a:solidFill>
                                    <a:srgbClr val="CC0099"/>
                                  </a:solidFill>
                                  <a:latin typeface="Cambria Math" panose="02040503050406030204" pitchFamily="18" charset="0"/>
                                </a:rPr>
                                <m:t> </m:t>
                              </m:r>
                              <m:r>
                                <a:rPr lang="fr-FR" smtClean="0">
                                  <a:solidFill>
                                    <a:srgbClr val="CC0099"/>
                                  </a:solidFill>
                                  <a:latin typeface="Cambria Math" panose="02040503050406030204" pitchFamily="18" charset="0"/>
                                </a:rPr>
                                <m:t>𝛼</m:t>
                              </m:r>
                              <m:r>
                                <a:rPr lang="fr-FR" b="0" i="0" smtClean="0">
                                  <a:solidFill>
                                    <a:srgbClr val="CC0099"/>
                                  </a:solidFill>
                                  <a:latin typeface="Cambria Math" panose="02040503050406030204" pitchFamily="18" charset="0"/>
                                </a:rPr>
                                <m:t> </m:t>
                              </m:r>
                            </m:e>
                          </m:d>
                          <m:acc>
                            <m:accPr>
                              <m:chr m:val="⃗"/>
                              <m:ctrlPr>
                                <a:rPr lang="fr-FR" i="1">
                                  <a:latin typeface="Cambria Math" panose="02040503050406030204" pitchFamily="18" charset="0"/>
                                </a:rPr>
                              </m:ctrlPr>
                            </m:accPr>
                            <m:e>
                              <m:r>
                                <a:rPr lang="fr-FR">
                                  <a:latin typeface="Cambria Math" panose="02040503050406030204" pitchFamily="18" charset="0"/>
                                </a:rPr>
                                <m:t>𝑥</m:t>
                              </m:r>
                            </m:e>
                          </m:acc>
                          <m:r>
                            <a:rPr lang="fr-FR">
                              <a:latin typeface="Cambria Math" panose="02040503050406030204" pitchFamily="18" charset="0"/>
                            </a:rPr>
                            <m:t>+</m:t>
                          </m:r>
                          <m:d>
                            <m:dPr>
                              <m:endChr m:val=""/>
                              <m:ctrlPr>
                                <a:rPr lang="fr-FR" i="1">
                                  <a:latin typeface="Cambria Math" panose="02040503050406030204" pitchFamily="18" charset="0"/>
                                </a:rPr>
                              </m:ctrlPr>
                            </m:dPr>
                            <m:e>
                              <m:r>
                                <a:rPr lang="fr-FR" smtClean="0">
                                  <a:solidFill>
                                    <a:srgbClr val="6699FF"/>
                                  </a:solidFill>
                                  <a:latin typeface="Cambria Math" panose="02040503050406030204" pitchFamily="18" charset="0"/>
                                </a:rPr>
                                <m:t>𝑎𝑠𝑖𝑛</m:t>
                              </m:r>
                              <m:r>
                                <a:rPr lang="fr-FR" smtClean="0">
                                  <a:solidFill>
                                    <a:srgbClr val="6699FF"/>
                                  </a:solidFill>
                                  <a:latin typeface="Cambria Math" panose="02040503050406030204" pitchFamily="18" charset="0"/>
                                </a:rPr>
                                <m:t> </m:t>
                              </m:r>
                              <m:r>
                                <a:rPr lang="fr-FR" smtClean="0">
                                  <a:solidFill>
                                    <a:srgbClr val="6699FF"/>
                                  </a:solidFill>
                                  <a:latin typeface="Cambria Math" panose="02040503050406030204" pitchFamily="18" charset="0"/>
                                </a:rPr>
                                <m:t>𝛼</m:t>
                              </m:r>
                              <m:r>
                                <a:rPr lang="fr-FR" smtClean="0">
                                  <a:solidFill>
                                    <a:srgbClr val="6699FF"/>
                                  </a:solidFill>
                                  <a:latin typeface="Cambria Math" panose="02040503050406030204" pitchFamily="18" charset="0"/>
                                </a:rPr>
                                <m:t>+</m:t>
                              </m:r>
                              <m:r>
                                <a:rPr lang="fr-FR" smtClean="0">
                                  <a:solidFill>
                                    <a:srgbClr val="6699FF"/>
                                  </a:solidFill>
                                  <a:latin typeface="Cambria Math" panose="02040503050406030204" pitchFamily="18" charset="0"/>
                                </a:rPr>
                                <m:t>𝑏𝑐𝑜𝑠</m:t>
                              </m:r>
                              <m:r>
                                <a:rPr lang="fr-FR" smtClean="0">
                                  <a:solidFill>
                                    <a:srgbClr val="6699FF"/>
                                  </a:solidFill>
                                  <a:latin typeface="Cambria Math" panose="02040503050406030204" pitchFamily="18" charset="0"/>
                                </a:rPr>
                                <m:t> </m:t>
                              </m:r>
                              <m:r>
                                <a:rPr lang="fr-FR" smtClean="0">
                                  <a:solidFill>
                                    <a:srgbClr val="6699FF"/>
                                  </a:solidFill>
                                  <a:latin typeface="Cambria Math" panose="02040503050406030204" pitchFamily="18" charset="0"/>
                                </a:rPr>
                                <m:t>𝛼</m:t>
                              </m:r>
                            </m:e>
                          </m:d>
                          <m:r>
                            <a:rPr lang="fr-FR" b="0" i="0" smtClean="0">
                              <a:latin typeface="Cambria Math" panose="02040503050406030204" pitchFamily="18" charset="0"/>
                            </a:rPr>
                            <m:t> </m:t>
                          </m:r>
                        </m:e>
                      </m:d>
                      <m:acc>
                        <m:accPr>
                          <m:chr m:val="⃗"/>
                          <m:ctrlPr>
                            <a:rPr lang="fr-FR" i="1">
                              <a:latin typeface="Cambria Math" panose="02040503050406030204" pitchFamily="18" charset="0"/>
                            </a:rPr>
                          </m:ctrlPr>
                        </m:accPr>
                        <m:e>
                          <m:r>
                            <a:rPr lang="fr-FR">
                              <a:latin typeface="Cambria Math" panose="02040503050406030204" pitchFamily="18" charset="0"/>
                            </a:rPr>
                            <m:t>𝑦</m:t>
                          </m:r>
                        </m:e>
                      </m:acc>
                    </m:oMath>
                  </m:oMathPara>
                </a14:m>
                <a:endParaRPr lang="fr-FR" dirty="0"/>
              </a:p>
            </p:txBody>
          </p:sp>
        </mc:Choice>
        <mc:Fallback xmlns="">
          <p:sp>
            <p:nvSpPr>
              <p:cNvPr id="5" name="ZoneTexte 4">
                <a:extLst>
                  <a:ext uri="{FF2B5EF4-FFF2-40B4-BE49-F238E27FC236}">
                    <a16:creationId xmlns:a16="http://schemas.microsoft.com/office/drawing/2014/main" id="{FEF9BFF9-E4C5-CDC3-1AE1-AD6D3E72A42B}"/>
                  </a:ext>
                </a:extLst>
              </p:cNvPr>
              <p:cNvSpPr txBox="1">
                <a:spLocks noRot="1" noChangeAspect="1" noMove="1" noResize="1" noEditPoints="1" noAdjustHandles="1" noChangeArrowheads="1" noChangeShapeType="1" noTextEdit="1"/>
              </p:cNvSpPr>
              <p:nvPr/>
            </p:nvSpPr>
            <p:spPr>
              <a:xfrm>
                <a:off x="3108480" y="5361811"/>
                <a:ext cx="7874048" cy="404791"/>
              </a:xfrm>
              <a:prstGeom prst="rect">
                <a:avLst/>
              </a:prstGeom>
              <a:blipFill>
                <a:blip r:embed="rId5"/>
                <a:stretch>
                  <a:fillRect t="-100000" b="-172727"/>
                </a:stretch>
              </a:blipFill>
            </p:spPr>
            <p:txBody>
              <a:bodyPr/>
              <a:lstStyle/>
              <a:p>
                <a:r>
                  <a:rPr lang="fr-FR">
                    <a:noFill/>
                  </a:rPr>
                  <a:t> </a:t>
                </a:r>
              </a:p>
            </p:txBody>
          </p:sp>
        </mc:Fallback>
      </mc:AlternateContent>
      <p:cxnSp>
        <p:nvCxnSpPr>
          <p:cNvPr id="26" name="Connecteur droit 25">
            <a:extLst>
              <a:ext uri="{FF2B5EF4-FFF2-40B4-BE49-F238E27FC236}">
                <a16:creationId xmlns:a16="http://schemas.microsoft.com/office/drawing/2014/main" id="{C400E758-2B8F-46C3-DA87-71DBC72FA0F9}"/>
              </a:ext>
            </a:extLst>
          </p:cNvPr>
          <p:cNvCxnSpPr/>
          <p:nvPr/>
        </p:nvCxnSpPr>
        <p:spPr>
          <a:xfrm>
            <a:off x="3028335" y="4002555"/>
            <a:ext cx="1029543" cy="0"/>
          </a:xfrm>
          <a:prstGeom prst="line">
            <a:avLst/>
          </a:prstGeom>
          <a:ln w="57150">
            <a:solidFill>
              <a:srgbClr val="CC0099"/>
            </a:solidFill>
          </a:ln>
        </p:spPr>
        <p:style>
          <a:lnRef idx="1">
            <a:schemeClr val="accent1"/>
          </a:lnRef>
          <a:fillRef idx="0">
            <a:schemeClr val="accent1"/>
          </a:fillRef>
          <a:effectRef idx="0">
            <a:schemeClr val="accent1"/>
          </a:effectRef>
          <a:fontRef idx="minor">
            <a:schemeClr val="tx1"/>
          </a:fontRef>
        </p:style>
      </p:cxnSp>
      <p:cxnSp>
        <p:nvCxnSpPr>
          <p:cNvPr id="28" name="Connecteur droit 27">
            <a:extLst>
              <a:ext uri="{FF2B5EF4-FFF2-40B4-BE49-F238E27FC236}">
                <a16:creationId xmlns:a16="http://schemas.microsoft.com/office/drawing/2014/main" id="{C6CB27DF-94EF-7226-1DFE-3CB7B9CF871F}"/>
              </a:ext>
            </a:extLst>
          </p:cNvPr>
          <p:cNvCxnSpPr>
            <a:cxnSpLocks/>
          </p:cNvCxnSpPr>
          <p:nvPr/>
        </p:nvCxnSpPr>
        <p:spPr>
          <a:xfrm flipH="1">
            <a:off x="2117286" y="1119149"/>
            <a:ext cx="12179" cy="1513632"/>
          </a:xfrm>
          <a:prstGeom prst="line">
            <a:avLst/>
          </a:prstGeom>
          <a:ln w="57150">
            <a:solidFill>
              <a:srgbClr val="6699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6768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6C7977C4-F464-D449-B7C1-AE7D4292B8E4}"/>
              </a:ext>
            </a:extLst>
          </p:cNvPr>
          <p:cNvSpPr>
            <a:spLocks noGrp="1"/>
          </p:cNvSpPr>
          <p:nvPr>
            <p:ph type="title"/>
          </p:nvPr>
        </p:nvSpPr>
        <p:spPr/>
        <p:txBody>
          <a:bodyPr rtlCol="0"/>
          <a:lstStyle/>
          <a:p>
            <a:pPr rtl="0"/>
            <a:r>
              <a:rPr lang="fr-FR" dirty="0"/>
              <a:t>Les attendus</a:t>
            </a:r>
          </a:p>
        </p:txBody>
      </p:sp>
      <p:sp>
        <p:nvSpPr>
          <p:cNvPr id="4" name="Espace réservé du texte 3">
            <a:extLst>
              <a:ext uri="{FF2B5EF4-FFF2-40B4-BE49-F238E27FC236}">
                <a16:creationId xmlns:a16="http://schemas.microsoft.com/office/drawing/2014/main" id="{B46ECB84-B61A-8340-B7E3-FDD2403CEE57}"/>
              </a:ext>
            </a:extLst>
          </p:cNvPr>
          <p:cNvSpPr>
            <a:spLocks noGrp="1"/>
          </p:cNvSpPr>
          <p:nvPr>
            <p:ph type="body" sz="quarter" idx="21"/>
          </p:nvPr>
        </p:nvSpPr>
        <p:spPr/>
        <p:txBody>
          <a:bodyPr rtlCol="0"/>
          <a:lstStyle/>
          <a:p>
            <a:pPr rtl="0"/>
            <a:r>
              <a:rPr lang="fr-FR" dirty="0"/>
              <a:t>Modélisation des actions mécaniques</a:t>
            </a:r>
          </a:p>
        </p:txBody>
      </p:sp>
      <p:sp>
        <p:nvSpPr>
          <p:cNvPr id="12" name="Espace réservé d’image 11" descr="Espace réservé à l’image">
            <a:extLst>
              <a:ext uri="{FF2B5EF4-FFF2-40B4-BE49-F238E27FC236}">
                <a16:creationId xmlns:a16="http://schemas.microsoft.com/office/drawing/2014/main" id="{235EF78C-6A94-4C8B-AA17-24CF0960F3CC}"/>
              </a:ext>
            </a:extLst>
          </p:cNvPr>
          <p:cNvSpPr>
            <a:spLocks noGrp="1"/>
          </p:cNvSpPr>
          <p:nvPr>
            <p:ph type="pic" sz="quarter" idx="22"/>
          </p:nvPr>
        </p:nvSpPr>
        <p:spPr/>
        <p:txBody>
          <a:bodyPr/>
          <a:lstStyle/>
          <a:p>
            <a:endParaRPr lang="fr-FR"/>
          </a:p>
        </p:txBody>
      </p:sp>
      <p:sp>
        <p:nvSpPr>
          <p:cNvPr id="5" name="Espace réservé du texte 4">
            <a:extLst>
              <a:ext uri="{FF2B5EF4-FFF2-40B4-BE49-F238E27FC236}">
                <a16:creationId xmlns:a16="http://schemas.microsoft.com/office/drawing/2014/main" id="{1E198F46-EA3E-D747-9F3D-910243C08741}"/>
              </a:ext>
            </a:extLst>
          </p:cNvPr>
          <p:cNvSpPr>
            <a:spLocks noGrp="1"/>
          </p:cNvSpPr>
          <p:nvPr>
            <p:ph type="body" sz="quarter" idx="10"/>
          </p:nvPr>
        </p:nvSpPr>
        <p:spPr>
          <a:xfrm>
            <a:off x="-1" y="2066537"/>
            <a:ext cx="8052619" cy="4800604"/>
          </a:xfrm>
        </p:spPr>
        <p:txBody>
          <a:bodyPr rtlCol="0"/>
          <a:lstStyle/>
          <a:p>
            <a:r>
              <a:rPr lang="fr-FR" dirty="0"/>
              <a:t>Vecteur</a:t>
            </a:r>
          </a:p>
          <a:p>
            <a:endParaRPr lang="fr-FR" dirty="0"/>
          </a:p>
          <a:p>
            <a:r>
              <a:rPr lang="fr-FR" dirty="0"/>
              <a:t>Calcul vectoriel</a:t>
            </a:r>
          </a:p>
          <a:p>
            <a:endParaRPr lang="fr-FR" dirty="0"/>
          </a:p>
          <a:p>
            <a:r>
              <a:rPr lang="fr-FR" dirty="0"/>
              <a:t>Changement de base</a:t>
            </a:r>
          </a:p>
          <a:p>
            <a:endParaRPr lang="fr-FR" dirty="0"/>
          </a:p>
          <a:p>
            <a:r>
              <a:rPr lang="fr-FR" dirty="0"/>
              <a:t>Géométrie des masses</a:t>
            </a:r>
          </a:p>
          <a:p>
            <a:endParaRPr lang="fr-FR" dirty="0"/>
          </a:p>
          <a:p>
            <a:r>
              <a:rPr lang="fr-FR" dirty="0"/>
              <a:t>Action mécanique</a:t>
            </a:r>
          </a:p>
          <a:p>
            <a:endParaRPr lang="fr-FR" dirty="0"/>
          </a:p>
          <a:p>
            <a:r>
              <a:rPr lang="fr-FR" dirty="0"/>
              <a:t>Forces / Moment d’une force</a:t>
            </a:r>
          </a:p>
          <a:p>
            <a:endParaRPr lang="fr-FR" dirty="0"/>
          </a:p>
          <a:p>
            <a:pPr rtl="0"/>
            <a:endParaRPr lang="fr-FR" dirty="0"/>
          </a:p>
        </p:txBody>
      </p:sp>
    </p:spTree>
    <p:extLst>
      <p:ext uri="{BB962C8B-B14F-4D97-AF65-F5344CB8AC3E}">
        <p14:creationId xmlns:p14="http://schemas.microsoft.com/office/powerpoint/2010/main" val="1924118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B0B6EDD4-3B90-4849-821B-D1A8043A2253}"/>
              </a:ext>
            </a:extLst>
          </p:cNvPr>
          <p:cNvSpPr>
            <a:spLocks noGrp="1"/>
          </p:cNvSpPr>
          <p:nvPr>
            <p:ph type="title"/>
          </p:nvPr>
        </p:nvSpPr>
        <p:spPr/>
        <p:txBody>
          <a:bodyPr rtlCol="0"/>
          <a:lstStyle/>
          <a:p>
            <a:pPr rtl="0"/>
            <a:r>
              <a:rPr lang="fr-FR" dirty="0"/>
              <a:t>Caractéristiques technologiques des contacts</a:t>
            </a:r>
          </a:p>
        </p:txBody>
      </p:sp>
      <p:sp>
        <p:nvSpPr>
          <p:cNvPr id="15" name="Rectangle 14">
            <a:extLst>
              <a:ext uri="{FF2B5EF4-FFF2-40B4-BE49-F238E27FC236}">
                <a16:creationId xmlns:a16="http://schemas.microsoft.com/office/drawing/2014/main" id="{8BF3A398-534D-E2FB-8220-C4EC4C948B3E}"/>
              </a:ext>
            </a:extLst>
          </p:cNvPr>
          <p:cNvSpPr/>
          <p:nvPr/>
        </p:nvSpPr>
        <p:spPr>
          <a:xfrm>
            <a:off x="3028335" y="5515897"/>
            <a:ext cx="6834650" cy="134210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9" name="Image 28">
            <a:extLst>
              <a:ext uri="{FF2B5EF4-FFF2-40B4-BE49-F238E27FC236}">
                <a16:creationId xmlns:a16="http://schemas.microsoft.com/office/drawing/2014/main" id="{8716F78E-A23C-1845-A228-9F61F39FD825}"/>
              </a:ext>
            </a:extLst>
          </p:cNvPr>
          <p:cNvPicPr>
            <a:picLocks noChangeAspect="1"/>
          </p:cNvPicPr>
          <p:nvPr/>
        </p:nvPicPr>
        <p:blipFill>
          <a:blip r:embed="rId3"/>
          <a:stretch>
            <a:fillRect/>
          </a:stretch>
        </p:blipFill>
        <p:spPr>
          <a:xfrm>
            <a:off x="1690233" y="4376"/>
            <a:ext cx="6506483" cy="5534797"/>
          </a:xfrm>
          <a:prstGeom prst="rect">
            <a:avLst/>
          </a:prstGeom>
        </p:spPr>
      </p:pic>
    </p:spTree>
    <p:extLst>
      <p:ext uri="{BB962C8B-B14F-4D97-AF65-F5344CB8AC3E}">
        <p14:creationId xmlns:p14="http://schemas.microsoft.com/office/powerpoint/2010/main" val="2944205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B0B6EDD4-3B90-4849-821B-D1A8043A2253}"/>
              </a:ext>
            </a:extLst>
          </p:cNvPr>
          <p:cNvSpPr>
            <a:spLocks noGrp="1"/>
          </p:cNvSpPr>
          <p:nvPr>
            <p:ph type="title"/>
          </p:nvPr>
        </p:nvSpPr>
        <p:spPr/>
        <p:txBody>
          <a:bodyPr rtlCol="0"/>
          <a:lstStyle/>
          <a:p>
            <a:pPr rtl="0"/>
            <a:r>
              <a:rPr lang="fr-FR" dirty="0"/>
              <a:t>Caractéristiques technologiques des contacts</a:t>
            </a:r>
          </a:p>
        </p:txBody>
      </p:sp>
      <p:sp>
        <p:nvSpPr>
          <p:cNvPr id="15" name="Rectangle 14">
            <a:extLst>
              <a:ext uri="{FF2B5EF4-FFF2-40B4-BE49-F238E27FC236}">
                <a16:creationId xmlns:a16="http://schemas.microsoft.com/office/drawing/2014/main" id="{8BF3A398-534D-E2FB-8220-C4EC4C948B3E}"/>
              </a:ext>
            </a:extLst>
          </p:cNvPr>
          <p:cNvSpPr/>
          <p:nvPr/>
        </p:nvSpPr>
        <p:spPr>
          <a:xfrm>
            <a:off x="3028335" y="5515897"/>
            <a:ext cx="6834650" cy="134210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9" name="Image 28">
            <a:extLst>
              <a:ext uri="{FF2B5EF4-FFF2-40B4-BE49-F238E27FC236}">
                <a16:creationId xmlns:a16="http://schemas.microsoft.com/office/drawing/2014/main" id="{8716F78E-A23C-1845-A228-9F61F39FD825}"/>
              </a:ext>
            </a:extLst>
          </p:cNvPr>
          <p:cNvPicPr>
            <a:picLocks noChangeAspect="1"/>
          </p:cNvPicPr>
          <p:nvPr/>
        </p:nvPicPr>
        <p:blipFill>
          <a:blip r:embed="rId3"/>
          <a:stretch>
            <a:fillRect/>
          </a:stretch>
        </p:blipFill>
        <p:spPr>
          <a:xfrm>
            <a:off x="1690233" y="4376"/>
            <a:ext cx="6506483" cy="5534797"/>
          </a:xfrm>
          <a:prstGeom prst="rect">
            <a:avLst/>
          </a:prstGeom>
        </p:spPr>
      </p:pic>
      <p:sp>
        <p:nvSpPr>
          <p:cNvPr id="30" name="Ellipse 29">
            <a:extLst>
              <a:ext uri="{FF2B5EF4-FFF2-40B4-BE49-F238E27FC236}">
                <a16:creationId xmlns:a16="http://schemas.microsoft.com/office/drawing/2014/main" id="{98E38BC7-D63C-F881-89C6-159D7ECB7013}"/>
              </a:ext>
            </a:extLst>
          </p:cNvPr>
          <p:cNvSpPr/>
          <p:nvPr/>
        </p:nvSpPr>
        <p:spPr>
          <a:xfrm>
            <a:off x="5686426" y="2847976"/>
            <a:ext cx="76200" cy="76200"/>
          </a:xfrm>
          <a:prstGeom prst="ellips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31" name="ZoneTexte 30">
            <a:extLst>
              <a:ext uri="{FF2B5EF4-FFF2-40B4-BE49-F238E27FC236}">
                <a16:creationId xmlns:a16="http://schemas.microsoft.com/office/drawing/2014/main" id="{D2A4E27C-E199-A6F5-080B-BDD4775DCFA7}"/>
              </a:ext>
            </a:extLst>
          </p:cNvPr>
          <p:cNvSpPr txBox="1"/>
          <p:nvPr/>
        </p:nvSpPr>
        <p:spPr>
          <a:xfrm>
            <a:off x="5410201" y="2554607"/>
            <a:ext cx="1019175" cy="369332"/>
          </a:xfrm>
          <a:prstGeom prst="rect">
            <a:avLst/>
          </a:prstGeom>
          <a:noFill/>
        </p:spPr>
        <p:txBody>
          <a:bodyPr wrap="square" rtlCol="0">
            <a:spAutoFit/>
          </a:bodyPr>
          <a:lstStyle/>
          <a:p>
            <a:r>
              <a:rPr lang="fr-FR" dirty="0">
                <a:solidFill>
                  <a:srgbClr val="0070C0"/>
                </a:solidFill>
              </a:rPr>
              <a:t>A</a:t>
            </a:r>
          </a:p>
        </p:txBody>
      </p:sp>
      <p:cxnSp>
        <p:nvCxnSpPr>
          <p:cNvPr id="3" name="Connecteur droit 2">
            <a:extLst>
              <a:ext uri="{FF2B5EF4-FFF2-40B4-BE49-F238E27FC236}">
                <a16:creationId xmlns:a16="http://schemas.microsoft.com/office/drawing/2014/main" id="{DF5FE4A0-66FE-BD9E-EB29-48DA0BC63CC3}"/>
              </a:ext>
            </a:extLst>
          </p:cNvPr>
          <p:cNvCxnSpPr/>
          <p:nvPr/>
        </p:nvCxnSpPr>
        <p:spPr>
          <a:xfrm>
            <a:off x="5724526" y="2895364"/>
            <a:ext cx="0" cy="2019536"/>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5" name="Connecteur droit 4">
            <a:extLst>
              <a:ext uri="{FF2B5EF4-FFF2-40B4-BE49-F238E27FC236}">
                <a16:creationId xmlns:a16="http://schemas.microsoft.com/office/drawing/2014/main" id="{F0A14469-ADB7-54CF-1A31-52478FEB48B0}"/>
              </a:ext>
            </a:extLst>
          </p:cNvPr>
          <p:cNvCxnSpPr>
            <a:cxnSpLocks/>
          </p:cNvCxnSpPr>
          <p:nvPr/>
        </p:nvCxnSpPr>
        <p:spPr>
          <a:xfrm flipH="1">
            <a:off x="5743575" y="3949800"/>
            <a:ext cx="1004437" cy="879375"/>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9" name="Connecteur droit 8">
            <a:extLst>
              <a:ext uri="{FF2B5EF4-FFF2-40B4-BE49-F238E27FC236}">
                <a16:creationId xmlns:a16="http://schemas.microsoft.com/office/drawing/2014/main" id="{827C0AA6-1423-5599-D52B-2182A10B8ADF}"/>
              </a:ext>
            </a:extLst>
          </p:cNvPr>
          <p:cNvCxnSpPr>
            <a:cxnSpLocks/>
          </p:cNvCxnSpPr>
          <p:nvPr/>
        </p:nvCxnSpPr>
        <p:spPr>
          <a:xfrm flipH="1">
            <a:off x="2724150" y="4848225"/>
            <a:ext cx="2990851" cy="0"/>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4" name="Connecteur droit 13">
            <a:extLst>
              <a:ext uri="{FF2B5EF4-FFF2-40B4-BE49-F238E27FC236}">
                <a16:creationId xmlns:a16="http://schemas.microsoft.com/office/drawing/2014/main" id="{AF1009B6-825F-0460-20E6-8562021E63A7}"/>
              </a:ext>
            </a:extLst>
          </p:cNvPr>
          <p:cNvCxnSpPr>
            <a:cxnSpLocks/>
          </p:cNvCxnSpPr>
          <p:nvPr/>
        </p:nvCxnSpPr>
        <p:spPr>
          <a:xfrm flipH="1">
            <a:off x="2724150" y="2885839"/>
            <a:ext cx="2990851" cy="0"/>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6" name="Connecteur droit 15">
            <a:extLst>
              <a:ext uri="{FF2B5EF4-FFF2-40B4-BE49-F238E27FC236}">
                <a16:creationId xmlns:a16="http://schemas.microsoft.com/office/drawing/2014/main" id="{400D2239-367C-38A7-936E-6331AE8CC998}"/>
              </a:ext>
            </a:extLst>
          </p:cNvPr>
          <p:cNvCxnSpPr/>
          <p:nvPr/>
        </p:nvCxnSpPr>
        <p:spPr>
          <a:xfrm>
            <a:off x="2714625" y="2867026"/>
            <a:ext cx="0" cy="2019536"/>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7" name="Connecteur droit 16">
            <a:extLst>
              <a:ext uri="{FF2B5EF4-FFF2-40B4-BE49-F238E27FC236}">
                <a16:creationId xmlns:a16="http://schemas.microsoft.com/office/drawing/2014/main" id="{6B07EEA3-1D8F-E65F-C660-597BF00DE0FF}"/>
              </a:ext>
            </a:extLst>
          </p:cNvPr>
          <p:cNvCxnSpPr>
            <a:cxnSpLocks/>
          </p:cNvCxnSpPr>
          <p:nvPr/>
        </p:nvCxnSpPr>
        <p:spPr>
          <a:xfrm flipH="1">
            <a:off x="2720445" y="1987414"/>
            <a:ext cx="1004437" cy="879375"/>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7AD5E332-4585-34CC-5E89-4DFFDE845846}"/>
              </a:ext>
            </a:extLst>
          </p:cNvPr>
          <p:cNvCxnSpPr>
            <a:cxnSpLocks/>
          </p:cNvCxnSpPr>
          <p:nvPr/>
        </p:nvCxnSpPr>
        <p:spPr>
          <a:xfrm flipH="1">
            <a:off x="3829050" y="1949314"/>
            <a:ext cx="2990851" cy="0"/>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9" name="Connecteur droit 18">
            <a:extLst>
              <a:ext uri="{FF2B5EF4-FFF2-40B4-BE49-F238E27FC236}">
                <a16:creationId xmlns:a16="http://schemas.microsoft.com/office/drawing/2014/main" id="{F372D37A-11AD-4D03-6247-4A0A77868C49}"/>
              </a:ext>
            </a:extLst>
          </p:cNvPr>
          <p:cNvCxnSpPr>
            <a:cxnSpLocks/>
          </p:cNvCxnSpPr>
          <p:nvPr/>
        </p:nvCxnSpPr>
        <p:spPr>
          <a:xfrm flipH="1">
            <a:off x="5785987" y="1968127"/>
            <a:ext cx="1004437" cy="879375"/>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0" name="Connecteur droit 19">
            <a:extLst>
              <a:ext uri="{FF2B5EF4-FFF2-40B4-BE49-F238E27FC236}">
                <a16:creationId xmlns:a16="http://schemas.microsoft.com/office/drawing/2014/main" id="{F946E595-DE50-6AA7-F830-D94EE43F5663}"/>
              </a:ext>
            </a:extLst>
          </p:cNvPr>
          <p:cNvCxnSpPr/>
          <p:nvPr/>
        </p:nvCxnSpPr>
        <p:spPr>
          <a:xfrm>
            <a:off x="6814687" y="1939552"/>
            <a:ext cx="0" cy="2019536"/>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2" name="ZoneTexte 21">
                <a:extLst>
                  <a:ext uri="{FF2B5EF4-FFF2-40B4-BE49-F238E27FC236}">
                    <a16:creationId xmlns:a16="http://schemas.microsoft.com/office/drawing/2014/main" id="{2D4927F4-0910-5109-C80A-68A9DD60B665}"/>
                  </a:ext>
                </a:extLst>
              </p:cNvPr>
              <p:cNvSpPr txBox="1"/>
              <p:nvPr/>
            </p:nvSpPr>
            <p:spPr>
              <a:xfrm>
                <a:off x="7619999" y="2000609"/>
                <a:ext cx="3733801" cy="1477328"/>
              </a:xfrm>
              <a:prstGeom prst="rect">
                <a:avLst/>
              </a:prstGeom>
              <a:noFill/>
            </p:spPr>
            <p:txBody>
              <a:bodyPr wrap="square">
                <a:spAutoFit/>
              </a:bodyPr>
              <a:lstStyle/>
              <a:p>
                <a:r>
                  <a:rPr lang="fr-FR" dirty="0"/>
                  <a:t>Coordonnées du point A dans R :</a:t>
                </a:r>
              </a:p>
              <a:p>
                <a:endParaRPr lang="fr-FR" dirty="0"/>
              </a:p>
              <a:p>
                <a:r>
                  <a:rPr lang="fr-FR" dirty="0"/>
                  <a:t>A : (</a:t>
                </a:r>
                <a:r>
                  <a:rPr lang="fr-FR" dirty="0">
                    <a:latin typeface="Calibri" panose="020F0502020204030204" pitchFamily="34" charset="0"/>
                    <a:ea typeface="Times New Roman" panose="02020603050405020304" pitchFamily="18" charset="0"/>
                    <a:cs typeface="Times New Roman" panose="02020603050405020304" pitchFamily="18" charset="0"/>
                  </a:rPr>
                  <a:t>X</a:t>
                </a:r>
                <a:r>
                  <a:rPr lang="fr-FR" baseline="-25000" dirty="0">
                    <a:latin typeface="Calibri" panose="020F0502020204030204" pitchFamily="34" charset="0"/>
                    <a:ea typeface="Times New Roman" panose="02020603050405020304" pitchFamily="18" charset="0"/>
                    <a:cs typeface="Times New Roman" panose="02020603050405020304" pitchFamily="18" charset="0"/>
                  </a:rPr>
                  <a:t>A,</a:t>
                </a:r>
                <a:r>
                  <a:rPr lang="fr-FR" dirty="0">
                    <a:latin typeface="Calibri" panose="020F0502020204030204" pitchFamily="34" charset="0"/>
                    <a:ea typeface="Times New Roman" panose="02020603050405020304" pitchFamily="18" charset="0"/>
                    <a:cs typeface="Times New Roman" panose="02020603050405020304" pitchFamily="18" charset="0"/>
                  </a:rPr>
                  <a:t> Y</a:t>
                </a:r>
                <a:r>
                  <a:rPr lang="fr-FR" baseline="-25000" dirty="0">
                    <a:latin typeface="Calibri" panose="020F0502020204030204" pitchFamily="34" charset="0"/>
                    <a:ea typeface="Times New Roman" panose="02020603050405020304" pitchFamily="18" charset="0"/>
                    <a:cs typeface="Times New Roman" panose="02020603050405020304" pitchFamily="18" charset="0"/>
                  </a:rPr>
                  <a:t>A, </a:t>
                </a:r>
                <a:r>
                  <a:rPr lang="fr-FR" dirty="0">
                    <a:latin typeface="Calibri" panose="020F0502020204030204" pitchFamily="34" charset="0"/>
                    <a:ea typeface="Times New Roman" panose="02020603050405020304" pitchFamily="18" charset="0"/>
                    <a:cs typeface="Times New Roman" panose="02020603050405020304" pitchFamily="18" charset="0"/>
                  </a:rPr>
                  <a:t>Z</a:t>
                </a:r>
                <a:r>
                  <a:rPr lang="fr-FR" baseline="-25000" dirty="0">
                    <a:latin typeface="Calibri" panose="020F0502020204030204" pitchFamily="34" charset="0"/>
                    <a:ea typeface="Times New Roman" panose="02020603050405020304" pitchFamily="18" charset="0"/>
                    <a:cs typeface="Times New Roman" panose="02020603050405020304" pitchFamily="18" charset="0"/>
                  </a:rPr>
                  <a:t>A</a:t>
                </a:r>
                <a:r>
                  <a:rPr lang="fr-FR" dirty="0"/>
                  <a:t>)</a:t>
                </a:r>
              </a:p>
              <a:p>
                <a:endParaRPr lang="fr-FR" dirty="0"/>
              </a:p>
              <a:p>
                <a:r>
                  <a:rPr lang="fr-FR" dirty="0">
                    <a:latin typeface="Calibri" panose="020F0502020204030204" pitchFamily="34" charset="0"/>
                    <a:ea typeface="Times New Roman" panose="02020603050405020304" pitchFamily="18" charset="0"/>
                    <a:cs typeface="Times New Roman" panose="02020603050405020304" pitchFamily="18" charset="0"/>
                  </a:rPr>
                  <a:t>X</a:t>
                </a:r>
                <a:r>
                  <a:rPr lang="fr-FR" baseline="-25000" dirty="0">
                    <a:latin typeface="Calibri" panose="020F0502020204030204" pitchFamily="34" charset="0"/>
                    <a:ea typeface="Times New Roman" panose="02020603050405020304" pitchFamily="18" charset="0"/>
                    <a:cs typeface="Times New Roman" panose="02020603050405020304" pitchFamily="18" charset="0"/>
                  </a:rPr>
                  <a:t>A</a:t>
                </a:r>
                <a:r>
                  <a:rPr lang="fr-FR" dirty="0"/>
                  <a:t> : projection de A sur l’axe (O, </a:t>
                </a:r>
                <a14:m>
                  <m:oMath xmlns:m="http://schemas.openxmlformats.org/officeDocument/2006/math">
                    <m:acc>
                      <m:accPr>
                        <m:chr m:val="⃗"/>
                        <m:ctrlPr>
                          <a:rPr lang="fr-FR" i="1" smtClean="0">
                            <a:effectLst/>
                            <a:latin typeface="Cambria Math" panose="02040503050406030204" pitchFamily="18" charset="0"/>
                          </a:rPr>
                        </m:ctrlPr>
                      </m:accPr>
                      <m:e>
                        <m:r>
                          <a:rPr lang="fr-FR" sz="1800" i="1">
                            <a:effectLst/>
                            <a:latin typeface="Cambria Math" panose="02040503050406030204" pitchFamily="18" charset="0"/>
                            <a:ea typeface="Calibri" panose="020F0502020204030204" pitchFamily="34" charset="0"/>
                            <a:cs typeface="Times New Roman" panose="02020603050405020304" pitchFamily="18" charset="0"/>
                          </a:rPr>
                          <m:t>𝑥</m:t>
                        </m:r>
                      </m:e>
                    </m:acc>
                  </m:oMath>
                </a14:m>
                <a:r>
                  <a:rPr lang="fr-FR" dirty="0"/>
                  <a:t>)</a:t>
                </a:r>
              </a:p>
            </p:txBody>
          </p:sp>
        </mc:Choice>
        <mc:Fallback xmlns="">
          <p:sp>
            <p:nvSpPr>
              <p:cNvPr id="22" name="ZoneTexte 21">
                <a:extLst>
                  <a:ext uri="{FF2B5EF4-FFF2-40B4-BE49-F238E27FC236}">
                    <a16:creationId xmlns:a16="http://schemas.microsoft.com/office/drawing/2014/main" id="{2D4927F4-0910-5109-C80A-68A9DD60B665}"/>
                  </a:ext>
                </a:extLst>
              </p:cNvPr>
              <p:cNvSpPr txBox="1">
                <a:spLocks noRot="1" noChangeAspect="1" noMove="1" noResize="1" noEditPoints="1" noAdjustHandles="1" noChangeArrowheads="1" noChangeShapeType="1" noTextEdit="1"/>
              </p:cNvSpPr>
              <p:nvPr/>
            </p:nvSpPr>
            <p:spPr>
              <a:xfrm>
                <a:off x="7619999" y="2000609"/>
                <a:ext cx="3733801" cy="1477328"/>
              </a:xfrm>
              <a:prstGeom prst="rect">
                <a:avLst/>
              </a:prstGeom>
              <a:blipFill>
                <a:blip r:embed="rId4"/>
                <a:stretch>
                  <a:fillRect l="-1305" t="-2058" r="-2936" b="-5350"/>
                </a:stretch>
              </a:blipFill>
            </p:spPr>
            <p:txBody>
              <a:bodyPr/>
              <a:lstStyle/>
              <a:p>
                <a:r>
                  <a:rPr lang="fr-FR">
                    <a:noFill/>
                  </a:rPr>
                  <a:t> </a:t>
                </a:r>
              </a:p>
            </p:txBody>
          </p:sp>
        </mc:Fallback>
      </mc:AlternateContent>
      <p:sp>
        <p:nvSpPr>
          <p:cNvPr id="23" name="ZoneTexte 22">
            <a:extLst>
              <a:ext uri="{FF2B5EF4-FFF2-40B4-BE49-F238E27FC236}">
                <a16:creationId xmlns:a16="http://schemas.microsoft.com/office/drawing/2014/main" id="{A3CF1B14-C608-D93B-F579-B46566CA8623}"/>
              </a:ext>
            </a:extLst>
          </p:cNvPr>
          <p:cNvSpPr txBox="1"/>
          <p:nvPr/>
        </p:nvSpPr>
        <p:spPr>
          <a:xfrm>
            <a:off x="6467475" y="3551553"/>
            <a:ext cx="1019175" cy="369332"/>
          </a:xfrm>
          <a:prstGeom prst="rect">
            <a:avLst/>
          </a:prstGeom>
          <a:noFill/>
        </p:spPr>
        <p:txBody>
          <a:bodyPr wrap="square" rtlCol="0">
            <a:spAutoFit/>
          </a:bodyPr>
          <a:lstStyle/>
          <a:p>
            <a:r>
              <a:rPr lang="fr-FR"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X</a:t>
            </a:r>
            <a:r>
              <a:rPr lang="fr-FR" sz="1800" baseline="-250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A</a:t>
            </a:r>
            <a:endParaRPr lang="fr-FR" dirty="0">
              <a:solidFill>
                <a:srgbClr val="0070C0"/>
              </a:solidFill>
            </a:endParaRPr>
          </a:p>
        </p:txBody>
      </p:sp>
      <p:sp>
        <p:nvSpPr>
          <p:cNvPr id="24" name="ZoneTexte 23">
            <a:extLst>
              <a:ext uri="{FF2B5EF4-FFF2-40B4-BE49-F238E27FC236}">
                <a16:creationId xmlns:a16="http://schemas.microsoft.com/office/drawing/2014/main" id="{1C487AC2-ABB6-E86A-FE01-67BD51F10EFA}"/>
              </a:ext>
            </a:extLst>
          </p:cNvPr>
          <p:cNvSpPr txBox="1"/>
          <p:nvPr/>
        </p:nvSpPr>
        <p:spPr>
          <a:xfrm>
            <a:off x="3486150" y="1599032"/>
            <a:ext cx="1019175" cy="369332"/>
          </a:xfrm>
          <a:prstGeom prst="rect">
            <a:avLst/>
          </a:prstGeom>
          <a:noFill/>
        </p:spPr>
        <p:txBody>
          <a:bodyPr wrap="square" rtlCol="0">
            <a:spAutoFit/>
          </a:bodyPr>
          <a:lstStyle/>
          <a:p>
            <a:r>
              <a:rPr lang="fr-FR"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Y</a:t>
            </a:r>
            <a:r>
              <a:rPr lang="fr-FR" sz="1800" baseline="-250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A</a:t>
            </a:r>
            <a:endParaRPr lang="fr-FR" dirty="0">
              <a:solidFill>
                <a:srgbClr val="0070C0"/>
              </a:solidFill>
            </a:endParaRPr>
          </a:p>
        </p:txBody>
      </p:sp>
      <p:sp>
        <p:nvSpPr>
          <p:cNvPr id="25" name="ZoneTexte 24">
            <a:extLst>
              <a:ext uri="{FF2B5EF4-FFF2-40B4-BE49-F238E27FC236}">
                <a16:creationId xmlns:a16="http://schemas.microsoft.com/office/drawing/2014/main" id="{E774EB0A-C4A4-B0F0-9376-A92A45DAAC47}"/>
              </a:ext>
            </a:extLst>
          </p:cNvPr>
          <p:cNvSpPr txBox="1"/>
          <p:nvPr/>
        </p:nvSpPr>
        <p:spPr>
          <a:xfrm>
            <a:off x="2371725" y="4478775"/>
            <a:ext cx="1019175" cy="369332"/>
          </a:xfrm>
          <a:prstGeom prst="rect">
            <a:avLst/>
          </a:prstGeom>
          <a:noFill/>
        </p:spPr>
        <p:txBody>
          <a:bodyPr wrap="square" rtlCol="0">
            <a:spAutoFit/>
          </a:bodyPr>
          <a:lstStyle/>
          <a:p>
            <a:r>
              <a:rPr lang="fr-FR"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Z</a:t>
            </a:r>
            <a:r>
              <a:rPr lang="fr-FR" sz="1800" baseline="-250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A</a:t>
            </a:r>
            <a:endParaRPr lang="fr-FR" dirty="0">
              <a:solidFill>
                <a:srgbClr val="0070C0"/>
              </a:solidFill>
            </a:endParaRPr>
          </a:p>
        </p:txBody>
      </p:sp>
    </p:spTree>
    <p:extLst>
      <p:ext uri="{BB962C8B-B14F-4D97-AF65-F5344CB8AC3E}">
        <p14:creationId xmlns:p14="http://schemas.microsoft.com/office/powerpoint/2010/main" val="1321742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B0B6EDD4-3B90-4849-821B-D1A8043A2253}"/>
              </a:ext>
            </a:extLst>
          </p:cNvPr>
          <p:cNvSpPr>
            <a:spLocks noGrp="1"/>
          </p:cNvSpPr>
          <p:nvPr>
            <p:ph type="title"/>
          </p:nvPr>
        </p:nvSpPr>
        <p:spPr/>
        <p:txBody>
          <a:bodyPr rtlCol="0"/>
          <a:lstStyle/>
          <a:p>
            <a:pPr rtl="0"/>
            <a:r>
              <a:rPr lang="fr-FR" dirty="0"/>
              <a:t>Caractéristiques technologiques des contacts</a:t>
            </a:r>
          </a:p>
        </p:txBody>
      </p:sp>
      <p:sp>
        <p:nvSpPr>
          <p:cNvPr id="15" name="Rectangle 14">
            <a:extLst>
              <a:ext uri="{FF2B5EF4-FFF2-40B4-BE49-F238E27FC236}">
                <a16:creationId xmlns:a16="http://schemas.microsoft.com/office/drawing/2014/main" id="{8BF3A398-534D-E2FB-8220-C4EC4C948B3E}"/>
              </a:ext>
            </a:extLst>
          </p:cNvPr>
          <p:cNvSpPr/>
          <p:nvPr/>
        </p:nvSpPr>
        <p:spPr>
          <a:xfrm>
            <a:off x="3028335" y="5515897"/>
            <a:ext cx="6834650" cy="134210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9" name="Image 28">
            <a:extLst>
              <a:ext uri="{FF2B5EF4-FFF2-40B4-BE49-F238E27FC236}">
                <a16:creationId xmlns:a16="http://schemas.microsoft.com/office/drawing/2014/main" id="{8716F78E-A23C-1845-A228-9F61F39FD825}"/>
              </a:ext>
            </a:extLst>
          </p:cNvPr>
          <p:cNvPicPr>
            <a:picLocks noChangeAspect="1"/>
          </p:cNvPicPr>
          <p:nvPr/>
        </p:nvPicPr>
        <p:blipFill>
          <a:blip r:embed="rId3"/>
          <a:stretch>
            <a:fillRect/>
          </a:stretch>
        </p:blipFill>
        <p:spPr>
          <a:xfrm>
            <a:off x="1690233" y="4376"/>
            <a:ext cx="6506483" cy="5534797"/>
          </a:xfrm>
          <a:prstGeom prst="rect">
            <a:avLst/>
          </a:prstGeom>
        </p:spPr>
      </p:pic>
      <p:sp>
        <p:nvSpPr>
          <p:cNvPr id="30" name="Ellipse 29">
            <a:extLst>
              <a:ext uri="{FF2B5EF4-FFF2-40B4-BE49-F238E27FC236}">
                <a16:creationId xmlns:a16="http://schemas.microsoft.com/office/drawing/2014/main" id="{98E38BC7-D63C-F881-89C6-159D7ECB7013}"/>
              </a:ext>
            </a:extLst>
          </p:cNvPr>
          <p:cNvSpPr/>
          <p:nvPr/>
        </p:nvSpPr>
        <p:spPr>
          <a:xfrm>
            <a:off x="5686426" y="2847976"/>
            <a:ext cx="76200" cy="76200"/>
          </a:xfrm>
          <a:prstGeom prst="ellips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31" name="ZoneTexte 30">
            <a:extLst>
              <a:ext uri="{FF2B5EF4-FFF2-40B4-BE49-F238E27FC236}">
                <a16:creationId xmlns:a16="http://schemas.microsoft.com/office/drawing/2014/main" id="{D2A4E27C-E199-A6F5-080B-BDD4775DCFA7}"/>
              </a:ext>
            </a:extLst>
          </p:cNvPr>
          <p:cNvSpPr txBox="1"/>
          <p:nvPr/>
        </p:nvSpPr>
        <p:spPr>
          <a:xfrm>
            <a:off x="5410201" y="2554607"/>
            <a:ext cx="1019175" cy="369332"/>
          </a:xfrm>
          <a:prstGeom prst="rect">
            <a:avLst/>
          </a:prstGeom>
          <a:noFill/>
        </p:spPr>
        <p:txBody>
          <a:bodyPr wrap="square" rtlCol="0">
            <a:spAutoFit/>
          </a:bodyPr>
          <a:lstStyle/>
          <a:p>
            <a:r>
              <a:rPr lang="fr-FR" dirty="0">
                <a:solidFill>
                  <a:srgbClr val="0070C0"/>
                </a:solidFill>
              </a:rPr>
              <a:t>A</a:t>
            </a:r>
          </a:p>
        </p:txBody>
      </p:sp>
      <p:cxnSp>
        <p:nvCxnSpPr>
          <p:cNvPr id="3" name="Connecteur droit 2">
            <a:extLst>
              <a:ext uri="{FF2B5EF4-FFF2-40B4-BE49-F238E27FC236}">
                <a16:creationId xmlns:a16="http://schemas.microsoft.com/office/drawing/2014/main" id="{DF5FE4A0-66FE-BD9E-EB29-48DA0BC63CC3}"/>
              </a:ext>
            </a:extLst>
          </p:cNvPr>
          <p:cNvCxnSpPr/>
          <p:nvPr/>
        </p:nvCxnSpPr>
        <p:spPr>
          <a:xfrm>
            <a:off x="5724526" y="2895364"/>
            <a:ext cx="0" cy="2019536"/>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5" name="Connecteur droit 4">
            <a:extLst>
              <a:ext uri="{FF2B5EF4-FFF2-40B4-BE49-F238E27FC236}">
                <a16:creationId xmlns:a16="http://schemas.microsoft.com/office/drawing/2014/main" id="{F0A14469-ADB7-54CF-1A31-52478FEB48B0}"/>
              </a:ext>
            </a:extLst>
          </p:cNvPr>
          <p:cNvCxnSpPr>
            <a:cxnSpLocks/>
          </p:cNvCxnSpPr>
          <p:nvPr/>
        </p:nvCxnSpPr>
        <p:spPr>
          <a:xfrm flipH="1">
            <a:off x="5743575" y="3949800"/>
            <a:ext cx="1004437" cy="879375"/>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9" name="Connecteur droit 8">
            <a:extLst>
              <a:ext uri="{FF2B5EF4-FFF2-40B4-BE49-F238E27FC236}">
                <a16:creationId xmlns:a16="http://schemas.microsoft.com/office/drawing/2014/main" id="{827C0AA6-1423-5599-D52B-2182A10B8ADF}"/>
              </a:ext>
            </a:extLst>
          </p:cNvPr>
          <p:cNvCxnSpPr>
            <a:cxnSpLocks/>
          </p:cNvCxnSpPr>
          <p:nvPr/>
        </p:nvCxnSpPr>
        <p:spPr>
          <a:xfrm flipH="1">
            <a:off x="2724150" y="4848225"/>
            <a:ext cx="2990851" cy="0"/>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4" name="Connecteur droit 13">
            <a:extLst>
              <a:ext uri="{FF2B5EF4-FFF2-40B4-BE49-F238E27FC236}">
                <a16:creationId xmlns:a16="http://schemas.microsoft.com/office/drawing/2014/main" id="{AF1009B6-825F-0460-20E6-8562021E63A7}"/>
              </a:ext>
            </a:extLst>
          </p:cNvPr>
          <p:cNvCxnSpPr>
            <a:cxnSpLocks/>
          </p:cNvCxnSpPr>
          <p:nvPr/>
        </p:nvCxnSpPr>
        <p:spPr>
          <a:xfrm flipH="1">
            <a:off x="2724150" y="2885839"/>
            <a:ext cx="2990851" cy="0"/>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6" name="Connecteur droit 15">
            <a:extLst>
              <a:ext uri="{FF2B5EF4-FFF2-40B4-BE49-F238E27FC236}">
                <a16:creationId xmlns:a16="http://schemas.microsoft.com/office/drawing/2014/main" id="{400D2239-367C-38A7-936E-6331AE8CC998}"/>
              </a:ext>
            </a:extLst>
          </p:cNvPr>
          <p:cNvCxnSpPr/>
          <p:nvPr/>
        </p:nvCxnSpPr>
        <p:spPr>
          <a:xfrm>
            <a:off x="2714625" y="2867026"/>
            <a:ext cx="0" cy="2019536"/>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7" name="Connecteur droit 16">
            <a:extLst>
              <a:ext uri="{FF2B5EF4-FFF2-40B4-BE49-F238E27FC236}">
                <a16:creationId xmlns:a16="http://schemas.microsoft.com/office/drawing/2014/main" id="{6B07EEA3-1D8F-E65F-C660-597BF00DE0FF}"/>
              </a:ext>
            </a:extLst>
          </p:cNvPr>
          <p:cNvCxnSpPr>
            <a:cxnSpLocks/>
          </p:cNvCxnSpPr>
          <p:nvPr/>
        </p:nvCxnSpPr>
        <p:spPr>
          <a:xfrm flipH="1">
            <a:off x="2720445" y="1987414"/>
            <a:ext cx="1004437" cy="879375"/>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7AD5E332-4585-34CC-5E89-4DFFDE845846}"/>
              </a:ext>
            </a:extLst>
          </p:cNvPr>
          <p:cNvCxnSpPr>
            <a:cxnSpLocks/>
          </p:cNvCxnSpPr>
          <p:nvPr/>
        </p:nvCxnSpPr>
        <p:spPr>
          <a:xfrm flipH="1">
            <a:off x="3829050" y="1949314"/>
            <a:ext cx="2990851" cy="0"/>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9" name="Connecteur droit 18">
            <a:extLst>
              <a:ext uri="{FF2B5EF4-FFF2-40B4-BE49-F238E27FC236}">
                <a16:creationId xmlns:a16="http://schemas.microsoft.com/office/drawing/2014/main" id="{F372D37A-11AD-4D03-6247-4A0A77868C49}"/>
              </a:ext>
            </a:extLst>
          </p:cNvPr>
          <p:cNvCxnSpPr>
            <a:cxnSpLocks/>
          </p:cNvCxnSpPr>
          <p:nvPr/>
        </p:nvCxnSpPr>
        <p:spPr>
          <a:xfrm flipH="1">
            <a:off x="5785987" y="1968127"/>
            <a:ext cx="1004437" cy="879375"/>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0" name="Connecteur droit 19">
            <a:extLst>
              <a:ext uri="{FF2B5EF4-FFF2-40B4-BE49-F238E27FC236}">
                <a16:creationId xmlns:a16="http://schemas.microsoft.com/office/drawing/2014/main" id="{F946E595-DE50-6AA7-F830-D94EE43F5663}"/>
              </a:ext>
            </a:extLst>
          </p:cNvPr>
          <p:cNvCxnSpPr/>
          <p:nvPr/>
        </p:nvCxnSpPr>
        <p:spPr>
          <a:xfrm>
            <a:off x="6814687" y="1939552"/>
            <a:ext cx="0" cy="2019536"/>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2" name="ZoneTexte 1">
            <a:extLst>
              <a:ext uri="{FF2B5EF4-FFF2-40B4-BE49-F238E27FC236}">
                <a16:creationId xmlns:a16="http://schemas.microsoft.com/office/drawing/2014/main" id="{394C9586-4179-AB23-26E3-57D86C870741}"/>
              </a:ext>
            </a:extLst>
          </p:cNvPr>
          <p:cNvSpPr txBox="1"/>
          <p:nvPr/>
        </p:nvSpPr>
        <p:spPr>
          <a:xfrm>
            <a:off x="5888539" y="350049"/>
            <a:ext cx="338590" cy="369332"/>
          </a:xfrm>
          <a:prstGeom prst="rect">
            <a:avLst/>
          </a:prstGeom>
          <a:noFill/>
        </p:spPr>
        <p:txBody>
          <a:bodyPr wrap="square" rtlCol="0">
            <a:spAutoFit/>
          </a:bodyPr>
          <a:lstStyle/>
          <a:p>
            <a:r>
              <a:rPr lang="fr-FR" dirty="0">
                <a:solidFill>
                  <a:srgbClr val="FF0000"/>
                </a:solidFill>
              </a:rPr>
              <a:t>B</a:t>
            </a:r>
          </a:p>
        </p:txBody>
      </p:sp>
      <p:sp>
        <p:nvSpPr>
          <p:cNvPr id="6" name="Ellipse 5">
            <a:extLst>
              <a:ext uri="{FF2B5EF4-FFF2-40B4-BE49-F238E27FC236}">
                <a16:creationId xmlns:a16="http://schemas.microsoft.com/office/drawing/2014/main" id="{CBB019B3-D311-CBE9-A740-953C6233FACB}"/>
              </a:ext>
            </a:extLst>
          </p:cNvPr>
          <p:cNvSpPr/>
          <p:nvPr/>
        </p:nvSpPr>
        <p:spPr>
          <a:xfrm>
            <a:off x="6058977" y="707396"/>
            <a:ext cx="62364" cy="62364"/>
          </a:xfrm>
          <a:prstGeom prst="ellipse">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 name="Connecteur droit 6">
            <a:extLst>
              <a:ext uri="{FF2B5EF4-FFF2-40B4-BE49-F238E27FC236}">
                <a16:creationId xmlns:a16="http://schemas.microsoft.com/office/drawing/2014/main" id="{310E84A8-E8E8-F33C-6892-25CF972278FF}"/>
              </a:ext>
            </a:extLst>
          </p:cNvPr>
          <p:cNvCxnSpPr>
            <a:cxnSpLocks/>
          </p:cNvCxnSpPr>
          <p:nvPr/>
        </p:nvCxnSpPr>
        <p:spPr>
          <a:xfrm>
            <a:off x="6100311" y="773533"/>
            <a:ext cx="0" cy="4351573"/>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0" name="Connecteur droit 9">
            <a:extLst>
              <a:ext uri="{FF2B5EF4-FFF2-40B4-BE49-F238E27FC236}">
                <a16:creationId xmlns:a16="http://schemas.microsoft.com/office/drawing/2014/main" id="{D28D7F1E-60B5-FC7E-785E-EA5C26376310}"/>
              </a:ext>
            </a:extLst>
          </p:cNvPr>
          <p:cNvCxnSpPr>
            <a:cxnSpLocks/>
          </p:cNvCxnSpPr>
          <p:nvPr/>
        </p:nvCxnSpPr>
        <p:spPr>
          <a:xfrm flipH="1">
            <a:off x="6099056" y="3924823"/>
            <a:ext cx="1298201" cy="1136563"/>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2" name="Connecteur droit 11">
            <a:extLst>
              <a:ext uri="{FF2B5EF4-FFF2-40B4-BE49-F238E27FC236}">
                <a16:creationId xmlns:a16="http://schemas.microsoft.com/office/drawing/2014/main" id="{D1A3F15B-F7B6-8FD5-20B3-8DFBAAFADC2C}"/>
              </a:ext>
            </a:extLst>
          </p:cNvPr>
          <p:cNvCxnSpPr>
            <a:cxnSpLocks/>
          </p:cNvCxnSpPr>
          <p:nvPr/>
        </p:nvCxnSpPr>
        <p:spPr>
          <a:xfrm flipH="1">
            <a:off x="6080955" y="-370852"/>
            <a:ext cx="1298201" cy="1136563"/>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964D43F1-9D4C-F7A0-F78D-68D57BDBA948}"/>
              </a:ext>
            </a:extLst>
          </p:cNvPr>
          <p:cNvCxnSpPr>
            <a:cxnSpLocks/>
          </p:cNvCxnSpPr>
          <p:nvPr/>
        </p:nvCxnSpPr>
        <p:spPr>
          <a:xfrm>
            <a:off x="7420618" y="-426750"/>
            <a:ext cx="0" cy="4351573"/>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1" name="Connecteur droit 20">
            <a:extLst>
              <a:ext uri="{FF2B5EF4-FFF2-40B4-BE49-F238E27FC236}">
                <a16:creationId xmlns:a16="http://schemas.microsoft.com/office/drawing/2014/main" id="{09A24656-DE7B-4374-57A7-5D077A182313}"/>
              </a:ext>
            </a:extLst>
          </p:cNvPr>
          <p:cNvCxnSpPr>
            <a:cxnSpLocks/>
          </p:cNvCxnSpPr>
          <p:nvPr/>
        </p:nvCxnSpPr>
        <p:spPr>
          <a:xfrm flipH="1">
            <a:off x="2428875" y="5051861"/>
            <a:ext cx="3628959" cy="0"/>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3" name="Connecteur droit 22">
            <a:extLst>
              <a:ext uri="{FF2B5EF4-FFF2-40B4-BE49-F238E27FC236}">
                <a16:creationId xmlns:a16="http://schemas.microsoft.com/office/drawing/2014/main" id="{AFA15960-CA9E-B633-EBD6-B1DA3C55BFC0}"/>
              </a:ext>
            </a:extLst>
          </p:cNvPr>
          <p:cNvCxnSpPr>
            <a:cxnSpLocks/>
          </p:cNvCxnSpPr>
          <p:nvPr/>
        </p:nvCxnSpPr>
        <p:spPr>
          <a:xfrm flipH="1">
            <a:off x="2451996" y="744958"/>
            <a:ext cx="3628959" cy="0"/>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4" name="Connecteur droit 23">
            <a:extLst>
              <a:ext uri="{FF2B5EF4-FFF2-40B4-BE49-F238E27FC236}">
                <a16:creationId xmlns:a16="http://schemas.microsoft.com/office/drawing/2014/main" id="{204A4CA0-A418-4935-2225-04F285D1E9FA}"/>
              </a:ext>
            </a:extLst>
          </p:cNvPr>
          <p:cNvCxnSpPr>
            <a:cxnSpLocks/>
          </p:cNvCxnSpPr>
          <p:nvPr/>
        </p:nvCxnSpPr>
        <p:spPr>
          <a:xfrm>
            <a:off x="2452236" y="765711"/>
            <a:ext cx="0" cy="4351573"/>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a16="http://schemas.microsoft.com/office/drawing/2014/main" id="{E5A02812-2230-5847-2C9C-E70CEC6DE69F}"/>
              </a:ext>
            </a:extLst>
          </p:cNvPr>
          <p:cNvCxnSpPr>
            <a:cxnSpLocks/>
          </p:cNvCxnSpPr>
          <p:nvPr/>
        </p:nvCxnSpPr>
        <p:spPr>
          <a:xfrm flipH="1">
            <a:off x="2451996" y="-407546"/>
            <a:ext cx="1298201" cy="1136563"/>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32" name="ZoneTexte 31">
            <a:extLst>
              <a:ext uri="{FF2B5EF4-FFF2-40B4-BE49-F238E27FC236}">
                <a16:creationId xmlns:a16="http://schemas.microsoft.com/office/drawing/2014/main" id="{1C65CE64-6E0D-971D-E3B8-3F9FA512288B}"/>
              </a:ext>
            </a:extLst>
          </p:cNvPr>
          <p:cNvSpPr txBox="1"/>
          <p:nvPr/>
        </p:nvSpPr>
        <p:spPr>
          <a:xfrm>
            <a:off x="7419071" y="3526562"/>
            <a:ext cx="495300" cy="369332"/>
          </a:xfrm>
          <a:prstGeom prst="rect">
            <a:avLst/>
          </a:prstGeom>
          <a:noFill/>
        </p:spPr>
        <p:txBody>
          <a:bodyPr wrap="square">
            <a:spAutoFit/>
          </a:bodyPr>
          <a:lstStyle/>
          <a:p>
            <a:r>
              <a:rPr lang="fr-FR"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X</a:t>
            </a:r>
            <a:r>
              <a:rPr lang="fr-FR" sz="1800" baseline="-250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B</a:t>
            </a:r>
            <a:endParaRPr lang="fr-FR" dirty="0">
              <a:solidFill>
                <a:srgbClr val="FF0000"/>
              </a:solidFill>
            </a:endParaRPr>
          </a:p>
        </p:txBody>
      </p:sp>
      <p:sp>
        <p:nvSpPr>
          <p:cNvPr id="33" name="ZoneTexte 32">
            <a:extLst>
              <a:ext uri="{FF2B5EF4-FFF2-40B4-BE49-F238E27FC236}">
                <a16:creationId xmlns:a16="http://schemas.microsoft.com/office/drawing/2014/main" id="{4E60AF54-17E0-B563-50D7-4154D9BE5D4B}"/>
              </a:ext>
            </a:extLst>
          </p:cNvPr>
          <p:cNvSpPr txBox="1"/>
          <p:nvPr/>
        </p:nvSpPr>
        <p:spPr>
          <a:xfrm>
            <a:off x="2047184" y="744958"/>
            <a:ext cx="495300" cy="369332"/>
          </a:xfrm>
          <a:prstGeom prst="rect">
            <a:avLst/>
          </a:prstGeom>
          <a:noFill/>
        </p:spPr>
        <p:txBody>
          <a:bodyPr wrap="square">
            <a:spAutoFit/>
          </a:bodyPr>
          <a:lstStyle/>
          <a:p>
            <a:r>
              <a:rPr lang="fr-FR"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Y</a:t>
            </a:r>
            <a:r>
              <a:rPr lang="fr-FR" sz="1800" baseline="-250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B</a:t>
            </a:r>
            <a:endParaRPr lang="fr-FR" dirty="0">
              <a:solidFill>
                <a:srgbClr val="FF0000"/>
              </a:solidFill>
            </a:endParaRPr>
          </a:p>
        </p:txBody>
      </p:sp>
      <p:sp>
        <p:nvSpPr>
          <p:cNvPr id="34" name="ZoneTexte 33">
            <a:extLst>
              <a:ext uri="{FF2B5EF4-FFF2-40B4-BE49-F238E27FC236}">
                <a16:creationId xmlns:a16="http://schemas.microsoft.com/office/drawing/2014/main" id="{ECA57A36-8956-AB21-77C7-F1E5C2A01F61}"/>
              </a:ext>
            </a:extLst>
          </p:cNvPr>
          <p:cNvSpPr txBox="1"/>
          <p:nvPr/>
        </p:nvSpPr>
        <p:spPr>
          <a:xfrm>
            <a:off x="2093051" y="4768704"/>
            <a:ext cx="495300" cy="369332"/>
          </a:xfrm>
          <a:prstGeom prst="rect">
            <a:avLst/>
          </a:prstGeom>
          <a:noFill/>
        </p:spPr>
        <p:txBody>
          <a:bodyPr wrap="square">
            <a:spAutoFit/>
          </a:bodyPr>
          <a:lstStyle/>
          <a:p>
            <a:r>
              <a:rPr lang="fr-FR"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Z</a:t>
            </a:r>
            <a:r>
              <a:rPr lang="fr-FR" sz="1800" baseline="-250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B</a:t>
            </a:r>
            <a:endParaRPr lang="fr-FR" dirty="0">
              <a:solidFill>
                <a:srgbClr val="FF0000"/>
              </a:solidFill>
            </a:endParaRPr>
          </a:p>
        </p:txBody>
      </p:sp>
      <mc:AlternateContent xmlns:mc="http://schemas.openxmlformats.org/markup-compatibility/2006" xmlns:a14="http://schemas.microsoft.com/office/drawing/2010/main">
        <mc:Choice Requires="a14">
          <p:sp>
            <p:nvSpPr>
              <p:cNvPr id="35" name="ZoneTexte 34">
                <a:extLst>
                  <a:ext uri="{FF2B5EF4-FFF2-40B4-BE49-F238E27FC236}">
                    <a16:creationId xmlns:a16="http://schemas.microsoft.com/office/drawing/2014/main" id="{F50E086F-6BDC-64CF-148E-8DEB8B582A50}"/>
                  </a:ext>
                </a:extLst>
              </p:cNvPr>
              <p:cNvSpPr txBox="1"/>
              <p:nvPr/>
            </p:nvSpPr>
            <p:spPr>
              <a:xfrm>
                <a:off x="7619999" y="2000609"/>
                <a:ext cx="3733801" cy="1477328"/>
              </a:xfrm>
              <a:prstGeom prst="rect">
                <a:avLst/>
              </a:prstGeom>
              <a:noFill/>
            </p:spPr>
            <p:txBody>
              <a:bodyPr wrap="square">
                <a:spAutoFit/>
              </a:bodyPr>
              <a:lstStyle/>
              <a:p>
                <a:r>
                  <a:rPr lang="fr-FR" dirty="0"/>
                  <a:t>Coordonnées du point B dans R :</a:t>
                </a:r>
              </a:p>
              <a:p>
                <a:endParaRPr lang="fr-FR" dirty="0"/>
              </a:p>
              <a:p>
                <a:r>
                  <a:rPr lang="fr-FR" dirty="0"/>
                  <a:t>B : (</a:t>
                </a:r>
                <a:r>
                  <a:rPr lang="fr-FR" dirty="0">
                    <a:latin typeface="Calibri" panose="020F0502020204030204" pitchFamily="34" charset="0"/>
                    <a:ea typeface="Times New Roman" panose="02020603050405020304" pitchFamily="18" charset="0"/>
                    <a:cs typeface="Times New Roman" panose="02020603050405020304" pitchFamily="18" charset="0"/>
                  </a:rPr>
                  <a:t>X</a:t>
                </a:r>
                <a:r>
                  <a:rPr lang="fr-FR" baseline="-25000" dirty="0">
                    <a:latin typeface="Calibri" panose="020F0502020204030204" pitchFamily="34" charset="0"/>
                    <a:ea typeface="Times New Roman" panose="02020603050405020304" pitchFamily="18" charset="0"/>
                    <a:cs typeface="Times New Roman" panose="02020603050405020304" pitchFamily="18" charset="0"/>
                  </a:rPr>
                  <a:t>B,</a:t>
                </a:r>
                <a:r>
                  <a:rPr lang="fr-FR" dirty="0">
                    <a:latin typeface="Calibri" panose="020F0502020204030204" pitchFamily="34" charset="0"/>
                    <a:ea typeface="Times New Roman" panose="02020603050405020304" pitchFamily="18" charset="0"/>
                    <a:cs typeface="Times New Roman" panose="02020603050405020304" pitchFamily="18" charset="0"/>
                  </a:rPr>
                  <a:t> Y</a:t>
                </a:r>
                <a:r>
                  <a:rPr lang="fr-FR" baseline="-25000" dirty="0">
                    <a:latin typeface="Calibri" panose="020F0502020204030204" pitchFamily="34" charset="0"/>
                    <a:ea typeface="Times New Roman" panose="02020603050405020304" pitchFamily="18" charset="0"/>
                    <a:cs typeface="Times New Roman" panose="02020603050405020304" pitchFamily="18" charset="0"/>
                  </a:rPr>
                  <a:t>B, </a:t>
                </a:r>
                <a:r>
                  <a:rPr lang="fr-FR" dirty="0">
                    <a:latin typeface="Calibri" panose="020F0502020204030204" pitchFamily="34" charset="0"/>
                    <a:ea typeface="Times New Roman" panose="02020603050405020304" pitchFamily="18" charset="0"/>
                    <a:cs typeface="Times New Roman" panose="02020603050405020304" pitchFamily="18" charset="0"/>
                  </a:rPr>
                  <a:t>Z</a:t>
                </a:r>
                <a:r>
                  <a:rPr lang="fr-FR" baseline="-25000" dirty="0">
                    <a:latin typeface="Calibri" panose="020F0502020204030204" pitchFamily="34" charset="0"/>
                    <a:ea typeface="Times New Roman" panose="02020603050405020304" pitchFamily="18" charset="0"/>
                    <a:cs typeface="Times New Roman" panose="02020603050405020304" pitchFamily="18" charset="0"/>
                  </a:rPr>
                  <a:t>B</a:t>
                </a:r>
                <a:r>
                  <a:rPr lang="fr-FR" dirty="0"/>
                  <a:t>)</a:t>
                </a:r>
              </a:p>
              <a:p>
                <a:endParaRPr lang="fr-FR" dirty="0"/>
              </a:p>
              <a:p>
                <a:r>
                  <a:rPr lang="fr-FR" dirty="0">
                    <a:latin typeface="Calibri" panose="020F0502020204030204" pitchFamily="34" charset="0"/>
                    <a:ea typeface="Times New Roman" panose="02020603050405020304" pitchFamily="18" charset="0"/>
                    <a:cs typeface="Times New Roman" panose="02020603050405020304" pitchFamily="18" charset="0"/>
                  </a:rPr>
                  <a:t>X</a:t>
                </a:r>
                <a:r>
                  <a:rPr lang="fr-FR" baseline="-25000" dirty="0">
                    <a:latin typeface="Calibri" panose="020F0502020204030204" pitchFamily="34" charset="0"/>
                    <a:ea typeface="Times New Roman" panose="02020603050405020304" pitchFamily="18" charset="0"/>
                    <a:cs typeface="Times New Roman" panose="02020603050405020304" pitchFamily="18" charset="0"/>
                  </a:rPr>
                  <a:t>B</a:t>
                </a:r>
                <a:r>
                  <a:rPr lang="fr-FR" dirty="0"/>
                  <a:t> : projection de B sur l’axe (O, </a:t>
                </a:r>
                <a14:m>
                  <m:oMath xmlns:m="http://schemas.openxmlformats.org/officeDocument/2006/math">
                    <m:acc>
                      <m:accPr>
                        <m:chr m:val="⃗"/>
                        <m:ctrlPr>
                          <a:rPr lang="fr-FR" i="1" smtClean="0">
                            <a:effectLst/>
                            <a:latin typeface="Cambria Math" panose="02040503050406030204" pitchFamily="18" charset="0"/>
                          </a:rPr>
                        </m:ctrlPr>
                      </m:accPr>
                      <m:e>
                        <m:r>
                          <a:rPr lang="fr-FR" sz="1800" i="1">
                            <a:effectLst/>
                            <a:latin typeface="Cambria Math" panose="02040503050406030204" pitchFamily="18" charset="0"/>
                            <a:ea typeface="Calibri" panose="020F0502020204030204" pitchFamily="34" charset="0"/>
                            <a:cs typeface="Times New Roman" panose="02020603050405020304" pitchFamily="18" charset="0"/>
                          </a:rPr>
                          <m:t>𝑥</m:t>
                        </m:r>
                      </m:e>
                    </m:acc>
                  </m:oMath>
                </a14:m>
                <a:r>
                  <a:rPr lang="fr-FR" dirty="0"/>
                  <a:t>)</a:t>
                </a:r>
              </a:p>
            </p:txBody>
          </p:sp>
        </mc:Choice>
        <mc:Fallback xmlns="">
          <p:sp>
            <p:nvSpPr>
              <p:cNvPr id="35" name="ZoneTexte 34">
                <a:extLst>
                  <a:ext uri="{FF2B5EF4-FFF2-40B4-BE49-F238E27FC236}">
                    <a16:creationId xmlns:a16="http://schemas.microsoft.com/office/drawing/2014/main" id="{F50E086F-6BDC-64CF-148E-8DEB8B582A50}"/>
                  </a:ext>
                </a:extLst>
              </p:cNvPr>
              <p:cNvSpPr txBox="1">
                <a:spLocks noRot="1" noChangeAspect="1" noMove="1" noResize="1" noEditPoints="1" noAdjustHandles="1" noChangeArrowheads="1" noChangeShapeType="1" noTextEdit="1"/>
              </p:cNvSpPr>
              <p:nvPr/>
            </p:nvSpPr>
            <p:spPr>
              <a:xfrm>
                <a:off x="7619999" y="2000609"/>
                <a:ext cx="3733801" cy="1477328"/>
              </a:xfrm>
              <a:prstGeom prst="rect">
                <a:avLst/>
              </a:prstGeom>
              <a:blipFill>
                <a:blip r:embed="rId4"/>
                <a:stretch>
                  <a:fillRect l="-1305" t="-2058" r="-3426" b="-5350"/>
                </a:stretch>
              </a:blipFill>
            </p:spPr>
            <p:txBody>
              <a:bodyPr/>
              <a:lstStyle/>
              <a:p>
                <a:r>
                  <a:rPr lang="fr-FR">
                    <a:noFill/>
                  </a:rPr>
                  <a:t> </a:t>
                </a:r>
              </a:p>
            </p:txBody>
          </p:sp>
        </mc:Fallback>
      </mc:AlternateContent>
    </p:spTree>
    <p:extLst>
      <p:ext uri="{BB962C8B-B14F-4D97-AF65-F5344CB8AC3E}">
        <p14:creationId xmlns:p14="http://schemas.microsoft.com/office/powerpoint/2010/main" val="3200477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B0B6EDD4-3B90-4849-821B-D1A8043A2253}"/>
              </a:ext>
            </a:extLst>
          </p:cNvPr>
          <p:cNvSpPr>
            <a:spLocks noGrp="1"/>
          </p:cNvSpPr>
          <p:nvPr>
            <p:ph type="title"/>
          </p:nvPr>
        </p:nvSpPr>
        <p:spPr/>
        <p:txBody>
          <a:bodyPr rtlCol="0"/>
          <a:lstStyle/>
          <a:p>
            <a:pPr rtl="0"/>
            <a:r>
              <a:rPr lang="fr-FR" dirty="0"/>
              <a:t>Caractéristiques technologiques des contacts</a:t>
            </a:r>
          </a:p>
        </p:txBody>
      </p:sp>
      <p:sp>
        <p:nvSpPr>
          <p:cNvPr id="15" name="Rectangle 14">
            <a:extLst>
              <a:ext uri="{FF2B5EF4-FFF2-40B4-BE49-F238E27FC236}">
                <a16:creationId xmlns:a16="http://schemas.microsoft.com/office/drawing/2014/main" id="{8BF3A398-534D-E2FB-8220-C4EC4C948B3E}"/>
              </a:ext>
            </a:extLst>
          </p:cNvPr>
          <p:cNvSpPr/>
          <p:nvPr/>
        </p:nvSpPr>
        <p:spPr>
          <a:xfrm>
            <a:off x="3028335" y="5515897"/>
            <a:ext cx="6834650" cy="134210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9" name="Image 28">
            <a:extLst>
              <a:ext uri="{FF2B5EF4-FFF2-40B4-BE49-F238E27FC236}">
                <a16:creationId xmlns:a16="http://schemas.microsoft.com/office/drawing/2014/main" id="{8716F78E-A23C-1845-A228-9F61F39FD825}"/>
              </a:ext>
            </a:extLst>
          </p:cNvPr>
          <p:cNvPicPr>
            <a:picLocks noChangeAspect="1"/>
          </p:cNvPicPr>
          <p:nvPr/>
        </p:nvPicPr>
        <p:blipFill>
          <a:blip r:embed="rId3"/>
          <a:stretch>
            <a:fillRect/>
          </a:stretch>
        </p:blipFill>
        <p:spPr>
          <a:xfrm>
            <a:off x="1690233" y="4376"/>
            <a:ext cx="6506483" cy="5534797"/>
          </a:xfrm>
          <a:prstGeom prst="rect">
            <a:avLst/>
          </a:prstGeom>
        </p:spPr>
      </p:pic>
      <p:sp>
        <p:nvSpPr>
          <p:cNvPr id="30" name="Ellipse 29">
            <a:extLst>
              <a:ext uri="{FF2B5EF4-FFF2-40B4-BE49-F238E27FC236}">
                <a16:creationId xmlns:a16="http://schemas.microsoft.com/office/drawing/2014/main" id="{98E38BC7-D63C-F881-89C6-159D7ECB7013}"/>
              </a:ext>
            </a:extLst>
          </p:cNvPr>
          <p:cNvSpPr/>
          <p:nvPr/>
        </p:nvSpPr>
        <p:spPr>
          <a:xfrm>
            <a:off x="5686426" y="2847976"/>
            <a:ext cx="76200" cy="76200"/>
          </a:xfrm>
          <a:prstGeom prst="ellips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31" name="ZoneTexte 30">
            <a:extLst>
              <a:ext uri="{FF2B5EF4-FFF2-40B4-BE49-F238E27FC236}">
                <a16:creationId xmlns:a16="http://schemas.microsoft.com/office/drawing/2014/main" id="{D2A4E27C-E199-A6F5-080B-BDD4775DCFA7}"/>
              </a:ext>
            </a:extLst>
          </p:cNvPr>
          <p:cNvSpPr txBox="1"/>
          <p:nvPr/>
        </p:nvSpPr>
        <p:spPr>
          <a:xfrm>
            <a:off x="5410201" y="2554607"/>
            <a:ext cx="1019175" cy="369332"/>
          </a:xfrm>
          <a:prstGeom prst="rect">
            <a:avLst/>
          </a:prstGeom>
          <a:noFill/>
        </p:spPr>
        <p:txBody>
          <a:bodyPr wrap="square" rtlCol="0">
            <a:spAutoFit/>
          </a:bodyPr>
          <a:lstStyle/>
          <a:p>
            <a:r>
              <a:rPr lang="fr-FR" dirty="0">
                <a:solidFill>
                  <a:srgbClr val="0070C0"/>
                </a:solidFill>
              </a:rPr>
              <a:t>A</a:t>
            </a:r>
          </a:p>
        </p:txBody>
      </p:sp>
      <p:cxnSp>
        <p:nvCxnSpPr>
          <p:cNvPr id="3" name="Connecteur droit 2">
            <a:extLst>
              <a:ext uri="{FF2B5EF4-FFF2-40B4-BE49-F238E27FC236}">
                <a16:creationId xmlns:a16="http://schemas.microsoft.com/office/drawing/2014/main" id="{DF5FE4A0-66FE-BD9E-EB29-48DA0BC63CC3}"/>
              </a:ext>
            </a:extLst>
          </p:cNvPr>
          <p:cNvCxnSpPr/>
          <p:nvPr/>
        </p:nvCxnSpPr>
        <p:spPr>
          <a:xfrm>
            <a:off x="5724526" y="2895364"/>
            <a:ext cx="0" cy="2019536"/>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5" name="Connecteur droit 4">
            <a:extLst>
              <a:ext uri="{FF2B5EF4-FFF2-40B4-BE49-F238E27FC236}">
                <a16:creationId xmlns:a16="http://schemas.microsoft.com/office/drawing/2014/main" id="{F0A14469-ADB7-54CF-1A31-52478FEB48B0}"/>
              </a:ext>
            </a:extLst>
          </p:cNvPr>
          <p:cNvCxnSpPr>
            <a:cxnSpLocks/>
          </p:cNvCxnSpPr>
          <p:nvPr/>
        </p:nvCxnSpPr>
        <p:spPr>
          <a:xfrm flipH="1">
            <a:off x="5743575" y="3949800"/>
            <a:ext cx="1004437" cy="879375"/>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9" name="Connecteur droit 8">
            <a:extLst>
              <a:ext uri="{FF2B5EF4-FFF2-40B4-BE49-F238E27FC236}">
                <a16:creationId xmlns:a16="http://schemas.microsoft.com/office/drawing/2014/main" id="{827C0AA6-1423-5599-D52B-2182A10B8ADF}"/>
              </a:ext>
            </a:extLst>
          </p:cNvPr>
          <p:cNvCxnSpPr>
            <a:cxnSpLocks/>
          </p:cNvCxnSpPr>
          <p:nvPr/>
        </p:nvCxnSpPr>
        <p:spPr>
          <a:xfrm flipH="1">
            <a:off x="2724150" y="4848225"/>
            <a:ext cx="2990851" cy="0"/>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4" name="Connecteur droit 13">
            <a:extLst>
              <a:ext uri="{FF2B5EF4-FFF2-40B4-BE49-F238E27FC236}">
                <a16:creationId xmlns:a16="http://schemas.microsoft.com/office/drawing/2014/main" id="{AF1009B6-825F-0460-20E6-8562021E63A7}"/>
              </a:ext>
            </a:extLst>
          </p:cNvPr>
          <p:cNvCxnSpPr>
            <a:cxnSpLocks/>
          </p:cNvCxnSpPr>
          <p:nvPr/>
        </p:nvCxnSpPr>
        <p:spPr>
          <a:xfrm flipH="1">
            <a:off x="2724150" y="2885839"/>
            <a:ext cx="2990851" cy="0"/>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6" name="Connecteur droit 15">
            <a:extLst>
              <a:ext uri="{FF2B5EF4-FFF2-40B4-BE49-F238E27FC236}">
                <a16:creationId xmlns:a16="http://schemas.microsoft.com/office/drawing/2014/main" id="{400D2239-367C-38A7-936E-6331AE8CC998}"/>
              </a:ext>
            </a:extLst>
          </p:cNvPr>
          <p:cNvCxnSpPr/>
          <p:nvPr/>
        </p:nvCxnSpPr>
        <p:spPr>
          <a:xfrm>
            <a:off x="2714625" y="2867026"/>
            <a:ext cx="0" cy="2019536"/>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7" name="Connecteur droit 16">
            <a:extLst>
              <a:ext uri="{FF2B5EF4-FFF2-40B4-BE49-F238E27FC236}">
                <a16:creationId xmlns:a16="http://schemas.microsoft.com/office/drawing/2014/main" id="{6B07EEA3-1D8F-E65F-C660-597BF00DE0FF}"/>
              </a:ext>
            </a:extLst>
          </p:cNvPr>
          <p:cNvCxnSpPr>
            <a:cxnSpLocks/>
          </p:cNvCxnSpPr>
          <p:nvPr/>
        </p:nvCxnSpPr>
        <p:spPr>
          <a:xfrm flipH="1">
            <a:off x="2720445" y="1987414"/>
            <a:ext cx="1004437" cy="879375"/>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7AD5E332-4585-34CC-5E89-4DFFDE845846}"/>
              </a:ext>
            </a:extLst>
          </p:cNvPr>
          <p:cNvCxnSpPr>
            <a:cxnSpLocks/>
          </p:cNvCxnSpPr>
          <p:nvPr/>
        </p:nvCxnSpPr>
        <p:spPr>
          <a:xfrm flipH="1">
            <a:off x="3829050" y="1949314"/>
            <a:ext cx="2990851" cy="0"/>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9" name="Connecteur droit 18">
            <a:extLst>
              <a:ext uri="{FF2B5EF4-FFF2-40B4-BE49-F238E27FC236}">
                <a16:creationId xmlns:a16="http://schemas.microsoft.com/office/drawing/2014/main" id="{F372D37A-11AD-4D03-6247-4A0A77868C49}"/>
              </a:ext>
            </a:extLst>
          </p:cNvPr>
          <p:cNvCxnSpPr>
            <a:cxnSpLocks/>
          </p:cNvCxnSpPr>
          <p:nvPr/>
        </p:nvCxnSpPr>
        <p:spPr>
          <a:xfrm flipH="1">
            <a:off x="5785987" y="1968127"/>
            <a:ext cx="1004437" cy="879375"/>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0" name="Connecteur droit 19">
            <a:extLst>
              <a:ext uri="{FF2B5EF4-FFF2-40B4-BE49-F238E27FC236}">
                <a16:creationId xmlns:a16="http://schemas.microsoft.com/office/drawing/2014/main" id="{F946E595-DE50-6AA7-F830-D94EE43F5663}"/>
              </a:ext>
            </a:extLst>
          </p:cNvPr>
          <p:cNvCxnSpPr/>
          <p:nvPr/>
        </p:nvCxnSpPr>
        <p:spPr>
          <a:xfrm>
            <a:off x="6814687" y="1939552"/>
            <a:ext cx="0" cy="2019536"/>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6" name="Ellipse 5">
            <a:extLst>
              <a:ext uri="{FF2B5EF4-FFF2-40B4-BE49-F238E27FC236}">
                <a16:creationId xmlns:a16="http://schemas.microsoft.com/office/drawing/2014/main" id="{CBB019B3-D311-CBE9-A740-953C6233FACB}"/>
              </a:ext>
            </a:extLst>
          </p:cNvPr>
          <p:cNvSpPr/>
          <p:nvPr/>
        </p:nvSpPr>
        <p:spPr>
          <a:xfrm>
            <a:off x="6058977" y="707396"/>
            <a:ext cx="62364" cy="62364"/>
          </a:xfrm>
          <a:prstGeom prst="ellipse">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 name="Connecteur droit 6">
            <a:extLst>
              <a:ext uri="{FF2B5EF4-FFF2-40B4-BE49-F238E27FC236}">
                <a16:creationId xmlns:a16="http://schemas.microsoft.com/office/drawing/2014/main" id="{310E84A8-E8E8-F33C-6892-25CF972278FF}"/>
              </a:ext>
            </a:extLst>
          </p:cNvPr>
          <p:cNvCxnSpPr>
            <a:cxnSpLocks/>
          </p:cNvCxnSpPr>
          <p:nvPr/>
        </p:nvCxnSpPr>
        <p:spPr>
          <a:xfrm>
            <a:off x="6100311" y="773533"/>
            <a:ext cx="0" cy="4351573"/>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0" name="Connecteur droit 9">
            <a:extLst>
              <a:ext uri="{FF2B5EF4-FFF2-40B4-BE49-F238E27FC236}">
                <a16:creationId xmlns:a16="http://schemas.microsoft.com/office/drawing/2014/main" id="{D28D7F1E-60B5-FC7E-785E-EA5C26376310}"/>
              </a:ext>
            </a:extLst>
          </p:cNvPr>
          <p:cNvCxnSpPr>
            <a:cxnSpLocks/>
          </p:cNvCxnSpPr>
          <p:nvPr/>
        </p:nvCxnSpPr>
        <p:spPr>
          <a:xfrm flipH="1">
            <a:off x="6099056" y="3924823"/>
            <a:ext cx="1298201" cy="1136563"/>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2" name="Connecteur droit 11">
            <a:extLst>
              <a:ext uri="{FF2B5EF4-FFF2-40B4-BE49-F238E27FC236}">
                <a16:creationId xmlns:a16="http://schemas.microsoft.com/office/drawing/2014/main" id="{D1A3F15B-F7B6-8FD5-20B3-8DFBAAFADC2C}"/>
              </a:ext>
            </a:extLst>
          </p:cNvPr>
          <p:cNvCxnSpPr>
            <a:cxnSpLocks/>
          </p:cNvCxnSpPr>
          <p:nvPr/>
        </p:nvCxnSpPr>
        <p:spPr>
          <a:xfrm flipH="1">
            <a:off x="6080955" y="-370852"/>
            <a:ext cx="1298201" cy="1136563"/>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964D43F1-9D4C-F7A0-F78D-68D57BDBA948}"/>
              </a:ext>
            </a:extLst>
          </p:cNvPr>
          <p:cNvCxnSpPr>
            <a:cxnSpLocks/>
          </p:cNvCxnSpPr>
          <p:nvPr/>
        </p:nvCxnSpPr>
        <p:spPr>
          <a:xfrm>
            <a:off x="7420618" y="-426750"/>
            <a:ext cx="0" cy="4351573"/>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1" name="Connecteur droit 20">
            <a:extLst>
              <a:ext uri="{FF2B5EF4-FFF2-40B4-BE49-F238E27FC236}">
                <a16:creationId xmlns:a16="http://schemas.microsoft.com/office/drawing/2014/main" id="{09A24656-DE7B-4374-57A7-5D077A182313}"/>
              </a:ext>
            </a:extLst>
          </p:cNvPr>
          <p:cNvCxnSpPr>
            <a:cxnSpLocks/>
          </p:cNvCxnSpPr>
          <p:nvPr/>
        </p:nvCxnSpPr>
        <p:spPr>
          <a:xfrm flipH="1">
            <a:off x="2428875" y="5051861"/>
            <a:ext cx="3628959" cy="0"/>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3" name="Connecteur droit 22">
            <a:extLst>
              <a:ext uri="{FF2B5EF4-FFF2-40B4-BE49-F238E27FC236}">
                <a16:creationId xmlns:a16="http://schemas.microsoft.com/office/drawing/2014/main" id="{AFA15960-CA9E-B633-EBD6-B1DA3C55BFC0}"/>
              </a:ext>
            </a:extLst>
          </p:cNvPr>
          <p:cNvCxnSpPr>
            <a:cxnSpLocks/>
          </p:cNvCxnSpPr>
          <p:nvPr/>
        </p:nvCxnSpPr>
        <p:spPr>
          <a:xfrm flipH="1">
            <a:off x="2451996" y="744958"/>
            <a:ext cx="3628959" cy="0"/>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4" name="Connecteur droit 23">
            <a:extLst>
              <a:ext uri="{FF2B5EF4-FFF2-40B4-BE49-F238E27FC236}">
                <a16:creationId xmlns:a16="http://schemas.microsoft.com/office/drawing/2014/main" id="{204A4CA0-A418-4935-2225-04F285D1E9FA}"/>
              </a:ext>
            </a:extLst>
          </p:cNvPr>
          <p:cNvCxnSpPr>
            <a:cxnSpLocks/>
          </p:cNvCxnSpPr>
          <p:nvPr/>
        </p:nvCxnSpPr>
        <p:spPr>
          <a:xfrm>
            <a:off x="2452236" y="765711"/>
            <a:ext cx="0" cy="4351573"/>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a16="http://schemas.microsoft.com/office/drawing/2014/main" id="{E5A02812-2230-5847-2C9C-E70CEC6DE69F}"/>
              </a:ext>
            </a:extLst>
          </p:cNvPr>
          <p:cNvCxnSpPr>
            <a:cxnSpLocks/>
          </p:cNvCxnSpPr>
          <p:nvPr/>
        </p:nvCxnSpPr>
        <p:spPr>
          <a:xfrm flipH="1">
            <a:off x="2451996" y="-407546"/>
            <a:ext cx="1298201" cy="1136563"/>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7" name="Connecteur droit avec flèche 26">
            <a:extLst>
              <a:ext uri="{FF2B5EF4-FFF2-40B4-BE49-F238E27FC236}">
                <a16:creationId xmlns:a16="http://schemas.microsoft.com/office/drawing/2014/main" id="{FDBF5A9E-727B-1C78-0770-13C2CEC0000F}"/>
              </a:ext>
            </a:extLst>
          </p:cNvPr>
          <p:cNvCxnSpPr>
            <a:endCxn id="6" idx="1"/>
          </p:cNvCxnSpPr>
          <p:nvPr/>
        </p:nvCxnSpPr>
        <p:spPr>
          <a:xfrm flipV="1">
            <a:off x="5724526" y="716529"/>
            <a:ext cx="387682" cy="2178835"/>
          </a:xfrm>
          <a:prstGeom prst="straightConnector1">
            <a:avLst/>
          </a:prstGeom>
          <a:ln w="50800">
            <a:solidFill>
              <a:srgbClr val="66FF66"/>
            </a:solidFill>
            <a:tailEnd type="triangle"/>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2F0F2CEF-D644-2B54-A107-4A81723FA4F9}"/>
              </a:ext>
            </a:extLst>
          </p:cNvPr>
          <p:cNvCxnSpPr>
            <a:cxnSpLocks/>
            <a:stCxn id="31" idx="2"/>
          </p:cNvCxnSpPr>
          <p:nvPr/>
        </p:nvCxnSpPr>
        <p:spPr>
          <a:xfrm flipH="1" flipV="1">
            <a:off x="5785987" y="2889450"/>
            <a:ext cx="133802" cy="0"/>
          </a:xfrm>
          <a:prstGeom prst="line">
            <a:avLst/>
          </a:prstGeom>
          <a:ln w="25400">
            <a:solidFill>
              <a:srgbClr val="66FF66"/>
            </a:solidFill>
            <a:prstDash val="dash"/>
          </a:ln>
        </p:spPr>
        <p:style>
          <a:lnRef idx="1">
            <a:schemeClr val="accent1"/>
          </a:lnRef>
          <a:fillRef idx="0">
            <a:schemeClr val="accent1"/>
          </a:fillRef>
          <a:effectRef idx="0">
            <a:schemeClr val="accent1"/>
          </a:effectRef>
          <a:fontRef idx="minor">
            <a:schemeClr val="tx1"/>
          </a:fontRef>
        </p:style>
      </p:cxnSp>
      <p:cxnSp>
        <p:nvCxnSpPr>
          <p:cNvPr id="44" name="Connecteur droit 43">
            <a:extLst>
              <a:ext uri="{FF2B5EF4-FFF2-40B4-BE49-F238E27FC236}">
                <a16:creationId xmlns:a16="http://schemas.microsoft.com/office/drawing/2014/main" id="{E3C67394-FEEE-D3FD-0715-722A43956472}"/>
              </a:ext>
            </a:extLst>
          </p:cNvPr>
          <p:cNvCxnSpPr>
            <a:cxnSpLocks/>
          </p:cNvCxnSpPr>
          <p:nvPr/>
        </p:nvCxnSpPr>
        <p:spPr>
          <a:xfrm flipH="1">
            <a:off x="2451996" y="4826000"/>
            <a:ext cx="262629" cy="222686"/>
          </a:xfrm>
          <a:prstGeom prst="line">
            <a:avLst/>
          </a:prstGeom>
          <a:ln w="38100">
            <a:solidFill>
              <a:srgbClr val="66FF66"/>
            </a:solidFill>
            <a:prstDash val="solid"/>
          </a:ln>
        </p:spPr>
        <p:style>
          <a:lnRef idx="1">
            <a:schemeClr val="accent1"/>
          </a:lnRef>
          <a:fillRef idx="0">
            <a:schemeClr val="accent1"/>
          </a:fillRef>
          <a:effectRef idx="0">
            <a:schemeClr val="accent1"/>
          </a:effectRef>
          <a:fontRef idx="minor">
            <a:schemeClr val="tx1"/>
          </a:fontRef>
        </p:style>
      </p:cxnSp>
      <p:cxnSp>
        <p:nvCxnSpPr>
          <p:cNvPr id="50" name="Connecteur droit 49">
            <a:extLst>
              <a:ext uri="{FF2B5EF4-FFF2-40B4-BE49-F238E27FC236}">
                <a16:creationId xmlns:a16="http://schemas.microsoft.com/office/drawing/2014/main" id="{93C67726-6E7D-7240-D66B-1540C43E1CB4}"/>
              </a:ext>
            </a:extLst>
          </p:cNvPr>
          <p:cNvCxnSpPr>
            <a:cxnSpLocks/>
          </p:cNvCxnSpPr>
          <p:nvPr/>
        </p:nvCxnSpPr>
        <p:spPr>
          <a:xfrm flipH="1">
            <a:off x="6808793" y="3905132"/>
            <a:ext cx="611825" cy="0"/>
          </a:xfrm>
          <a:prstGeom prst="line">
            <a:avLst/>
          </a:prstGeom>
          <a:ln w="38100">
            <a:solidFill>
              <a:srgbClr val="66FF66"/>
            </a:solidFill>
            <a:prstDash val="solid"/>
          </a:ln>
        </p:spPr>
        <p:style>
          <a:lnRef idx="1">
            <a:schemeClr val="accent1"/>
          </a:lnRef>
          <a:fillRef idx="0">
            <a:schemeClr val="accent1"/>
          </a:fillRef>
          <a:effectRef idx="0">
            <a:schemeClr val="accent1"/>
          </a:effectRef>
          <a:fontRef idx="minor">
            <a:schemeClr val="tx1"/>
          </a:fontRef>
        </p:style>
      </p:cxnSp>
      <p:cxnSp>
        <p:nvCxnSpPr>
          <p:cNvPr id="53" name="Connecteur droit 52">
            <a:extLst>
              <a:ext uri="{FF2B5EF4-FFF2-40B4-BE49-F238E27FC236}">
                <a16:creationId xmlns:a16="http://schemas.microsoft.com/office/drawing/2014/main" id="{C2CBC1D1-5CDD-1970-388D-1257B7939520}"/>
              </a:ext>
            </a:extLst>
          </p:cNvPr>
          <p:cNvCxnSpPr>
            <a:cxnSpLocks/>
            <a:stCxn id="6" idx="7"/>
          </p:cNvCxnSpPr>
          <p:nvPr/>
        </p:nvCxnSpPr>
        <p:spPr>
          <a:xfrm flipH="1">
            <a:off x="6099056" y="716529"/>
            <a:ext cx="13152" cy="2414464"/>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54" name="Connecteur droit 53">
            <a:extLst>
              <a:ext uri="{FF2B5EF4-FFF2-40B4-BE49-F238E27FC236}">
                <a16:creationId xmlns:a16="http://schemas.microsoft.com/office/drawing/2014/main" id="{01A04128-D420-C8B3-14E0-6FC86053E0AC}"/>
              </a:ext>
            </a:extLst>
          </p:cNvPr>
          <p:cNvCxnSpPr>
            <a:cxnSpLocks/>
          </p:cNvCxnSpPr>
          <p:nvPr/>
        </p:nvCxnSpPr>
        <p:spPr>
          <a:xfrm flipH="1">
            <a:off x="5762626" y="2884886"/>
            <a:ext cx="611825" cy="0"/>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55" name="Connecteur droit 54">
            <a:extLst>
              <a:ext uri="{FF2B5EF4-FFF2-40B4-BE49-F238E27FC236}">
                <a16:creationId xmlns:a16="http://schemas.microsoft.com/office/drawing/2014/main" id="{4D808947-8BF7-79B0-66B1-0A618FB8907B}"/>
              </a:ext>
            </a:extLst>
          </p:cNvPr>
          <p:cNvCxnSpPr>
            <a:cxnSpLocks/>
          </p:cNvCxnSpPr>
          <p:nvPr/>
        </p:nvCxnSpPr>
        <p:spPr>
          <a:xfrm flipH="1">
            <a:off x="6114149" y="2908307"/>
            <a:ext cx="262629" cy="222686"/>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58" name="Connecteur droit 57">
            <a:extLst>
              <a:ext uri="{FF2B5EF4-FFF2-40B4-BE49-F238E27FC236}">
                <a16:creationId xmlns:a16="http://schemas.microsoft.com/office/drawing/2014/main" id="{42D304A1-B515-9122-D91D-76AC11AD47F1}"/>
              </a:ext>
            </a:extLst>
          </p:cNvPr>
          <p:cNvCxnSpPr>
            <a:cxnSpLocks/>
          </p:cNvCxnSpPr>
          <p:nvPr/>
        </p:nvCxnSpPr>
        <p:spPr>
          <a:xfrm flipH="1">
            <a:off x="5467108" y="2881628"/>
            <a:ext cx="262629" cy="222686"/>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59" name="Connecteur droit 58">
            <a:extLst>
              <a:ext uri="{FF2B5EF4-FFF2-40B4-BE49-F238E27FC236}">
                <a16:creationId xmlns:a16="http://schemas.microsoft.com/office/drawing/2014/main" id="{FF500E56-427D-ED5D-4943-62D7A18D83D2}"/>
              </a:ext>
            </a:extLst>
          </p:cNvPr>
          <p:cNvCxnSpPr>
            <a:cxnSpLocks/>
          </p:cNvCxnSpPr>
          <p:nvPr/>
        </p:nvCxnSpPr>
        <p:spPr>
          <a:xfrm flipH="1">
            <a:off x="5456713" y="3132979"/>
            <a:ext cx="611825" cy="0"/>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60" name="Connecteur droit 59">
            <a:extLst>
              <a:ext uri="{FF2B5EF4-FFF2-40B4-BE49-F238E27FC236}">
                <a16:creationId xmlns:a16="http://schemas.microsoft.com/office/drawing/2014/main" id="{6EFD741F-2E45-842A-1F3E-86199D89E701}"/>
              </a:ext>
            </a:extLst>
          </p:cNvPr>
          <p:cNvCxnSpPr>
            <a:cxnSpLocks/>
          </p:cNvCxnSpPr>
          <p:nvPr/>
        </p:nvCxnSpPr>
        <p:spPr>
          <a:xfrm flipH="1">
            <a:off x="5455919" y="720096"/>
            <a:ext cx="13152" cy="2414464"/>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61" name="Connecteur droit 60">
            <a:extLst>
              <a:ext uri="{FF2B5EF4-FFF2-40B4-BE49-F238E27FC236}">
                <a16:creationId xmlns:a16="http://schemas.microsoft.com/office/drawing/2014/main" id="{83FCBDF7-7CB1-B3AC-0027-80D2643F4537}"/>
              </a:ext>
            </a:extLst>
          </p:cNvPr>
          <p:cNvCxnSpPr>
            <a:cxnSpLocks/>
          </p:cNvCxnSpPr>
          <p:nvPr/>
        </p:nvCxnSpPr>
        <p:spPr>
          <a:xfrm flipH="1">
            <a:off x="6384731" y="477844"/>
            <a:ext cx="13152" cy="2414464"/>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62" name="Connecteur droit 61">
            <a:extLst>
              <a:ext uri="{FF2B5EF4-FFF2-40B4-BE49-F238E27FC236}">
                <a16:creationId xmlns:a16="http://schemas.microsoft.com/office/drawing/2014/main" id="{8AB3A30B-AF91-B038-44C9-FD5F3E11B430}"/>
              </a:ext>
            </a:extLst>
          </p:cNvPr>
          <p:cNvCxnSpPr>
            <a:cxnSpLocks/>
          </p:cNvCxnSpPr>
          <p:nvPr/>
        </p:nvCxnSpPr>
        <p:spPr>
          <a:xfrm flipH="1">
            <a:off x="5484684" y="744958"/>
            <a:ext cx="611825" cy="0"/>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63" name="Connecteur droit 62">
            <a:extLst>
              <a:ext uri="{FF2B5EF4-FFF2-40B4-BE49-F238E27FC236}">
                <a16:creationId xmlns:a16="http://schemas.microsoft.com/office/drawing/2014/main" id="{1E41BBB5-3AA9-832D-327F-85FE994993D9}"/>
              </a:ext>
            </a:extLst>
          </p:cNvPr>
          <p:cNvCxnSpPr>
            <a:cxnSpLocks/>
          </p:cNvCxnSpPr>
          <p:nvPr/>
        </p:nvCxnSpPr>
        <p:spPr>
          <a:xfrm flipH="1">
            <a:off x="6102117" y="515445"/>
            <a:ext cx="262629" cy="222686"/>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64" name="Connecteur droit 63">
            <a:extLst>
              <a:ext uri="{FF2B5EF4-FFF2-40B4-BE49-F238E27FC236}">
                <a16:creationId xmlns:a16="http://schemas.microsoft.com/office/drawing/2014/main" id="{C5EB50FB-9962-A8FE-BA8C-C966C0A13A73}"/>
              </a:ext>
            </a:extLst>
          </p:cNvPr>
          <p:cNvCxnSpPr>
            <a:cxnSpLocks/>
          </p:cNvCxnSpPr>
          <p:nvPr/>
        </p:nvCxnSpPr>
        <p:spPr>
          <a:xfrm flipH="1">
            <a:off x="5467107" y="515671"/>
            <a:ext cx="262629" cy="222686"/>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65" name="Connecteur droit 64">
            <a:extLst>
              <a:ext uri="{FF2B5EF4-FFF2-40B4-BE49-F238E27FC236}">
                <a16:creationId xmlns:a16="http://schemas.microsoft.com/office/drawing/2014/main" id="{FE692E87-6A88-56A3-8B92-E52E081C6DD1}"/>
              </a:ext>
            </a:extLst>
          </p:cNvPr>
          <p:cNvCxnSpPr>
            <a:cxnSpLocks/>
          </p:cNvCxnSpPr>
          <p:nvPr/>
        </p:nvCxnSpPr>
        <p:spPr>
          <a:xfrm flipH="1">
            <a:off x="5755097" y="492474"/>
            <a:ext cx="611825" cy="0"/>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sp>
        <p:nvSpPr>
          <p:cNvPr id="2" name="ZoneTexte 1">
            <a:extLst>
              <a:ext uri="{FF2B5EF4-FFF2-40B4-BE49-F238E27FC236}">
                <a16:creationId xmlns:a16="http://schemas.microsoft.com/office/drawing/2014/main" id="{394C9586-4179-AB23-26E3-57D86C870741}"/>
              </a:ext>
            </a:extLst>
          </p:cNvPr>
          <p:cNvSpPr txBox="1"/>
          <p:nvPr/>
        </p:nvSpPr>
        <p:spPr>
          <a:xfrm>
            <a:off x="6097170" y="559154"/>
            <a:ext cx="338590" cy="369332"/>
          </a:xfrm>
          <a:prstGeom prst="rect">
            <a:avLst/>
          </a:prstGeom>
          <a:noFill/>
          <a:ln>
            <a:noFill/>
            <a:prstDash val="sysDot"/>
          </a:ln>
        </p:spPr>
        <p:txBody>
          <a:bodyPr wrap="square" rtlCol="0">
            <a:spAutoFit/>
          </a:bodyPr>
          <a:lstStyle/>
          <a:p>
            <a:r>
              <a:rPr lang="fr-FR" dirty="0">
                <a:solidFill>
                  <a:srgbClr val="FF0000"/>
                </a:solidFill>
              </a:rPr>
              <a:t>B</a:t>
            </a:r>
          </a:p>
        </p:txBody>
      </p:sp>
      <p:cxnSp>
        <p:nvCxnSpPr>
          <p:cNvPr id="66" name="Connecteur droit 65">
            <a:extLst>
              <a:ext uri="{FF2B5EF4-FFF2-40B4-BE49-F238E27FC236}">
                <a16:creationId xmlns:a16="http://schemas.microsoft.com/office/drawing/2014/main" id="{15C7049B-EBE1-7629-904C-8CB0DA5D473C}"/>
              </a:ext>
            </a:extLst>
          </p:cNvPr>
          <p:cNvCxnSpPr>
            <a:cxnSpLocks/>
          </p:cNvCxnSpPr>
          <p:nvPr/>
        </p:nvCxnSpPr>
        <p:spPr>
          <a:xfrm flipH="1">
            <a:off x="5733132" y="496775"/>
            <a:ext cx="13152" cy="2414464"/>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67" name="Connecteur droit 66">
            <a:extLst>
              <a:ext uri="{FF2B5EF4-FFF2-40B4-BE49-F238E27FC236}">
                <a16:creationId xmlns:a16="http://schemas.microsoft.com/office/drawing/2014/main" id="{155A444B-B9B4-0285-78F5-95BF84BB4A2C}"/>
              </a:ext>
            </a:extLst>
          </p:cNvPr>
          <p:cNvCxnSpPr>
            <a:cxnSpLocks/>
          </p:cNvCxnSpPr>
          <p:nvPr/>
        </p:nvCxnSpPr>
        <p:spPr>
          <a:xfrm>
            <a:off x="3810000" y="-370852"/>
            <a:ext cx="0" cy="2310404"/>
          </a:xfrm>
          <a:prstGeom prst="line">
            <a:avLst/>
          </a:prstGeom>
          <a:ln w="38100">
            <a:solidFill>
              <a:srgbClr val="66FF66"/>
            </a:solidFill>
            <a:prstDash val="solid"/>
          </a:ln>
        </p:spPr>
        <p:style>
          <a:lnRef idx="1">
            <a:schemeClr val="accent1"/>
          </a:lnRef>
          <a:fillRef idx="0">
            <a:schemeClr val="accent1"/>
          </a:fillRef>
          <a:effectRef idx="0">
            <a:schemeClr val="accent1"/>
          </a:effectRef>
          <a:fontRef idx="minor">
            <a:schemeClr val="tx1"/>
          </a:fontRef>
        </p:style>
      </p:cxnSp>
      <p:pic>
        <p:nvPicPr>
          <p:cNvPr id="70" name="Image 69">
            <a:extLst>
              <a:ext uri="{FF2B5EF4-FFF2-40B4-BE49-F238E27FC236}">
                <a16:creationId xmlns:a16="http://schemas.microsoft.com/office/drawing/2014/main" id="{84013032-66D7-F7CD-9A5E-FB15FD44B57A}"/>
              </a:ext>
            </a:extLst>
          </p:cNvPr>
          <p:cNvPicPr>
            <a:picLocks noChangeAspect="1"/>
          </p:cNvPicPr>
          <p:nvPr/>
        </p:nvPicPr>
        <p:blipFill>
          <a:blip r:embed="rId4"/>
          <a:stretch>
            <a:fillRect/>
          </a:stretch>
        </p:blipFill>
        <p:spPr>
          <a:xfrm>
            <a:off x="6438553" y="1144060"/>
            <a:ext cx="685896" cy="514422"/>
          </a:xfrm>
          <a:prstGeom prst="rect">
            <a:avLst/>
          </a:prstGeom>
        </p:spPr>
      </p:pic>
      <p:pic>
        <p:nvPicPr>
          <p:cNvPr id="71" name="Image 70">
            <a:extLst>
              <a:ext uri="{FF2B5EF4-FFF2-40B4-BE49-F238E27FC236}">
                <a16:creationId xmlns:a16="http://schemas.microsoft.com/office/drawing/2014/main" id="{2257C071-1E4F-B6DC-1466-7C4BE86B8EF1}"/>
              </a:ext>
            </a:extLst>
          </p:cNvPr>
          <p:cNvPicPr>
            <a:picLocks noChangeAspect="1"/>
          </p:cNvPicPr>
          <p:nvPr/>
        </p:nvPicPr>
        <p:blipFill>
          <a:blip r:embed="rId5"/>
          <a:stretch>
            <a:fillRect/>
          </a:stretch>
        </p:blipFill>
        <p:spPr>
          <a:xfrm>
            <a:off x="4266475" y="5480832"/>
            <a:ext cx="7173326" cy="562053"/>
          </a:xfrm>
          <a:prstGeom prst="rect">
            <a:avLst/>
          </a:prstGeom>
        </p:spPr>
      </p:pic>
      <p:sp>
        <p:nvSpPr>
          <p:cNvPr id="72" name="ZoneTexte 71">
            <a:extLst>
              <a:ext uri="{FF2B5EF4-FFF2-40B4-BE49-F238E27FC236}">
                <a16:creationId xmlns:a16="http://schemas.microsoft.com/office/drawing/2014/main" id="{9C739783-23CA-B8F8-40E7-267A8E39DBE8}"/>
              </a:ext>
            </a:extLst>
          </p:cNvPr>
          <p:cNvSpPr txBox="1"/>
          <p:nvPr/>
        </p:nvSpPr>
        <p:spPr>
          <a:xfrm>
            <a:off x="6467475" y="3551553"/>
            <a:ext cx="1019175" cy="369332"/>
          </a:xfrm>
          <a:prstGeom prst="rect">
            <a:avLst/>
          </a:prstGeom>
          <a:noFill/>
        </p:spPr>
        <p:txBody>
          <a:bodyPr wrap="square" rtlCol="0">
            <a:spAutoFit/>
          </a:bodyPr>
          <a:lstStyle/>
          <a:p>
            <a:r>
              <a:rPr lang="fr-FR"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X</a:t>
            </a:r>
            <a:r>
              <a:rPr lang="fr-FR" sz="1800" baseline="-250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A</a:t>
            </a:r>
            <a:endParaRPr lang="fr-FR" dirty="0">
              <a:solidFill>
                <a:srgbClr val="0070C0"/>
              </a:solidFill>
            </a:endParaRPr>
          </a:p>
        </p:txBody>
      </p:sp>
      <p:sp>
        <p:nvSpPr>
          <p:cNvPr id="73" name="ZoneTexte 72">
            <a:extLst>
              <a:ext uri="{FF2B5EF4-FFF2-40B4-BE49-F238E27FC236}">
                <a16:creationId xmlns:a16="http://schemas.microsoft.com/office/drawing/2014/main" id="{8A0D8BB9-DC08-4123-0FDD-F523C5CED754}"/>
              </a:ext>
            </a:extLst>
          </p:cNvPr>
          <p:cNvSpPr txBox="1"/>
          <p:nvPr/>
        </p:nvSpPr>
        <p:spPr>
          <a:xfrm>
            <a:off x="3486150" y="1599032"/>
            <a:ext cx="1019175" cy="369332"/>
          </a:xfrm>
          <a:prstGeom prst="rect">
            <a:avLst/>
          </a:prstGeom>
          <a:noFill/>
        </p:spPr>
        <p:txBody>
          <a:bodyPr wrap="square" rtlCol="0">
            <a:spAutoFit/>
          </a:bodyPr>
          <a:lstStyle/>
          <a:p>
            <a:r>
              <a:rPr lang="fr-FR"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Y</a:t>
            </a:r>
            <a:r>
              <a:rPr lang="fr-FR" sz="1800" baseline="-250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A</a:t>
            </a:r>
            <a:endParaRPr lang="fr-FR" dirty="0">
              <a:solidFill>
                <a:srgbClr val="0070C0"/>
              </a:solidFill>
            </a:endParaRPr>
          </a:p>
        </p:txBody>
      </p:sp>
      <p:sp>
        <p:nvSpPr>
          <p:cNvPr id="74" name="ZoneTexte 73">
            <a:extLst>
              <a:ext uri="{FF2B5EF4-FFF2-40B4-BE49-F238E27FC236}">
                <a16:creationId xmlns:a16="http://schemas.microsoft.com/office/drawing/2014/main" id="{327878CC-B962-EBCE-ACC6-AB7CC2D6B122}"/>
              </a:ext>
            </a:extLst>
          </p:cNvPr>
          <p:cNvSpPr txBox="1"/>
          <p:nvPr/>
        </p:nvSpPr>
        <p:spPr>
          <a:xfrm>
            <a:off x="2371725" y="4478775"/>
            <a:ext cx="1019175" cy="369332"/>
          </a:xfrm>
          <a:prstGeom prst="rect">
            <a:avLst/>
          </a:prstGeom>
          <a:noFill/>
        </p:spPr>
        <p:txBody>
          <a:bodyPr wrap="square" rtlCol="0">
            <a:spAutoFit/>
          </a:bodyPr>
          <a:lstStyle/>
          <a:p>
            <a:r>
              <a:rPr lang="fr-FR"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Z</a:t>
            </a:r>
            <a:r>
              <a:rPr lang="fr-FR" sz="1800" baseline="-250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A</a:t>
            </a:r>
            <a:endParaRPr lang="fr-FR" dirty="0">
              <a:solidFill>
                <a:srgbClr val="0070C0"/>
              </a:solidFill>
            </a:endParaRPr>
          </a:p>
        </p:txBody>
      </p:sp>
      <p:sp>
        <p:nvSpPr>
          <p:cNvPr id="75" name="ZoneTexte 74">
            <a:extLst>
              <a:ext uri="{FF2B5EF4-FFF2-40B4-BE49-F238E27FC236}">
                <a16:creationId xmlns:a16="http://schemas.microsoft.com/office/drawing/2014/main" id="{FE6A07CE-E1C8-2149-270E-75E035CB3168}"/>
              </a:ext>
            </a:extLst>
          </p:cNvPr>
          <p:cNvSpPr txBox="1"/>
          <p:nvPr/>
        </p:nvSpPr>
        <p:spPr>
          <a:xfrm>
            <a:off x="7419071" y="3526562"/>
            <a:ext cx="495300" cy="369332"/>
          </a:xfrm>
          <a:prstGeom prst="rect">
            <a:avLst/>
          </a:prstGeom>
          <a:noFill/>
        </p:spPr>
        <p:txBody>
          <a:bodyPr wrap="square">
            <a:spAutoFit/>
          </a:bodyPr>
          <a:lstStyle/>
          <a:p>
            <a:r>
              <a:rPr lang="fr-FR"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X</a:t>
            </a:r>
            <a:r>
              <a:rPr lang="fr-FR" sz="1800" baseline="-250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B</a:t>
            </a:r>
            <a:endParaRPr lang="fr-FR" dirty="0">
              <a:solidFill>
                <a:srgbClr val="FF0000"/>
              </a:solidFill>
            </a:endParaRPr>
          </a:p>
        </p:txBody>
      </p:sp>
      <p:sp>
        <p:nvSpPr>
          <p:cNvPr id="76" name="ZoneTexte 75">
            <a:extLst>
              <a:ext uri="{FF2B5EF4-FFF2-40B4-BE49-F238E27FC236}">
                <a16:creationId xmlns:a16="http://schemas.microsoft.com/office/drawing/2014/main" id="{1D723040-9CEE-8AF4-1483-BCFB6E60DE22}"/>
              </a:ext>
            </a:extLst>
          </p:cNvPr>
          <p:cNvSpPr txBox="1"/>
          <p:nvPr/>
        </p:nvSpPr>
        <p:spPr>
          <a:xfrm>
            <a:off x="2047184" y="744958"/>
            <a:ext cx="495300" cy="369332"/>
          </a:xfrm>
          <a:prstGeom prst="rect">
            <a:avLst/>
          </a:prstGeom>
          <a:noFill/>
        </p:spPr>
        <p:txBody>
          <a:bodyPr wrap="square">
            <a:spAutoFit/>
          </a:bodyPr>
          <a:lstStyle/>
          <a:p>
            <a:r>
              <a:rPr lang="fr-FR"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Y</a:t>
            </a:r>
            <a:r>
              <a:rPr lang="fr-FR" sz="1800" baseline="-250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B</a:t>
            </a:r>
            <a:endParaRPr lang="fr-FR" dirty="0">
              <a:solidFill>
                <a:srgbClr val="FF0000"/>
              </a:solidFill>
            </a:endParaRPr>
          </a:p>
        </p:txBody>
      </p:sp>
      <p:sp>
        <p:nvSpPr>
          <p:cNvPr id="77" name="ZoneTexte 76">
            <a:extLst>
              <a:ext uri="{FF2B5EF4-FFF2-40B4-BE49-F238E27FC236}">
                <a16:creationId xmlns:a16="http://schemas.microsoft.com/office/drawing/2014/main" id="{560C5755-C5B5-C0A2-0C2B-7E736415FB3A}"/>
              </a:ext>
            </a:extLst>
          </p:cNvPr>
          <p:cNvSpPr txBox="1"/>
          <p:nvPr/>
        </p:nvSpPr>
        <p:spPr>
          <a:xfrm>
            <a:off x="2093051" y="4768704"/>
            <a:ext cx="495300" cy="369332"/>
          </a:xfrm>
          <a:prstGeom prst="rect">
            <a:avLst/>
          </a:prstGeom>
          <a:noFill/>
        </p:spPr>
        <p:txBody>
          <a:bodyPr wrap="square">
            <a:spAutoFit/>
          </a:bodyPr>
          <a:lstStyle/>
          <a:p>
            <a:r>
              <a:rPr lang="fr-FR"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Z</a:t>
            </a:r>
            <a:r>
              <a:rPr lang="fr-FR" sz="1800" baseline="-250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B</a:t>
            </a:r>
            <a:endParaRPr lang="fr-FR" dirty="0">
              <a:solidFill>
                <a:srgbClr val="FF0000"/>
              </a:solidFill>
            </a:endParaRPr>
          </a:p>
        </p:txBody>
      </p:sp>
    </p:spTree>
    <p:extLst>
      <p:ext uri="{BB962C8B-B14F-4D97-AF65-F5344CB8AC3E}">
        <p14:creationId xmlns:p14="http://schemas.microsoft.com/office/powerpoint/2010/main" val="1052918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B0B6EDD4-3B90-4849-821B-D1A8043A2253}"/>
              </a:ext>
            </a:extLst>
          </p:cNvPr>
          <p:cNvSpPr>
            <a:spLocks noGrp="1"/>
          </p:cNvSpPr>
          <p:nvPr>
            <p:ph type="title"/>
          </p:nvPr>
        </p:nvSpPr>
        <p:spPr/>
        <p:txBody>
          <a:bodyPr rtlCol="0"/>
          <a:lstStyle/>
          <a:p>
            <a:pPr rtl="0"/>
            <a:r>
              <a:rPr lang="fr-FR" dirty="0"/>
              <a:t>Caractéristiques technologiques des contacts</a:t>
            </a:r>
          </a:p>
        </p:txBody>
      </p:sp>
      <p:sp>
        <p:nvSpPr>
          <p:cNvPr id="15" name="Rectangle 14">
            <a:extLst>
              <a:ext uri="{FF2B5EF4-FFF2-40B4-BE49-F238E27FC236}">
                <a16:creationId xmlns:a16="http://schemas.microsoft.com/office/drawing/2014/main" id="{8BF3A398-534D-E2FB-8220-C4EC4C948B3E}"/>
              </a:ext>
            </a:extLst>
          </p:cNvPr>
          <p:cNvSpPr/>
          <p:nvPr/>
        </p:nvSpPr>
        <p:spPr>
          <a:xfrm>
            <a:off x="3028335" y="5515897"/>
            <a:ext cx="6834650" cy="134210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9" name="Image 28">
            <a:extLst>
              <a:ext uri="{FF2B5EF4-FFF2-40B4-BE49-F238E27FC236}">
                <a16:creationId xmlns:a16="http://schemas.microsoft.com/office/drawing/2014/main" id="{8716F78E-A23C-1845-A228-9F61F39FD825}"/>
              </a:ext>
            </a:extLst>
          </p:cNvPr>
          <p:cNvPicPr>
            <a:picLocks noChangeAspect="1"/>
          </p:cNvPicPr>
          <p:nvPr/>
        </p:nvPicPr>
        <p:blipFill>
          <a:blip r:embed="rId3"/>
          <a:stretch>
            <a:fillRect/>
          </a:stretch>
        </p:blipFill>
        <p:spPr>
          <a:xfrm>
            <a:off x="1690233" y="4376"/>
            <a:ext cx="6506483" cy="5534797"/>
          </a:xfrm>
          <a:prstGeom prst="rect">
            <a:avLst/>
          </a:prstGeom>
        </p:spPr>
      </p:pic>
      <p:sp>
        <p:nvSpPr>
          <p:cNvPr id="30" name="Ellipse 29">
            <a:extLst>
              <a:ext uri="{FF2B5EF4-FFF2-40B4-BE49-F238E27FC236}">
                <a16:creationId xmlns:a16="http://schemas.microsoft.com/office/drawing/2014/main" id="{98E38BC7-D63C-F881-89C6-159D7ECB7013}"/>
              </a:ext>
            </a:extLst>
          </p:cNvPr>
          <p:cNvSpPr/>
          <p:nvPr/>
        </p:nvSpPr>
        <p:spPr>
          <a:xfrm>
            <a:off x="5686426" y="2847976"/>
            <a:ext cx="76200" cy="76200"/>
          </a:xfrm>
          <a:prstGeom prst="ellips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31" name="ZoneTexte 30">
            <a:extLst>
              <a:ext uri="{FF2B5EF4-FFF2-40B4-BE49-F238E27FC236}">
                <a16:creationId xmlns:a16="http://schemas.microsoft.com/office/drawing/2014/main" id="{D2A4E27C-E199-A6F5-080B-BDD4775DCFA7}"/>
              </a:ext>
            </a:extLst>
          </p:cNvPr>
          <p:cNvSpPr txBox="1"/>
          <p:nvPr/>
        </p:nvSpPr>
        <p:spPr>
          <a:xfrm>
            <a:off x="5410201" y="2554607"/>
            <a:ext cx="1019175" cy="369332"/>
          </a:xfrm>
          <a:prstGeom prst="rect">
            <a:avLst/>
          </a:prstGeom>
          <a:noFill/>
        </p:spPr>
        <p:txBody>
          <a:bodyPr wrap="square" rtlCol="0">
            <a:spAutoFit/>
          </a:bodyPr>
          <a:lstStyle/>
          <a:p>
            <a:r>
              <a:rPr lang="fr-FR" dirty="0">
                <a:solidFill>
                  <a:srgbClr val="0070C0"/>
                </a:solidFill>
              </a:rPr>
              <a:t>A</a:t>
            </a:r>
          </a:p>
        </p:txBody>
      </p:sp>
      <p:cxnSp>
        <p:nvCxnSpPr>
          <p:cNvPr id="3" name="Connecteur droit 2">
            <a:extLst>
              <a:ext uri="{FF2B5EF4-FFF2-40B4-BE49-F238E27FC236}">
                <a16:creationId xmlns:a16="http://schemas.microsoft.com/office/drawing/2014/main" id="{DF5FE4A0-66FE-BD9E-EB29-48DA0BC63CC3}"/>
              </a:ext>
            </a:extLst>
          </p:cNvPr>
          <p:cNvCxnSpPr/>
          <p:nvPr/>
        </p:nvCxnSpPr>
        <p:spPr>
          <a:xfrm>
            <a:off x="5724526" y="2895364"/>
            <a:ext cx="0" cy="2019536"/>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5" name="Connecteur droit 4">
            <a:extLst>
              <a:ext uri="{FF2B5EF4-FFF2-40B4-BE49-F238E27FC236}">
                <a16:creationId xmlns:a16="http://schemas.microsoft.com/office/drawing/2014/main" id="{F0A14469-ADB7-54CF-1A31-52478FEB48B0}"/>
              </a:ext>
            </a:extLst>
          </p:cNvPr>
          <p:cNvCxnSpPr>
            <a:cxnSpLocks/>
          </p:cNvCxnSpPr>
          <p:nvPr/>
        </p:nvCxnSpPr>
        <p:spPr>
          <a:xfrm flipH="1">
            <a:off x="5743575" y="3949800"/>
            <a:ext cx="1004437" cy="879375"/>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9" name="Connecteur droit 8">
            <a:extLst>
              <a:ext uri="{FF2B5EF4-FFF2-40B4-BE49-F238E27FC236}">
                <a16:creationId xmlns:a16="http://schemas.microsoft.com/office/drawing/2014/main" id="{827C0AA6-1423-5599-D52B-2182A10B8ADF}"/>
              </a:ext>
            </a:extLst>
          </p:cNvPr>
          <p:cNvCxnSpPr>
            <a:cxnSpLocks/>
          </p:cNvCxnSpPr>
          <p:nvPr/>
        </p:nvCxnSpPr>
        <p:spPr>
          <a:xfrm flipH="1">
            <a:off x="2724150" y="4848225"/>
            <a:ext cx="2990851" cy="0"/>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4" name="Connecteur droit 13">
            <a:extLst>
              <a:ext uri="{FF2B5EF4-FFF2-40B4-BE49-F238E27FC236}">
                <a16:creationId xmlns:a16="http://schemas.microsoft.com/office/drawing/2014/main" id="{AF1009B6-825F-0460-20E6-8562021E63A7}"/>
              </a:ext>
            </a:extLst>
          </p:cNvPr>
          <p:cNvCxnSpPr>
            <a:cxnSpLocks/>
          </p:cNvCxnSpPr>
          <p:nvPr/>
        </p:nvCxnSpPr>
        <p:spPr>
          <a:xfrm flipH="1">
            <a:off x="2724150" y="2885839"/>
            <a:ext cx="2990851" cy="0"/>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6" name="Connecteur droit 15">
            <a:extLst>
              <a:ext uri="{FF2B5EF4-FFF2-40B4-BE49-F238E27FC236}">
                <a16:creationId xmlns:a16="http://schemas.microsoft.com/office/drawing/2014/main" id="{400D2239-367C-38A7-936E-6331AE8CC998}"/>
              </a:ext>
            </a:extLst>
          </p:cNvPr>
          <p:cNvCxnSpPr/>
          <p:nvPr/>
        </p:nvCxnSpPr>
        <p:spPr>
          <a:xfrm>
            <a:off x="2714625" y="2867026"/>
            <a:ext cx="0" cy="2019536"/>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7" name="Connecteur droit 16">
            <a:extLst>
              <a:ext uri="{FF2B5EF4-FFF2-40B4-BE49-F238E27FC236}">
                <a16:creationId xmlns:a16="http://schemas.microsoft.com/office/drawing/2014/main" id="{6B07EEA3-1D8F-E65F-C660-597BF00DE0FF}"/>
              </a:ext>
            </a:extLst>
          </p:cNvPr>
          <p:cNvCxnSpPr>
            <a:cxnSpLocks/>
          </p:cNvCxnSpPr>
          <p:nvPr/>
        </p:nvCxnSpPr>
        <p:spPr>
          <a:xfrm flipH="1">
            <a:off x="2720445" y="1987414"/>
            <a:ext cx="1004437" cy="879375"/>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7AD5E332-4585-34CC-5E89-4DFFDE845846}"/>
              </a:ext>
            </a:extLst>
          </p:cNvPr>
          <p:cNvCxnSpPr>
            <a:cxnSpLocks/>
          </p:cNvCxnSpPr>
          <p:nvPr/>
        </p:nvCxnSpPr>
        <p:spPr>
          <a:xfrm flipH="1">
            <a:off x="3829050" y="1949314"/>
            <a:ext cx="2990851" cy="0"/>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9" name="Connecteur droit 18">
            <a:extLst>
              <a:ext uri="{FF2B5EF4-FFF2-40B4-BE49-F238E27FC236}">
                <a16:creationId xmlns:a16="http://schemas.microsoft.com/office/drawing/2014/main" id="{F372D37A-11AD-4D03-6247-4A0A77868C49}"/>
              </a:ext>
            </a:extLst>
          </p:cNvPr>
          <p:cNvCxnSpPr>
            <a:cxnSpLocks/>
          </p:cNvCxnSpPr>
          <p:nvPr/>
        </p:nvCxnSpPr>
        <p:spPr>
          <a:xfrm flipH="1">
            <a:off x="5785987" y="1968127"/>
            <a:ext cx="1004437" cy="879375"/>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0" name="Connecteur droit 19">
            <a:extLst>
              <a:ext uri="{FF2B5EF4-FFF2-40B4-BE49-F238E27FC236}">
                <a16:creationId xmlns:a16="http://schemas.microsoft.com/office/drawing/2014/main" id="{F946E595-DE50-6AA7-F830-D94EE43F5663}"/>
              </a:ext>
            </a:extLst>
          </p:cNvPr>
          <p:cNvCxnSpPr/>
          <p:nvPr/>
        </p:nvCxnSpPr>
        <p:spPr>
          <a:xfrm>
            <a:off x="6814687" y="1939552"/>
            <a:ext cx="0" cy="2019536"/>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6" name="Ellipse 5">
            <a:extLst>
              <a:ext uri="{FF2B5EF4-FFF2-40B4-BE49-F238E27FC236}">
                <a16:creationId xmlns:a16="http://schemas.microsoft.com/office/drawing/2014/main" id="{CBB019B3-D311-CBE9-A740-953C6233FACB}"/>
              </a:ext>
            </a:extLst>
          </p:cNvPr>
          <p:cNvSpPr/>
          <p:nvPr/>
        </p:nvSpPr>
        <p:spPr>
          <a:xfrm>
            <a:off x="6058977" y="707396"/>
            <a:ext cx="62364" cy="62364"/>
          </a:xfrm>
          <a:prstGeom prst="ellipse">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 name="Connecteur droit 6">
            <a:extLst>
              <a:ext uri="{FF2B5EF4-FFF2-40B4-BE49-F238E27FC236}">
                <a16:creationId xmlns:a16="http://schemas.microsoft.com/office/drawing/2014/main" id="{310E84A8-E8E8-F33C-6892-25CF972278FF}"/>
              </a:ext>
            </a:extLst>
          </p:cNvPr>
          <p:cNvCxnSpPr>
            <a:cxnSpLocks/>
          </p:cNvCxnSpPr>
          <p:nvPr/>
        </p:nvCxnSpPr>
        <p:spPr>
          <a:xfrm>
            <a:off x="6100311" y="773533"/>
            <a:ext cx="0" cy="4351573"/>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0" name="Connecteur droit 9">
            <a:extLst>
              <a:ext uri="{FF2B5EF4-FFF2-40B4-BE49-F238E27FC236}">
                <a16:creationId xmlns:a16="http://schemas.microsoft.com/office/drawing/2014/main" id="{D28D7F1E-60B5-FC7E-785E-EA5C26376310}"/>
              </a:ext>
            </a:extLst>
          </p:cNvPr>
          <p:cNvCxnSpPr>
            <a:cxnSpLocks/>
          </p:cNvCxnSpPr>
          <p:nvPr/>
        </p:nvCxnSpPr>
        <p:spPr>
          <a:xfrm flipH="1">
            <a:off x="6099056" y="3924823"/>
            <a:ext cx="1298201" cy="1136563"/>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2" name="Connecteur droit 11">
            <a:extLst>
              <a:ext uri="{FF2B5EF4-FFF2-40B4-BE49-F238E27FC236}">
                <a16:creationId xmlns:a16="http://schemas.microsoft.com/office/drawing/2014/main" id="{D1A3F15B-F7B6-8FD5-20B3-8DFBAAFADC2C}"/>
              </a:ext>
            </a:extLst>
          </p:cNvPr>
          <p:cNvCxnSpPr>
            <a:cxnSpLocks/>
          </p:cNvCxnSpPr>
          <p:nvPr/>
        </p:nvCxnSpPr>
        <p:spPr>
          <a:xfrm flipH="1">
            <a:off x="6080955" y="-370852"/>
            <a:ext cx="1298201" cy="1136563"/>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964D43F1-9D4C-F7A0-F78D-68D57BDBA948}"/>
              </a:ext>
            </a:extLst>
          </p:cNvPr>
          <p:cNvCxnSpPr>
            <a:cxnSpLocks/>
          </p:cNvCxnSpPr>
          <p:nvPr/>
        </p:nvCxnSpPr>
        <p:spPr>
          <a:xfrm>
            <a:off x="7420618" y="-426750"/>
            <a:ext cx="0" cy="4351573"/>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1" name="Connecteur droit 20">
            <a:extLst>
              <a:ext uri="{FF2B5EF4-FFF2-40B4-BE49-F238E27FC236}">
                <a16:creationId xmlns:a16="http://schemas.microsoft.com/office/drawing/2014/main" id="{09A24656-DE7B-4374-57A7-5D077A182313}"/>
              </a:ext>
            </a:extLst>
          </p:cNvPr>
          <p:cNvCxnSpPr>
            <a:cxnSpLocks/>
          </p:cNvCxnSpPr>
          <p:nvPr/>
        </p:nvCxnSpPr>
        <p:spPr>
          <a:xfrm flipH="1">
            <a:off x="2428875" y="5051861"/>
            <a:ext cx="3628959" cy="0"/>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3" name="Connecteur droit 22">
            <a:extLst>
              <a:ext uri="{FF2B5EF4-FFF2-40B4-BE49-F238E27FC236}">
                <a16:creationId xmlns:a16="http://schemas.microsoft.com/office/drawing/2014/main" id="{AFA15960-CA9E-B633-EBD6-B1DA3C55BFC0}"/>
              </a:ext>
            </a:extLst>
          </p:cNvPr>
          <p:cNvCxnSpPr>
            <a:cxnSpLocks/>
          </p:cNvCxnSpPr>
          <p:nvPr/>
        </p:nvCxnSpPr>
        <p:spPr>
          <a:xfrm flipH="1">
            <a:off x="2451996" y="744958"/>
            <a:ext cx="3628959" cy="0"/>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4" name="Connecteur droit 23">
            <a:extLst>
              <a:ext uri="{FF2B5EF4-FFF2-40B4-BE49-F238E27FC236}">
                <a16:creationId xmlns:a16="http://schemas.microsoft.com/office/drawing/2014/main" id="{204A4CA0-A418-4935-2225-04F285D1E9FA}"/>
              </a:ext>
            </a:extLst>
          </p:cNvPr>
          <p:cNvCxnSpPr>
            <a:cxnSpLocks/>
          </p:cNvCxnSpPr>
          <p:nvPr/>
        </p:nvCxnSpPr>
        <p:spPr>
          <a:xfrm>
            <a:off x="2452236" y="765711"/>
            <a:ext cx="0" cy="4351573"/>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a16="http://schemas.microsoft.com/office/drawing/2014/main" id="{E5A02812-2230-5847-2C9C-E70CEC6DE69F}"/>
              </a:ext>
            </a:extLst>
          </p:cNvPr>
          <p:cNvCxnSpPr>
            <a:cxnSpLocks/>
          </p:cNvCxnSpPr>
          <p:nvPr/>
        </p:nvCxnSpPr>
        <p:spPr>
          <a:xfrm flipH="1">
            <a:off x="2451996" y="-407546"/>
            <a:ext cx="1298201" cy="1136563"/>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7" name="Connecteur droit avec flèche 26">
            <a:extLst>
              <a:ext uri="{FF2B5EF4-FFF2-40B4-BE49-F238E27FC236}">
                <a16:creationId xmlns:a16="http://schemas.microsoft.com/office/drawing/2014/main" id="{FDBF5A9E-727B-1C78-0770-13C2CEC0000F}"/>
              </a:ext>
            </a:extLst>
          </p:cNvPr>
          <p:cNvCxnSpPr>
            <a:endCxn id="6" idx="1"/>
          </p:cNvCxnSpPr>
          <p:nvPr/>
        </p:nvCxnSpPr>
        <p:spPr>
          <a:xfrm flipV="1">
            <a:off x="5724526" y="716529"/>
            <a:ext cx="387682" cy="2178835"/>
          </a:xfrm>
          <a:prstGeom prst="straightConnector1">
            <a:avLst/>
          </a:prstGeom>
          <a:ln w="50800">
            <a:solidFill>
              <a:srgbClr val="66FF66"/>
            </a:solidFill>
            <a:tailEnd type="triangle"/>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2F0F2CEF-D644-2B54-A107-4A81723FA4F9}"/>
              </a:ext>
            </a:extLst>
          </p:cNvPr>
          <p:cNvCxnSpPr>
            <a:cxnSpLocks/>
            <a:stCxn id="31" idx="2"/>
          </p:cNvCxnSpPr>
          <p:nvPr/>
        </p:nvCxnSpPr>
        <p:spPr>
          <a:xfrm flipH="1" flipV="1">
            <a:off x="5785987" y="2889450"/>
            <a:ext cx="133802" cy="0"/>
          </a:xfrm>
          <a:prstGeom prst="line">
            <a:avLst/>
          </a:prstGeom>
          <a:ln w="25400">
            <a:solidFill>
              <a:srgbClr val="66FF66"/>
            </a:solidFill>
            <a:prstDash val="dash"/>
          </a:ln>
        </p:spPr>
        <p:style>
          <a:lnRef idx="1">
            <a:schemeClr val="accent1"/>
          </a:lnRef>
          <a:fillRef idx="0">
            <a:schemeClr val="accent1"/>
          </a:fillRef>
          <a:effectRef idx="0">
            <a:schemeClr val="accent1"/>
          </a:effectRef>
          <a:fontRef idx="minor">
            <a:schemeClr val="tx1"/>
          </a:fontRef>
        </p:style>
      </p:cxnSp>
      <p:cxnSp>
        <p:nvCxnSpPr>
          <p:cNvPr id="44" name="Connecteur droit 43">
            <a:extLst>
              <a:ext uri="{FF2B5EF4-FFF2-40B4-BE49-F238E27FC236}">
                <a16:creationId xmlns:a16="http://schemas.microsoft.com/office/drawing/2014/main" id="{E3C67394-FEEE-D3FD-0715-722A43956472}"/>
              </a:ext>
            </a:extLst>
          </p:cNvPr>
          <p:cNvCxnSpPr>
            <a:cxnSpLocks/>
          </p:cNvCxnSpPr>
          <p:nvPr/>
        </p:nvCxnSpPr>
        <p:spPr>
          <a:xfrm flipH="1">
            <a:off x="2451996" y="4826000"/>
            <a:ext cx="262629" cy="222686"/>
          </a:xfrm>
          <a:prstGeom prst="line">
            <a:avLst/>
          </a:prstGeom>
          <a:ln w="38100">
            <a:solidFill>
              <a:srgbClr val="66FF66"/>
            </a:solidFill>
            <a:prstDash val="solid"/>
          </a:ln>
        </p:spPr>
        <p:style>
          <a:lnRef idx="1">
            <a:schemeClr val="accent1"/>
          </a:lnRef>
          <a:fillRef idx="0">
            <a:schemeClr val="accent1"/>
          </a:fillRef>
          <a:effectRef idx="0">
            <a:schemeClr val="accent1"/>
          </a:effectRef>
          <a:fontRef idx="minor">
            <a:schemeClr val="tx1"/>
          </a:fontRef>
        </p:style>
      </p:cxnSp>
      <p:cxnSp>
        <p:nvCxnSpPr>
          <p:cNvPr id="50" name="Connecteur droit 49">
            <a:extLst>
              <a:ext uri="{FF2B5EF4-FFF2-40B4-BE49-F238E27FC236}">
                <a16:creationId xmlns:a16="http://schemas.microsoft.com/office/drawing/2014/main" id="{93C67726-6E7D-7240-D66B-1540C43E1CB4}"/>
              </a:ext>
            </a:extLst>
          </p:cNvPr>
          <p:cNvCxnSpPr>
            <a:cxnSpLocks/>
          </p:cNvCxnSpPr>
          <p:nvPr/>
        </p:nvCxnSpPr>
        <p:spPr>
          <a:xfrm flipH="1">
            <a:off x="6808793" y="3905132"/>
            <a:ext cx="611825" cy="0"/>
          </a:xfrm>
          <a:prstGeom prst="line">
            <a:avLst/>
          </a:prstGeom>
          <a:ln w="38100">
            <a:solidFill>
              <a:srgbClr val="66FF66"/>
            </a:solidFill>
            <a:prstDash val="solid"/>
          </a:ln>
        </p:spPr>
        <p:style>
          <a:lnRef idx="1">
            <a:schemeClr val="accent1"/>
          </a:lnRef>
          <a:fillRef idx="0">
            <a:schemeClr val="accent1"/>
          </a:fillRef>
          <a:effectRef idx="0">
            <a:schemeClr val="accent1"/>
          </a:effectRef>
          <a:fontRef idx="minor">
            <a:schemeClr val="tx1"/>
          </a:fontRef>
        </p:style>
      </p:cxnSp>
      <p:cxnSp>
        <p:nvCxnSpPr>
          <p:cNvPr id="53" name="Connecteur droit 52">
            <a:extLst>
              <a:ext uri="{FF2B5EF4-FFF2-40B4-BE49-F238E27FC236}">
                <a16:creationId xmlns:a16="http://schemas.microsoft.com/office/drawing/2014/main" id="{C2CBC1D1-5CDD-1970-388D-1257B7939520}"/>
              </a:ext>
            </a:extLst>
          </p:cNvPr>
          <p:cNvCxnSpPr>
            <a:cxnSpLocks/>
            <a:stCxn id="6" idx="7"/>
          </p:cNvCxnSpPr>
          <p:nvPr/>
        </p:nvCxnSpPr>
        <p:spPr>
          <a:xfrm flipH="1">
            <a:off x="6099056" y="716529"/>
            <a:ext cx="13152" cy="2414464"/>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54" name="Connecteur droit 53">
            <a:extLst>
              <a:ext uri="{FF2B5EF4-FFF2-40B4-BE49-F238E27FC236}">
                <a16:creationId xmlns:a16="http://schemas.microsoft.com/office/drawing/2014/main" id="{01A04128-D420-C8B3-14E0-6FC86053E0AC}"/>
              </a:ext>
            </a:extLst>
          </p:cNvPr>
          <p:cNvCxnSpPr>
            <a:cxnSpLocks/>
          </p:cNvCxnSpPr>
          <p:nvPr/>
        </p:nvCxnSpPr>
        <p:spPr>
          <a:xfrm flipH="1">
            <a:off x="5762626" y="2884886"/>
            <a:ext cx="611825" cy="0"/>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55" name="Connecteur droit 54">
            <a:extLst>
              <a:ext uri="{FF2B5EF4-FFF2-40B4-BE49-F238E27FC236}">
                <a16:creationId xmlns:a16="http://schemas.microsoft.com/office/drawing/2014/main" id="{4D808947-8BF7-79B0-66B1-0A618FB8907B}"/>
              </a:ext>
            </a:extLst>
          </p:cNvPr>
          <p:cNvCxnSpPr>
            <a:cxnSpLocks/>
          </p:cNvCxnSpPr>
          <p:nvPr/>
        </p:nvCxnSpPr>
        <p:spPr>
          <a:xfrm flipH="1">
            <a:off x="6114149" y="2908307"/>
            <a:ext cx="262629" cy="222686"/>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58" name="Connecteur droit 57">
            <a:extLst>
              <a:ext uri="{FF2B5EF4-FFF2-40B4-BE49-F238E27FC236}">
                <a16:creationId xmlns:a16="http://schemas.microsoft.com/office/drawing/2014/main" id="{42D304A1-B515-9122-D91D-76AC11AD47F1}"/>
              </a:ext>
            </a:extLst>
          </p:cNvPr>
          <p:cNvCxnSpPr>
            <a:cxnSpLocks/>
          </p:cNvCxnSpPr>
          <p:nvPr/>
        </p:nvCxnSpPr>
        <p:spPr>
          <a:xfrm flipH="1">
            <a:off x="5467108" y="2881628"/>
            <a:ext cx="262629" cy="222686"/>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59" name="Connecteur droit 58">
            <a:extLst>
              <a:ext uri="{FF2B5EF4-FFF2-40B4-BE49-F238E27FC236}">
                <a16:creationId xmlns:a16="http://schemas.microsoft.com/office/drawing/2014/main" id="{FF500E56-427D-ED5D-4943-62D7A18D83D2}"/>
              </a:ext>
            </a:extLst>
          </p:cNvPr>
          <p:cNvCxnSpPr>
            <a:cxnSpLocks/>
          </p:cNvCxnSpPr>
          <p:nvPr/>
        </p:nvCxnSpPr>
        <p:spPr>
          <a:xfrm flipH="1">
            <a:off x="5456713" y="3132979"/>
            <a:ext cx="611825" cy="0"/>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60" name="Connecteur droit 59">
            <a:extLst>
              <a:ext uri="{FF2B5EF4-FFF2-40B4-BE49-F238E27FC236}">
                <a16:creationId xmlns:a16="http://schemas.microsoft.com/office/drawing/2014/main" id="{6EFD741F-2E45-842A-1F3E-86199D89E701}"/>
              </a:ext>
            </a:extLst>
          </p:cNvPr>
          <p:cNvCxnSpPr>
            <a:cxnSpLocks/>
          </p:cNvCxnSpPr>
          <p:nvPr/>
        </p:nvCxnSpPr>
        <p:spPr>
          <a:xfrm flipH="1">
            <a:off x="5455919" y="720096"/>
            <a:ext cx="13152" cy="2414464"/>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61" name="Connecteur droit 60">
            <a:extLst>
              <a:ext uri="{FF2B5EF4-FFF2-40B4-BE49-F238E27FC236}">
                <a16:creationId xmlns:a16="http://schemas.microsoft.com/office/drawing/2014/main" id="{83FCBDF7-7CB1-B3AC-0027-80D2643F4537}"/>
              </a:ext>
            </a:extLst>
          </p:cNvPr>
          <p:cNvCxnSpPr>
            <a:cxnSpLocks/>
          </p:cNvCxnSpPr>
          <p:nvPr/>
        </p:nvCxnSpPr>
        <p:spPr>
          <a:xfrm flipH="1">
            <a:off x="6384731" y="477844"/>
            <a:ext cx="13152" cy="2414464"/>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62" name="Connecteur droit 61">
            <a:extLst>
              <a:ext uri="{FF2B5EF4-FFF2-40B4-BE49-F238E27FC236}">
                <a16:creationId xmlns:a16="http://schemas.microsoft.com/office/drawing/2014/main" id="{8AB3A30B-AF91-B038-44C9-FD5F3E11B430}"/>
              </a:ext>
            </a:extLst>
          </p:cNvPr>
          <p:cNvCxnSpPr>
            <a:cxnSpLocks/>
          </p:cNvCxnSpPr>
          <p:nvPr/>
        </p:nvCxnSpPr>
        <p:spPr>
          <a:xfrm flipH="1">
            <a:off x="5484684" y="744958"/>
            <a:ext cx="611825" cy="0"/>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63" name="Connecteur droit 62">
            <a:extLst>
              <a:ext uri="{FF2B5EF4-FFF2-40B4-BE49-F238E27FC236}">
                <a16:creationId xmlns:a16="http://schemas.microsoft.com/office/drawing/2014/main" id="{1E41BBB5-3AA9-832D-327F-85FE994993D9}"/>
              </a:ext>
            </a:extLst>
          </p:cNvPr>
          <p:cNvCxnSpPr>
            <a:cxnSpLocks/>
          </p:cNvCxnSpPr>
          <p:nvPr/>
        </p:nvCxnSpPr>
        <p:spPr>
          <a:xfrm flipH="1">
            <a:off x="6102117" y="515445"/>
            <a:ext cx="262629" cy="222686"/>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64" name="Connecteur droit 63">
            <a:extLst>
              <a:ext uri="{FF2B5EF4-FFF2-40B4-BE49-F238E27FC236}">
                <a16:creationId xmlns:a16="http://schemas.microsoft.com/office/drawing/2014/main" id="{C5EB50FB-9962-A8FE-BA8C-C966C0A13A73}"/>
              </a:ext>
            </a:extLst>
          </p:cNvPr>
          <p:cNvCxnSpPr>
            <a:cxnSpLocks/>
          </p:cNvCxnSpPr>
          <p:nvPr/>
        </p:nvCxnSpPr>
        <p:spPr>
          <a:xfrm flipH="1">
            <a:off x="5467107" y="515671"/>
            <a:ext cx="262629" cy="222686"/>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65" name="Connecteur droit 64">
            <a:extLst>
              <a:ext uri="{FF2B5EF4-FFF2-40B4-BE49-F238E27FC236}">
                <a16:creationId xmlns:a16="http://schemas.microsoft.com/office/drawing/2014/main" id="{FE692E87-6A88-56A3-8B92-E52E081C6DD1}"/>
              </a:ext>
            </a:extLst>
          </p:cNvPr>
          <p:cNvCxnSpPr>
            <a:cxnSpLocks/>
          </p:cNvCxnSpPr>
          <p:nvPr/>
        </p:nvCxnSpPr>
        <p:spPr>
          <a:xfrm flipH="1">
            <a:off x="5755097" y="492474"/>
            <a:ext cx="611825" cy="0"/>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sp>
        <p:nvSpPr>
          <p:cNvPr id="2" name="ZoneTexte 1">
            <a:extLst>
              <a:ext uri="{FF2B5EF4-FFF2-40B4-BE49-F238E27FC236}">
                <a16:creationId xmlns:a16="http://schemas.microsoft.com/office/drawing/2014/main" id="{394C9586-4179-AB23-26E3-57D86C870741}"/>
              </a:ext>
            </a:extLst>
          </p:cNvPr>
          <p:cNvSpPr txBox="1"/>
          <p:nvPr/>
        </p:nvSpPr>
        <p:spPr>
          <a:xfrm>
            <a:off x="6097170" y="559154"/>
            <a:ext cx="338590" cy="369332"/>
          </a:xfrm>
          <a:prstGeom prst="rect">
            <a:avLst/>
          </a:prstGeom>
          <a:noFill/>
          <a:ln>
            <a:noFill/>
            <a:prstDash val="sysDot"/>
          </a:ln>
        </p:spPr>
        <p:txBody>
          <a:bodyPr wrap="square" rtlCol="0">
            <a:spAutoFit/>
          </a:bodyPr>
          <a:lstStyle/>
          <a:p>
            <a:r>
              <a:rPr lang="fr-FR" dirty="0">
                <a:solidFill>
                  <a:srgbClr val="FF0000"/>
                </a:solidFill>
              </a:rPr>
              <a:t>B</a:t>
            </a:r>
          </a:p>
        </p:txBody>
      </p:sp>
      <p:cxnSp>
        <p:nvCxnSpPr>
          <p:cNvPr id="66" name="Connecteur droit 65">
            <a:extLst>
              <a:ext uri="{FF2B5EF4-FFF2-40B4-BE49-F238E27FC236}">
                <a16:creationId xmlns:a16="http://schemas.microsoft.com/office/drawing/2014/main" id="{15C7049B-EBE1-7629-904C-8CB0DA5D473C}"/>
              </a:ext>
            </a:extLst>
          </p:cNvPr>
          <p:cNvCxnSpPr>
            <a:cxnSpLocks/>
          </p:cNvCxnSpPr>
          <p:nvPr/>
        </p:nvCxnSpPr>
        <p:spPr>
          <a:xfrm flipH="1">
            <a:off x="5733132" y="496775"/>
            <a:ext cx="13152" cy="2414464"/>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67" name="Connecteur droit 66">
            <a:extLst>
              <a:ext uri="{FF2B5EF4-FFF2-40B4-BE49-F238E27FC236}">
                <a16:creationId xmlns:a16="http://schemas.microsoft.com/office/drawing/2014/main" id="{155A444B-B9B4-0285-78F5-95BF84BB4A2C}"/>
              </a:ext>
            </a:extLst>
          </p:cNvPr>
          <p:cNvCxnSpPr>
            <a:cxnSpLocks/>
          </p:cNvCxnSpPr>
          <p:nvPr/>
        </p:nvCxnSpPr>
        <p:spPr>
          <a:xfrm>
            <a:off x="3810000" y="-370852"/>
            <a:ext cx="0" cy="2310404"/>
          </a:xfrm>
          <a:prstGeom prst="line">
            <a:avLst/>
          </a:prstGeom>
          <a:ln w="38100">
            <a:solidFill>
              <a:srgbClr val="66FF66"/>
            </a:solidFill>
            <a:prstDash val="solid"/>
          </a:ln>
        </p:spPr>
        <p:style>
          <a:lnRef idx="1">
            <a:schemeClr val="accent1"/>
          </a:lnRef>
          <a:fillRef idx="0">
            <a:schemeClr val="accent1"/>
          </a:fillRef>
          <a:effectRef idx="0">
            <a:schemeClr val="accent1"/>
          </a:effectRef>
          <a:fontRef idx="minor">
            <a:schemeClr val="tx1"/>
          </a:fontRef>
        </p:style>
      </p:cxnSp>
      <p:pic>
        <p:nvPicPr>
          <p:cNvPr id="70" name="Image 69">
            <a:extLst>
              <a:ext uri="{FF2B5EF4-FFF2-40B4-BE49-F238E27FC236}">
                <a16:creationId xmlns:a16="http://schemas.microsoft.com/office/drawing/2014/main" id="{84013032-66D7-F7CD-9A5E-FB15FD44B57A}"/>
              </a:ext>
            </a:extLst>
          </p:cNvPr>
          <p:cNvPicPr>
            <a:picLocks noChangeAspect="1"/>
          </p:cNvPicPr>
          <p:nvPr/>
        </p:nvPicPr>
        <p:blipFill>
          <a:blip r:embed="rId4"/>
          <a:stretch>
            <a:fillRect/>
          </a:stretch>
        </p:blipFill>
        <p:spPr>
          <a:xfrm>
            <a:off x="6438553" y="1144060"/>
            <a:ext cx="685896" cy="514422"/>
          </a:xfrm>
          <a:prstGeom prst="rect">
            <a:avLst/>
          </a:prstGeom>
        </p:spPr>
      </p:pic>
      <p:sp>
        <p:nvSpPr>
          <p:cNvPr id="72" name="ZoneTexte 71">
            <a:extLst>
              <a:ext uri="{FF2B5EF4-FFF2-40B4-BE49-F238E27FC236}">
                <a16:creationId xmlns:a16="http://schemas.microsoft.com/office/drawing/2014/main" id="{9C739783-23CA-B8F8-40E7-267A8E39DBE8}"/>
              </a:ext>
            </a:extLst>
          </p:cNvPr>
          <p:cNvSpPr txBox="1"/>
          <p:nvPr/>
        </p:nvSpPr>
        <p:spPr>
          <a:xfrm>
            <a:off x="6467475" y="3551553"/>
            <a:ext cx="1019175" cy="369332"/>
          </a:xfrm>
          <a:prstGeom prst="rect">
            <a:avLst/>
          </a:prstGeom>
          <a:noFill/>
        </p:spPr>
        <p:txBody>
          <a:bodyPr wrap="square" rtlCol="0">
            <a:spAutoFit/>
          </a:bodyPr>
          <a:lstStyle/>
          <a:p>
            <a:r>
              <a:rPr lang="fr-FR"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X</a:t>
            </a:r>
            <a:r>
              <a:rPr lang="fr-FR" sz="1800" baseline="-250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A</a:t>
            </a:r>
            <a:endParaRPr lang="fr-FR" dirty="0">
              <a:solidFill>
                <a:srgbClr val="0070C0"/>
              </a:solidFill>
            </a:endParaRPr>
          </a:p>
        </p:txBody>
      </p:sp>
      <p:sp>
        <p:nvSpPr>
          <p:cNvPr id="73" name="ZoneTexte 72">
            <a:extLst>
              <a:ext uri="{FF2B5EF4-FFF2-40B4-BE49-F238E27FC236}">
                <a16:creationId xmlns:a16="http://schemas.microsoft.com/office/drawing/2014/main" id="{8A0D8BB9-DC08-4123-0FDD-F523C5CED754}"/>
              </a:ext>
            </a:extLst>
          </p:cNvPr>
          <p:cNvSpPr txBox="1"/>
          <p:nvPr/>
        </p:nvSpPr>
        <p:spPr>
          <a:xfrm>
            <a:off x="3486150" y="1599032"/>
            <a:ext cx="1019175" cy="369332"/>
          </a:xfrm>
          <a:prstGeom prst="rect">
            <a:avLst/>
          </a:prstGeom>
          <a:noFill/>
        </p:spPr>
        <p:txBody>
          <a:bodyPr wrap="square" rtlCol="0">
            <a:spAutoFit/>
          </a:bodyPr>
          <a:lstStyle/>
          <a:p>
            <a:r>
              <a:rPr lang="fr-FR"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Y</a:t>
            </a:r>
            <a:r>
              <a:rPr lang="fr-FR" sz="1800" baseline="-250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A</a:t>
            </a:r>
            <a:endParaRPr lang="fr-FR" dirty="0">
              <a:solidFill>
                <a:srgbClr val="0070C0"/>
              </a:solidFill>
            </a:endParaRPr>
          </a:p>
        </p:txBody>
      </p:sp>
      <p:sp>
        <p:nvSpPr>
          <p:cNvPr id="74" name="ZoneTexte 73">
            <a:extLst>
              <a:ext uri="{FF2B5EF4-FFF2-40B4-BE49-F238E27FC236}">
                <a16:creationId xmlns:a16="http://schemas.microsoft.com/office/drawing/2014/main" id="{327878CC-B962-EBCE-ACC6-AB7CC2D6B122}"/>
              </a:ext>
            </a:extLst>
          </p:cNvPr>
          <p:cNvSpPr txBox="1"/>
          <p:nvPr/>
        </p:nvSpPr>
        <p:spPr>
          <a:xfrm>
            <a:off x="2371725" y="4478775"/>
            <a:ext cx="1019175" cy="369332"/>
          </a:xfrm>
          <a:prstGeom prst="rect">
            <a:avLst/>
          </a:prstGeom>
          <a:noFill/>
        </p:spPr>
        <p:txBody>
          <a:bodyPr wrap="square" rtlCol="0">
            <a:spAutoFit/>
          </a:bodyPr>
          <a:lstStyle/>
          <a:p>
            <a:r>
              <a:rPr lang="fr-FR"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Z</a:t>
            </a:r>
            <a:r>
              <a:rPr lang="fr-FR" sz="1800" baseline="-250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A</a:t>
            </a:r>
            <a:endParaRPr lang="fr-FR" dirty="0">
              <a:solidFill>
                <a:srgbClr val="0070C0"/>
              </a:solidFill>
            </a:endParaRPr>
          </a:p>
        </p:txBody>
      </p:sp>
      <p:sp>
        <p:nvSpPr>
          <p:cNvPr id="75" name="ZoneTexte 74">
            <a:extLst>
              <a:ext uri="{FF2B5EF4-FFF2-40B4-BE49-F238E27FC236}">
                <a16:creationId xmlns:a16="http://schemas.microsoft.com/office/drawing/2014/main" id="{FE6A07CE-E1C8-2149-270E-75E035CB3168}"/>
              </a:ext>
            </a:extLst>
          </p:cNvPr>
          <p:cNvSpPr txBox="1"/>
          <p:nvPr/>
        </p:nvSpPr>
        <p:spPr>
          <a:xfrm>
            <a:off x="7419071" y="3526562"/>
            <a:ext cx="495300" cy="369332"/>
          </a:xfrm>
          <a:prstGeom prst="rect">
            <a:avLst/>
          </a:prstGeom>
          <a:noFill/>
        </p:spPr>
        <p:txBody>
          <a:bodyPr wrap="square">
            <a:spAutoFit/>
          </a:bodyPr>
          <a:lstStyle/>
          <a:p>
            <a:r>
              <a:rPr lang="fr-FR"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X</a:t>
            </a:r>
            <a:r>
              <a:rPr lang="fr-FR" sz="1800" baseline="-250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B</a:t>
            </a:r>
            <a:endParaRPr lang="fr-FR" dirty="0">
              <a:solidFill>
                <a:srgbClr val="FF0000"/>
              </a:solidFill>
            </a:endParaRPr>
          </a:p>
        </p:txBody>
      </p:sp>
      <p:sp>
        <p:nvSpPr>
          <p:cNvPr id="76" name="ZoneTexte 75">
            <a:extLst>
              <a:ext uri="{FF2B5EF4-FFF2-40B4-BE49-F238E27FC236}">
                <a16:creationId xmlns:a16="http://schemas.microsoft.com/office/drawing/2014/main" id="{1D723040-9CEE-8AF4-1483-BCFB6E60DE22}"/>
              </a:ext>
            </a:extLst>
          </p:cNvPr>
          <p:cNvSpPr txBox="1"/>
          <p:nvPr/>
        </p:nvSpPr>
        <p:spPr>
          <a:xfrm>
            <a:off x="2047184" y="744958"/>
            <a:ext cx="495300" cy="369332"/>
          </a:xfrm>
          <a:prstGeom prst="rect">
            <a:avLst/>
          </a:prstGeom>
          <a:noFill/>
        </p:spPr>
        <p:txBody>
          <a:bodyPr wrap="square">
            <a:spAutoFit/>
          </a:bodyPr>
          <a:lstStyle/>
          <a:p>
            <a:r>
              <a:rPr lang="fr-FR"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Y</a:t>
            </a:r>
            <a:r>
              <a:rPr lang="fr-FR" sz="1800" baseline="-250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B</a:t>
            </a:r>
            <a:endParaRPr lang="fr-FR" dirty="0">
              <a:solidFill>
                <a:srgbClr val="FF0000"/>
              </a:solidFill>
            </a:endParaRPr>
          </a:p>
        </p:txBody>
      </p:sp>
      <p:sp>
        <p:nvSpPr>
          <p:cNvPr id="77" name="ZoneTexte 76">
            <a:extLst>
              <a:ext uri="{FF2B5EF4-FFF2-40B4-BE49-F238E27FC236}">
                <a16:creationId xmlns:a16="http://schemas.microsoft.com/office/drawing/2014/main" id="{560C5755-C5B5-C0A2-0C2B-7E736415FB3A}"/>
              </a:ext>
            </a:extLst>
          </p:cNvPr>
          <p:cNvSpPr txBox="1"/>
          <p:nvPr/>
        </p:nvSpPr>
        <p:spPr>
          <a:xfrm>
            <a:off x="2093051" y="4768704"/>
            <a:ext cx="495300" cy="369332"/>
          </a:xfrm>
          <a:prstGeom prst="rect">
            <a:avLst/>
          </a:prstGeom>
          <a:noFill/>
        </p:spPr>
        <p:txBody>
          <a:bodyPr wrap="square">
            <a:spAutoFit/>
          </a:bodyPr>
          <a:lstStyle/>
          <a:p>
            <a:r>
              <a:rPr lang="fr-FR"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Z</a:t>
            </a:r>
            <a:r>
              <a:rPr lang="fr-FR" sz="1800" baseline="-250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B</a:t>
            </a:r>
            <a:endParaRPr lang="fr-FR" dirty="0">
              <a:solidFill>
                <a:srgbClr val="FF0000"/>
              </a:solidFill>
            </a:endParaRPr>
          </a:p>
        </p:txBody>
      </p:sp>
      <p:pic>
        <p:nvPicPr>
          <p:cNvPr id="11" name="Image 10">
            <a:extLst>
              <a:ext uri="{FF2B5EF4-FFF2-40B4-BE49-F238E27FC236}">
                <a16:creationId xmlns:a16="http://schemas.microsoft.com/office/drawing/2014/main" id="{CA6C8EF8-9372-4824-0AB6-0C01CF7F60CA}"/>
              </a:ext>
            </a:extLst>
          </p:cNvPr>
          <p:cNvPicPr>
            <a:picLocks noChangeAspect="1"/>
          </p:cNvPicPr>
          <p:nvPr/>
        </p:nvPicPr>
        <p:blipFill>
          <a:blip r:embed="rId5"/>
          <a:stretch>
            <a:fillRect/>
          </a:stretch>
        </p:blipFill>
        <p:spPr>
          <a:xfrm>
            <a:off x="7500200" y="345768"/>
            <a:ext cx="4615363" cy="361628"/>
          </a:xfrm>
          <a:prstGeom prst="rect">
            <a:avLst/>
          </a:prstGeom>
        </p:spPr>
      </p:pic>
      <mc:AlternateContent xmlns:mc="http://schemas.openxmlformats.org/markup-compatibility/2006" xmlns:a14="http://schemas.microsoft.com/office/drawing/2010/main">
        <mc:Choice Requires="a14">
          <p:sp>
            <p:nvSpPr>
              <p:cNvPr id="22" name="ZoneTexte 21">
                <a:extLst>
                  <a:ext uri="{FF2B5EF4-FFF2-40B4-BE49-F238E27FC236}">
                    <a16:creationId xmlns:a16="http://schemas.microsoft.com/office/drawing/2014/main" id="{528CBA7B-6FA1-6D2A-905F-C962D9F56BD0}"/>
                  </a:ext>
                </a:extLst>
              </p:cNvPr>
              <p:cNvSpPr txBox="1"/>
              <p:nvPr/>
            </p:nvSpPr>
            <p:spPr>
              <a:xfrm>
                <a:off x="5367793" y="5105872"/>
                <a:ext cx="6866617" cy="1562672"/>
              </a:xfrm>
              <a:prstGeom prst="rect">
                <a:avLst/>
              </a:prstGeom>
              <a:noFill/>
            </p:spPr>
            <p:txBody>
              <a:bodyPr wrap="square">
                <a:spAutoFit/>
              </a:bodyPr>
              <a:lstStyle/>
              <a:p>
                <a:r>
                  <a:rPr lang="fr-FR" i="1" dirty="0">
                    <a:solidFill>
                      <a:srgbClr val="0070C0"/>
                    </a:solidFill>
                    <a:effectLst/>
                    <a:latin typeface="Cambria Math" panose="02040503050406030204" pitchFamily="18" charset="0"/>
                    <a:ea typeface="Times New Roman" panose="02020603050405020304" pitchFamily="18" charset="0"/>
                  </a:rPr>
                  <a:t>Caractérisation du vecteur position</a:t>
                </a:r>
              </a:p>
              <a:p>
                <a:endParaRPr lang="fr-FR" i="1" dirty="0">
                  <a:solidFill>
                    <a:srgbClr val="0070C0"/>
                  </a:solidFill>
                  <a:effectLst/>
                  <a:latin typeface="Cambria Math" panose="02040503050406030204" pitchFamily="18" charset="0"/>
                  <a:ea typeface="Times New Roman" panose="02020603050405020304" pitchFamily="18" charset="0"/>
                </a:endParaRPr>
              </a:p>
              <a:p>
                <a14:m>
                  <m:oMath xmlns:m="http://schemas.openxmlformats.org/officeDocument/2006/math">
                    <m:acc>
                      <m:accPr>
                        <m:chr m:val="⃗"/>
                        <m:ctrlPr>
                          <a:rPr lang="fr-FR" i="1" smtClean="0">
                            <a:effectLst/>
                            <a:latin typeface="Cambria Math" panose="02040503050406030204" pitchFamily="18" charset="0"/>
                            <a:ea typeface="Times New Roman" panose="02020603050405020304" pitchFamily="18" charset="0"/>
                          </a:rPr>
                        </m:ctrlPr>
                      </m:acc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𝐴𝐵</m:t>
                        </m:r>
                      </m:e>
                    </m:acc>
                  </m:oMath>
                </a14:m>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fr-FR" i="1" smtClean="0">
                            <a:effectLst/>
                            <a:latin typeface="Cambria Math" panose="02040503050406030204" pitchFamily="18" charset="0"/>
                          </a:rPr>
                        </m:ctrlPr>
                      </m:sSubPr>
                      <m:e>
                        <m:d>
                          <m:dPr>
                            <m:begChr m:val="⌊"/>
                            <m:endChr m:val="⌋"/>
                            <m:ctrlPr>
                              <a:rPr lang="fr-FR" i="1">
                                <a:latin typeface="Cambria Math" panose="02040503050406030204" pitchFamily="18" charset="0"/>
                              </a:rPr>
                            </m:ctrlPr>
                          </m:dPr>
                          <m:e>
                            <m:eqArr>
                              <m:eqArrPr>
                                <m:ctrlPr>
                                  <a:rPr lang="fr-FR" i="1">
                                    <a:latin typeface="Cambria Math" panose="02040503050406030204" pitchFamily="18" charset="0"/>
                                  </a:rPr>
                                </m:ctrlPr>
                              </m:eqArrPr>
                              <m:e>
                                <m:r>
                                  <a:rPr lang="fr-FR" i="1">
                                    <a:latin typeface="Cambria Math" panose="02040503050406030204" pitchFamily="18" charset="0"/>
                                    <a:ea typeface="Calibri" panose="020F0502020204030204" pitchFamily="34" charset="0"/>
                                    <a:cs typeface="Times New Roman" panose="02020603050405020304" pitchFamily="18" charset="0"/>
                                  </a:rPr>
                                  <m:t>(</m:t>
                                </m:r>
                                <m:r>
                                  <a:rPr lang="fr-FR" i="1">
                                    <a:latin typeface="Cambria Math" panose="02040503050406030204" pitchFamily="18" charset="0"/>
                                    <a:ea typeface="Calibri" panose="020F0502020204030204" pitchFamily="34" charset="0"/>
                                    <a:cs typeface="Times New Roman" panose="02020603050405020304" pitchFamily="18" charset="0"/>
                                  </a:rPr>
                                  <m:t>𝑋𝑏</m:t>
                                </m:r>
                                <m:r>
                                  <a:rPr lang="fr-FR" i="1">
                                    <a:latin typeface="Cambria Math" panose="02040503050406030204" pitchFamily="18" charset="0"/>
                                    <a:ea typeface="Calibri" panose="020F0502020204030204" pitchFamily="34" charset="0"/>
                                    <a:cs typeface="Times New Roman" panose="02020603050405020304" pitchFamily="18" charset="0"/>
                                  </a:rPr>
                                  <m:t>−</m:t>
                                </m:r>
                                <m:r>
                                  <a:rPr lang="fr-FR" i="1">
                                    <a:latin typeface="Cambria Math" panose="02040503050406030204" pitchFamily="18" charset="0"/>
                                    <a:ea typeface="Calibri" panose="020F0502020204030204" pitchFamily="34" charset="0"/>
                                    <a:cs typeface="Times New Roman" panose="02020603050405020304" pitchFamily="18" charset="0"/>
                                  </a:rPr>
                                  <m:t>𝑋𝑎</m:t>
                                </m:r>
                                <m:r>
                                  <a:rPr lang="fr-FR" i="1">
                                    <a:latin typeface="Cambria Math" panose="02040503050406030204" pitchFamily="18" charset="0"/>
                                    <a:ea typeface="Calibri" panose="020F0502020204030204" pitchFamily="34" charset="0"/>
                                    <a:cs typeface="Times New Roman" panose="02020603050405020304" pitchFamily="18" charset="0"/>
                                  </a:rPr>
                                  <m:t>)</m:t>
                                </m:r>
                              </m:e>
                              <m:e>
                                <m:r>
                                  <a:rPr lang="fr-FR" i="1">
                                    <a:latin typeface="Cambria Math" panose="02040503050406030204" pitchFamily="18" charset="0"/>
                                    <a:ea typeface="Calibri" panose="020F0502020204030204" pitchFamily="34" charset="0"/>
                                    <a:cs typeface="Times New Roman" panose="02020603050405020304" pitchFamily="18" charset="0"/>
                                  </a:rPr>
                                  <m:t>(</m:t>
                                </m:r>
                                <m:r>
                                  <a:rPr lang="fr-FR" i="1">
                                    <a:latin typeface="Cambria Math" panose="02040503050406030204" pitchFamily="18" charset="0"/>
                                    <a:ea typeface="Calibri" panose="020F0502020204030204" pitchFamily="34" charset="0"/>
                                    <a:cs typeface="Times New Roman" panose="02020603050405020304" pitchFamily="18" charset="0"/>
                                  </a:rPr>
                                  <m:t>𝑌𝑏</m:t>
                                </m:r>
                                <m:r>
                                  <a:rPr lang="fr-FR" i="1">
                                    <a:latin typeface="Cambria Math" panose="02040503050406030204" pitchFamily="18" charset="0"/>
                                    <a:ea typeface="Calibri" panose="020F0502020204030204" pitchFamily="34" charset="0"/>
                                    <a:cs typeface="Times New Roman" panose="02020603050405020304" pitchFamily="18" charset="0"/>
                                  </a:rPr>
                                  <m:t>−</m:t>
                                </m:r>
                                <m:r>
                                  <a:rPr lang="fr-FR" i="1">
                                    <a:latin typeface="Cambria Math" panose="02040503050406030204" pitchFamily="18" charset="0"/>
                                    <a:ea typeface="Calibri" panose="020F0502020204030204" pitchFamily="34" charset="0"/>
                                    <a:cs typeface="Times New Roman" panose="02020603050405020304" pitchFamily="18" charset="0"/>
                                  </a:rPr>
                                  <m:t>𝑌𝑎</m:t>
                                </m:r>
                                <m:r>
                                  <a:rPr lang="fr-FR" i="1">
                                    <a:latin typeface="Cambria Math" panose="02040503050406030204" pitchFamily="18" charset="0"/>
                                    <a:ea typeface="Calibri" panose="020F0502020204030204" pitchFamily="34" charset="0"/>
                                    <a:cs typeface="Times New Roman" panose="02020603050405020304" pitchFamily="18" charset="0"/>
                                  </a:rPr>
                                  <m:t>)</m:t>
                                </m:r>
                              </m:e>
                              <m:e>
                                <m:r>
                                  <a:rPr lang="fr-FR" i="1">
                                    <a:latin typeface="Cambria Math" panose="02040503050406030204" pitchFamily="18" charset="0"/>
                                    <a:ea typeface="Cambria Math" panose="02040503050406030204" pitchFamily="18" charset="0"/>
                                    <a:cs typeface="Cambria Math" panose="02040503050406030204" pitchFamily="18" charset="0"/>
                                  </a:rPr>
                                  <m:t>(</m:t>
                                </m:r>
                                <m:r>
                                  <a:rPr lang="fr-FR" i="1">
                                    <a:latin typeface="Cambria Math" panose="02040503050406030204" pitchFamily="18" charset="0"/>
                                    <a:ea typeface="Cambria Math" panose="02040503050406030204" pitchFamily="18" charset="0"/>
                                    <a:cs typeface="Cambria Math" panose="02040503050406030204" pitchFamily="18" charset="0"/>
                                  </a:rPr>
                                  <m:t>𝑍𝑏</m:t>
                                </m:r>
                                <m:r>
                                  <a:rPr lang="fr-FR" i="1">
                                    <a:latin typeface="Cambria Math" panose="02040503050406030204" pitchFamily="18" charset="0"/>
                                    <a:ea typeface="Cambria Math" panose="02040503050406030204" pitchFamily="18" charset="0"/>
                                    <a:cs typeface="Cambria Math" panose="02040503050406030204" pitchFamily="18" charset="0"/>
                                  </a:rPr>
                                  <m:t>−</m:t>
                                </m:r>
                                <m:r>
                                  <a:rPr lang="fr-FR" i="1">
                                    <a:latin typeface="Cambria Math" panose="02040503050406030204" pitchFamily="18" charset="0"/>
                                    <a:ea typeface="Cambria Math" panose="02040503050406030204" pitchFamily="18" charset="0"/>
                                    <a:cs typeface="Cambria Math" panose="02040503050406030204" pitchFamily="18" charset="0"/>
                                  </a:rPr>
                                  <m:t>𝑍𝑎</m:t>
                                </m:r>
                                <m:r>
                                  <a:rPr lang="fr-FR" i="1">
                                    <a:latin typeface="Cambria Math" panose="02040503050406030204" pitchFamily="18" charset="0"/>
                                    <a:ea typeface="Cambria Math" panose="02040503050406030204" pitchFamily="18" charset="0"/>
                                    <a:cs typeface="Cambria Math" panose="02040503050406030204" pitchFamily="18" charset="0"/>
                                  </a:rPr>
                                  <m:t>)</m:t>
                                </m:r>
                              </m:e>
                            </m:eqArr>
                          </m:e>
                        </m:d>
                      </m:e>
                      <m:sub>
                        <m:r>
                          <a:rPr lang="fr-FR" b="0" i="1" smtClean="0">
                            <a:effectLst/>
                            <a:latin typeface="Cambria Math" panose="02040503050406030204" pitchFamily="18" charset="0"/>
                          </a:rPr>
                          <m:t>𝑅</m:t>
                        </m:r>
                      </m:sub>
                    </m:sSub>
                  </m:oMath>
                </a14:m>
                <a:r>
                  <a:rPr lang="fr-FR" dirty="0"/>
                  <a:t> avec (</a:t>
                </a:r>
                <a:r>
                  <a:rPr lang="fr-FR" dirty="0" err="1"/>
                  <a:t>Xb</a:t>
                </a:r>
                <a:r>
                  <a:rPr lang="fr-FR" dirty="0"/>
                  <a:t>-Xa) projection de </a:t>
                </a:r>
                <a14:m>
                  <m:oMath xmlns:m="http://schemas.openxmlformats.org/officeDocument/2006/math">
                    <m:acc>
                      <m:accPr>
                        <m:chr m:val="⃗"/>
                        <m:ctrlPr>
                          <a:rPr lang="fr-FR" i="1">
                            <a:latin typeface="Cambria Math" panose="02040503050406030204" pitchFamily="18" charset="0"/>
                            <a:ea typeface="Times New Roman" panose="02020603050405020304" pitchFamily="18" charset="0"/>
                          </a:rPr>
                        </m:ctrlPr>
                      </m:accPr>
                      <m:e>
                        <m:r>
                          <a:rPr lang="fr-FR" i="1">
                            <a:latin typeface="Cambria Math" panose="02040503050406030204" pitchFamily="18" charset="0"/>
                            <a:ea typeface="Times New Roman" panose="02020603050405020304" pitchFamily="18" charset="0"/>
                            <a:cs typeface="Times New Roman" panose="02020603050405020304" pitchFamily="18" charset="0"/>
                          </a:rPr>
                          <m:t>𝐴𝐵</m:t>
                        </m:r>
                      </m:e>
                    </m:acc>
                  </m:oMath>
                </a14:m>
                <a:r>
                  <a:rPr lang="fr-FR" dirty="0">
                    <a:latin typeface="Calibri" panose="020F0502020204030204" pitchFamily="34" charset="0"/>
                    <a:ea typeface="Times New Roman" panose="02020603050405020304" pitchFamily="18" charset="0"/>
                    <a:cs typeface="Times New Roman" panose="02020603050405020304" pitchFamily="18" charset="0"/>
                  </a:rPr>
                  <a:t> </a:t>
                </a:r>
                <a:r>
                  <a:rPr lang="fr-FR" dirty="0"/>
                  <a:t>sur l’axe (O,</a:t>
                </a:r>
                <a:r>
                  <a:rPr lang="fr-FR" dirty="0">
                    <a:ea typeface="Times New Roman" panose="02020603050405020304" pitchFamily="18" charset="0"/>
                  </a:rPr>
                  <a:t> </a:t>
                </a:r>
                <a14:m>
                  <m:oMath xmlns:m="http://schemas.openxmlformats.org/officeDocument/2006/math">
                    <m:acc>
                      <m:accPr>
                        <m:chr m:val="⃗"/>
                        <m:ctrlPr>
                          <a:rPr lang="fr-FR" i="1">
                            <a:latin typeface="Cambria Math" panose="02040503050406030204" pitchFamily="18" charset="0"/>
                            <a:ea typeface="Times New Roman" panose="02020603050405020304" pitchFamily="18" charset="0"/>
                          </a:rPr>
                        </m:ctrlPr>
                      </m:accPr>
                      <m:e>
                        <m:r>
                          <a:rPr lang="fr-FR" b="0" i="1" smtClean="0">
                            <a:latin typeface="Cambria Math" panose="02040503050406030204" pitchFamily="18" charset="0"/>
                            <a:ea typeface="Times New Roman" panose="02020603050405020304" pitchFamily="18" charset="0"/>
                          </a:rPr>
                          <m:t>𝑥</m:t>
                        </m:r>
                      </m:e>
                    </m:acc>
                    <m:r>
                      <a:rPr lang="fr-FR" b="0" i="1" smtClean="0">
                        <a:latin typeface="Cambria Math" panose="02040503050406030204" pitchFamily="18" charset="0"/>
                        <a:ea typeface="Times New Roman" panose="02020603050405020304" pitchFamily="18" charset="0"/>
                        <a:cs typeface="Times New Roman" panose="02020603050405020304" pitchFamily="18" charset="0"/>
                      </a:rPr>
                      <m:t>)</m:t>
                    </m:r>
                  </m:oMath>
                </a14:m>
                <a:r>
                  <a:rPr lang="fr-FR" dirty="0">
                    <a:latin typeface="Calibri" panose="020F0502020204030204" pitchFamily="34" charset="0"/>
                    <a:ea typeface="Times New Roman" panose="02020603050405020304" pitchFamily="18" charset="0"/>
                    <a:cs typeface="Times New Roman" panose="02020603050405020304" pitchFamily="18" charset="0"/>
                  </a:rPr>
                  <a:t>.</a:t>
                </a:r>
              </a:p>
            </p:txBody>
          </p:sp>
        </mc:Choice>
        <mc:Fallback xmlns="">
          <p:sp>
            <p:nvSpPr>
              <p:cNvPr id="22" name="ZoneTexte 21">
                <a:extLst>
                  <a:ext uri="{FF2B5EF4-FFF2-40B4-BE49-F238E27FC236}">
                    <a16:creationId xmlns:a16="http://schemas.microsoft.com/office/drawing/2014/main" id="{528CBA7B-6FA1-6D2A-905F-C962D9F56BD0}"/>
                  </a:ext>
                </a:extLst>
              </p:cNvPr>
              <p:cNvSpPr txBox="1">
                <a:spLocks noRot="1" noChangeAspect="1" noMove="1" noResize="1" noEditPoints="1" noAdjustHandles="1" noChangeArrowheads="1" noChangeShapeType="1" noTextEdit="1"/>
              </p:cNvSpPr>
              <p:nvPr/>
            </p:nvSpPr>
            <p:spPr>
              <a:xfrm>
                <a:off x="5367793" y="5105872"/>
                <a:ext cx="6866617" cy="1562672"/>
              </a:xfrm>
              <a:prstGeom prst="rect">
                <a:avLst/>
              </a:prstGeom>
              <a:blipFill>
                <a:blip r:embed="rId6"/>
                <a:stretch>
                  <a:fillRect l="-799" t="-2734"/>
                </a:stretch>
              </a:blipFill>
            </p:spPr>
            <p:txBody>
              <a:bodyPr/>
              <a:lstStyle/>
              <a:p>
                <a:r>
                  <a:rPr lang="fr-FR">
                    <a:noFill/>
                  </a:rPr>
                  <a:t> </a:t>
                </a:r>
              </a:p>
            </p:txBody>
          </p:sp>
        </mc:Fallback>
      </mc:AlternateContent>
    </p:spTree>
    <p:extLst>
      <p:ext uri="{BB962C8B-B14F-4D97-AF65-F5344CB8AC3E}">
        <p14:creationId xmlns:p14="http://schemas.microsoft.com/office/powerpoint/2010/main" val="761177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B0B6EDD4-3B90-4849-821B-D1A8043A2253}"/>
              </a:ext>
            </a:extLst>
          </p:cNvPr>
          <p:cNvSpPr>
            <a:spLocks noGrp="1"/>
          </p:cNvSpPr>
          <p:nvPr>
            <p:ph type="title"/>
          </p:nvPr>
        </p:nvSpPr>
        <p:spPr/>
        <p:txBody>
          <a:bodyPr rtlCol="0"/>
          <a:lstStyle/>
          <a:p>
            <a:pPr rtl="0"/>
            <a:r>
              <a:rPr lang="fr-FR" dirty="0"/>
              <a:t>Caractéristiques technologiques des contacts</a:t>
            </a:r>
          </a:p>
        </p:txBody>
      </p:sp>
      <p:sp>
        <p:nvSpPr>
          <p:cNvPr id="15" name="Rectangle 14">
            <a:extLst>
              <a:ext uri="{FF2B5EF4-FFF2-40B4-BE49-F238E27FC236}">
                <a16:creationId xmlns:a16="http://schemas.microsoft.com/office/drawing/2014/main" id="{8BF3A398-534D-E2FB-8220-C4EC4C948B3E}"/>
              </a:ext>
            </a:extLst>
          </p:cNvPr>
          <p:cNvSpPr/>
          <p:nvPr/>
        </p:nvSpPr>
        <p:spPr>
          <a:xfrm>
            <a:off x="3028335" y="5515897"/>
            <a:ext cx="6834650" cy="134210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9" name="Image 28">
            <a:extLst>
              <a:ext uri="{FF2B5EF4-FFF2-40B4-BE49-F238E27FC236}">
                <a16:creationId xmlns:a16="http://schemas.microsoft.com/office/drawing/2014/main" id="{8716F78E-A23C-1845-A228-9F61F39FD825}"/>
              </a:ext>
            </a:extLst>
          </p:cNvPr>
          <p:cNvPicPr>
            <a:picLocks noChangeAspect="1"/>
          </p:cNvPicPr>
          <p:nvPr/>
        </p:nvPicPr>
        <p:blipFill>
          <a:blip r:embed="rId3"/>
          <a:stretch>
            <a:fillRect/>
          </a:stretch>
        </p:blipFill>
        <p:spPr>
          <a:xfrm>
            <a:off x="1690233" y="4376"/>
            <a:ext cx="6506483" cy="5534797"/>
          </a:xfrm>
          <a:prstGeom prst="rect">
            <a:avLst/>
          </a:prstGeom>
        </p:spPr>
      </p:pic>
      <p:sp>
        <p:nvSpPr>
          <p:cNvPr id="30" name="Ellipse 29">
            <a:extLst>
              <a:ext uri="{FF2B5EF4-FFF2-40B4-BE49-F238E27FC236}">
                <a16:creationId xmlns:a16="http://schemas.microsoft.com/office/drawing/2014/main" id="{98E38BC7-D63C-F881-89C6-159D7ECB7013}"/>
              </a:ext>
            </a:extLst>
          </p:cNvPr>
          <p:cNvSpPr/>
          <p:nvPr/>
        </p:nvSpPr>
        <p:spPr>
          <a:xfrm>
            <a:off x="5686426" y="2847976"/>
            <a:ext cx="76200" cy="76200"/>
          </a:xfrm>
          <a:prstGeom prst="ellips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fr-FR"/>
          </a:p>
        </p:txBody>
      </p:sp>
      <p:sp>
        <p:nvSpPr>
          <p:cNvPr id="31" name="ZoneTexte 30">
            <a:extLst>
              <a:ext uri="{FF2B5EF4-FFF2-40B4-BE49-F238E27FC236}">
                <a16:creationId xmlns:a16="http://schemas.microsoft.com/office/drawing/2014/main" id="{D2A4E27C-E199-A6F5-080B-BDD4775DCFA7}"/>
              </a:ext>
            </a:extLst>
          </p:cNvPr>
          <p:cNvSpPr txBox="1"/>
          <p:nvPr/>
        </p:nvSpPr>
        <p:spPr>
          <a:xfrm>
            <a:off x="5410201" y="2554607"/>
            <a:ext cx="1019175" cy="369332"/>
          </a:xfrm>
          <a:prstGeom prst="rect">
            <a:avLst/>
          </a:prstGeom>
          <a:noFill/>
        </p:spPr>
        <p:txBody>
          <a:bodyPr wrap="square" rtlCol="0">
            <a:spAutoFit/>
          </a:bodyPr>
          <a:lstStyle/>
          <a:p>
            <a:r>
              <a:rPr lang="fr-FR" dirty="0">
                <a:solidFill>
                  <a:srgbClr val="0070C0"/>
                </a:solidFill>
              </a:rPr>
              <a:t>A</a:t>
            </a:r>
          </a:p>
        </p:txBody>
      </p:sp>
      <p:cxnSp>
        <p:nvCxnSpPr>
          <p:cNvPr id="3" name="Connecteur droit 2">
            <a:extLst>
              <a:ext uri="{FF2B5EF4-FFF2-40B4-BE49-F238E27FC236}">
                <a16:creationId xmlns:a16="http://schemas.microsoft.com/office/drawing/2014/main" id="{DF5FE4A0-66FE-BD9E-EB29-48DA0BC63CC3}"/>
              </a:ext>
            </a:extLst>
          </p:cNvPr>
          <p:cNvCxnSpPr/>
          <p:nvPr/>
        </p:nvCxnSpPr>
        <p:spPr>
          <a:xfrm>
            <a:off x="5724526" y="2895364"/>
            <a:ext cx="0" cy="2019536"/>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5" name="Connecteur droit 4">
            <a:extLst>
              <a:ext uri="{FF2B5EF4-FFF2-40B4-BE49-F238E27FC236}">
                <a16:creationId xmlns:a16="http://schemas.microsoft.com/office/drawing/2014/main" id="{F0A14469-ADB7-54CF-1A31-52478FEB48B0}"/>
              </a:ext>
            </a:extLst>
          </p:cNvPr>
          <p:cNvCxnSpPr>
            <a:cxnSpLocks/>
          </p:cNvCxnSpPr>
          <p:nvPr/>
        </p:nvCxnSpPr>
        <p:spPr>
          <a:xfrm flipH="1">
            <a:off x="5743575" y="3949800"/>
            <a:ext cx="1004437" cy="879375"/>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9" name="Connecteur droit 8">
            <a:extLst>
              <a:ext uri="{FF2B5EF4-FFF2-40B4-BE49-F238E27FC236}">
                <a16:creationId xmlns:a16="http://schemas.microsoft.com/office/drawing/2014/main" id="{827C0AA6-1423-5599-D52B-2182A10B8ADF}"/>
              </a:ext>
            </a:extLst>
          </p:cNvPr>
          <p:cNvCxnSpPr>
            <a:cxnSpLocks/>
          </p:cNvCxnSpPr>
          <p:nvPr/>
        </p:nvCxnSpPr>
        <p:spPr>
          <a:xfrm flipH="1">
            <a:off x="2724150" y="4848225"/>
            <a:ext cx="2990851" cy="0"/>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4" name="Connecteur droit 13">
            <a:extLst>
              <a:ext uri="{FF2B5EF4-FFF2-40B4-BE49-F238E27FC236}">
                <a16:creationId xmlns:a16="http://schemas.microsoft.com/office/drawing/2014/main" id="{AF1009B6-825F-0460-20E6-8562021E63A7}"/>
              </a:ext>
            </a:extLst>
          </p:cNvPr>
          <p:cNvCxnSpPr>
            <a:cxnSpLocks/>
          </p:cNvCxnSpPr>
          <p:nvPr/>
        </p:nvCxnSpPr>
        <p:spPr>
          <a:xfrm flipH="1">
            <a:off x="2724150" y="2885839"/>
            <a:ext cx="2990851" cy="0"/>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6" name="Connecteur droit 15">
            <a:extLst>
              <a:ext uri="{FF2B5EF4-FFF2-40B4-BE49-F238E27FC236}">
                <a16:creationId xmlns:a16="http://schemas.microsoft.com/office/drawing/2014/main" id="{400D2239-367C-38A7-936E-6331AE8CC998}"/>
              </a:ext>
            </a:extLst>
          </p:cNvPr>
          <p:cNvCxnSpPr/>
          <p:nvPr/>
        </p:nvCxnSpPr>
        <p:spPr>
          <a:xfrm>
            <a:off x="2714625" y="2867026"/>
            <a:ext cx="0" cy="2019536"/>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7" name="Connecteur droit 16">
            <a:extLst>
              <a:ext uri="{FF2B5EF4-FFF2-40B4-BE49-F238E27FC236}">
                <a16:creationId xmlns:a16="http://schemas.microsoft.com/office/drawing/2014/main" id="{6B07EEA3-1D8F-E65F-C660-597BF00DE0FF}"/>
              </a:ext>
            </a:extLst>
          </p:cNvPr>
          <p:cNvCxnSpPr>
            <a:cxnSpLocks/>
          </p:cNvCxnSpPr>
          <p:nvPr/>
        </p:nvCxnSpPr>
        <p:spPr>
          <a:xfrm flipH="1">
            <a:off x="2720445" y="1987414"/>
            <a:ext cx="1004437" cy="879375"/>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7AD5E332-4585-34CC-5E89-4DFFDE845846}"/>
              </a:ext>
            </a:extLst>
          </p:cNvPr>
          <p:cNvCxnSpPr>
            <a:cxnSpLocks/>
          </p:cNvCxnSpPr>
          <p:nvPr/>
        </p:nvCxnSpPr>
        <p:spPr>
          <a:xfrm flipH="1">
            <a:off x="3829050" y="1949314"/>
            <a:ext cx="2990851" cy="0"/>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9" name="Connecteur droit 18">
            <a:extLst>
              <a:ext uri="{FF2B5EF4-FFF2-40B4-BE49-F238E27FC236}">
                <a16:creationId xmlns:a16="http://schemas.microsoft.com/office/drawing/2014/main" id="{F372D37A-11AD-4D03-6247-4A0A77868C49}"/>
              </a:ext>
            </a:extLst>
          </p:cNvPr>
          <p:cNvCxnSpPr>
            <a:cxnSpLocks/>
          </p:cNvCxnSpPr>
          <p:nvPr/>
        </p:nvCxnSpPr>
        <p:spPr>
          <a:xfrm flipH="1">
            <a:off x="5785987" y="1968127"/>
            <a:ext cx="1004437" cy="879375"/>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0" name="Connecteur droit 19">
            <a:extLst>
              <a:ext uri="{FF2B5EF4-FFF2-40B4-BE49-F238E27FC236}">
                <a16:creationId xmlns:a16="http://schemas.microsoft.com/office/drawing/2014/main" id="{F946E595-DE50-6AA7-F830-D94EE43F5663}"/>
              </a:ext>
            </a:extLst>
          </p:cNvPr>
          <p:cNvCxnSpPr/>
          <p:nvPr/>
        </p:nvCxnSpPr>
        <p:spPr>
          <a:xfrm>
            <a:off x="6814687" y="1939552"/>
            <a:ext cx="0" cy="2019536"/>
          </a:xfrm>
          <a:prstGeom prst="line">
            <a:avLst/>
          </a:prstGeom>
          <a:ln w="22225">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6" name="Ellipse 5">
            <a:extLst>
              <a:ext uri="{FF2B5EF4-FFF2-40B4-BE49-F238E27FC236}">
                <a16:creationId xmlns:a16="http://schemas.microsoft.com/office/drawing/2014/main" id="{CBB019B3-D311-CBE9-A740-953C6233FACB}"/>
              </a:ext>
            </a:extLst>
          </p:cNvPr>
          <p:cNvSpPr/>
          <p:nvPr/>
        </p:nvSpPr>
        <p:spPr>
          <a:xfrm>
            <a:off x="6058977" y="707396"/>
            <a:ext cx="62364" cy="62364"/>
          </a:xfrm>
          <a:prstGeom prst="ellipse">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 name="Connecteur droit 6">
            <a:extLst>
              <a:ext uri="{FF2B5EF4-FFF2-40B4-BE49-F238E27FC236}">
                <a16:creationId xmlns:a16="http://schemas.microsoft.com/office/drawing/2014/main" id="{310E84A8-E8E8-F33C-6892-25CF972278FF}"/>
              </a:ext>
            </a:extLst>
          </p:cNvPr>
          <p:cNvCxnSpPr>
            <a:cxnSpLocks/>
          </p:cNvCxnSpPr>
          <p:nvPr/>
        </p:nvCxnSpPr>
        <p:spPr>
          <a:xfrm>
            <a:off x="6100311" y="773533"/>
            <a:ext cx="0" cy="4351573"/>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0" name="Connecteur droit 9">
            <a:extLst>
              <a:ext uri="{FF2B5EF4-FFF2-40B4-BE49-F238E27FC236}">
                <a16:creationId xmlns:a16="http://schemas.microsoft.com/office/drawing/2014/main" id="{D28D7F1E-60B5-FC7E-785E-EA5C26376310}"/>
              </a:ext>
            </a:extLst>
          </p:cNvPr>
          <p:cNvCxnSpPr>
            <a:cxnSpLocks/>
          </p:cNvCxnSpPr>
          <p:nvPr/>
        </p:nvCxnSpPr>
        <p:spPr>
          <a:xfrm flipH="1">
            <a:off x="6099056" y="3924823"/>
            <a:ext cx="1298201" cy="1136563"/>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2" name="Connecteur droit 11">
            <a:extLst>
              <a:ext uri="{FF2B5EF4-FFF2-40B4-BE49-F238E27FC236}">
                <a16:creationId xmlns:a16="http://schemas.microsoft.com/office/drawing/2014/main" id="{D1A3F15B-F7B6-8FD5-20B3-8DFBAAFADC2C}"/>
              </a:ext>
            </a:extLst>
          </p:cNvPr>
          <p:cNvCxnSpPr>
            <a:cxnSpLocks/>
          </p:cNvCxnSpPr>
          <p:nvPr/>
        </p:nvCxnSpPr>
        <p:spPr>
          <a:xfrm flipH="1">
            <a:off x="6080955" y="-370852"/>
            <a:ext cx="1298201" cy="1136563"/>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964D43F1-9D4C-F7A0-F78D-68D57BDBA948}"/>
              </a:ext>
            </a:extLst>
          </p:cNvPr>
          <p:cNvCxnSpPr>
            <a:cxnSpLocks/>
          </p:cNvCxnSpPr>
          <p:nvPr/>
        </p:nvCxnSpPr>
        <p:spPr>
          <a:xfrm>
            <a:off x="7420618" y="-426750"/>
            <a:ext cx="0" cy="4351573"/>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1" name="Connecteur droit 20">
            <a:extLst>
              <a:ext uri="{FF2B5EF4-FFF2-40B4-BE49-F238E27FC236}">
                <a16:creationId xmlns:a16="http://schemas.microsoft.com/office/drawing/2014/main" id="{09A24656-DE7B-4374-57A7-5D077A182313}"/>
              </a:ext>
            </a:extLst>
          </p:cNvPr>
          <p:cNvCxnSpPr>
            <a:cxnSpLocks/>
          </p:cNvCxnSpPr>
          <p:nvPr/>
        </p:nvCxnSpPr>
        <p:spPr>
          <a:xfrm flipH="1">
            <a:off x="2428875" y="5051861"/>
            <a:ext cx="3628959" cy="0"/>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3" name="Connecteur droit 22">
            <a:extLst>
              <a:ext uri="{FF2B5EF4-FFF2-40B4-BE49-F238E27FC236}">
                <a16:creationId xmlns:a16="http://schemas.microsoft.com/office/drawing/2014/main" id="{AFA15960-CA9E-B633-EBD6-B1DA3C55BFC0}"/>
              </a:ext>
            </a:extLst>
          </p:cNvPr>
          <p:cNvCxnSpPr>
            <a:cxnSpLocks/>
          </p:cNvCxnSpPr>
          <p:nvPr/>
        </p:nvCxnSpPr>
        <p:spPr>
          <a:xfrm flipH="1">
            <a:off x="2451996" y="744958"/>
            <a:ext cx="3628959" cy="0"/>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4" name="Connecteur droit 23">
            <a:extLst>
              <a:ext uri="{FF2B5EF4-FFF2-40B4-BE49-F238E27FC236}">
                <a16:creationId xmlns:a16="http://schemas.microsoft.com/office/drawing/2014/main" id="{204A4CA0-A418-4935-2225-04F285D1E9FA}"/>
              </a:ext>
            </a:extLst>
          </p:cNvPr>
          <p:cNvCxnSpPr>
            <a:cxnSpLocks/>
          </p:cNvCxnSpPr>
          <p:nvPr/>
        </p:nvCxnSpPr>
        <p:spPr>
          <a:xfrm>
            <a:off x="2452236" y="765711"/>
            <a:ext cx="0" cy="4351573"/>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a16="http://schemas.microsoft.com/office/drawing/2014/main" id="{E5A02812-2230-5847-2C9C-E70CEC6DE69F}"/>
              </a:ext>
            </a:extLst>
          </p:cNvPr>
          <p:cNvCxnSpPr>
            <a:cxnSpLocks/>
          </p:cNvCxnSpPr>
          <p:nvPr/>
        </p:nvCxnSpPr>
        <p:spPr>
          <a:xfrm flipH="1">
            <a:off x="2451996" y="-407546"/>
            <a:ext cx="1298201" cy="1136563"/>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7" name="Connecteur droit avec flèche 26">
            <a:extLst>
              <a:ext uri="{FF2B5EF4-FFF2-40B4-BE49-F238E27FC236}">
                <a16:creationId xmlns:a16="http://schemas.microsoft.com/office/drawing/2014/main" id="{FDBF5A9E-727B-1C78-0770-13C2CEC0000F}"/>
              </a:ext>
            </a:extLst>
          </p:cNvPr>
          <p:cNvCxnSpPr>
            <a:endCxn id="6" idx="1"/>
          </p:cNvCxnSpPr>
          <p:nvPr/>
        </p:nvCxnSpPr>
        <p:spPr>
          <a:xfrm flipV="1">
            <a:off x="5724526" y="716529"/>
            <a:ext cx="387682" cy="2178835"/>
          </a:xfrm>
          <a:prstGeom prst="straightConnector1">
            <a:avLst/>
          </a:prstGeom>
          <a:ln w="50800">
            <a:solidFill>
              <a:srgbClr val="66FF66"/>
            </a:solidFill>
            <a:tailEnd type="triangle"/>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2F0F2CEF-D644-2B54-A107-4A81723FA4F9}"/>
              </a:ext>
            </a:extLst>
          </p:cNvPr>
          <p:cNvCxnSpPr>
            <a:cxnSpLocks/>
            <a:stCxn id="31" idx="2"/>
          </p:cNvCxnSpPr>
          <p:nvPr/>
        </p:nvCxnSpPr>
        <p:spPr>
          <a:xfrm flipH="1" flipV="1">
            <a:off x="5785987" y="2889450"/>
            <a:ext cx="133802" cy="0"/>
          </a:xfrm>
          <a:prstGeom prst="line">
            <a:avLst/>
          </a:prstGeom>
          <a:ln w="25400">
            <a:solidFill>
              <a:srgbClr val="66FF66"/>
            </a:solidFill>
            <a:prstDash val="dash"/>
          </a:ln>
        </p:spPr>
        <p:style>
          <a:lnRef idx="1">
            <a:schemeClr val="accent1"/>
          </a:lnRef>
          <a:fillRef idx="0">
            <a:schemeClr val="accent1"/>
          </a:fillRef>
          <a:effectRef idx="0">
            <a:schemeClr val="accent1"/>
          </a:effectRef>
          <a:fontRef idx="minor">
            <a:schemeClr val="tx1"/>
          </a:fontRef>
        </p:style>
      </p:cxnSp>
      <p:cxnSp>
        <p:nvCxnSpPr>
          <p:cNvPr id="44" name="Connecteur droit 43">
            <a:extLst>
              <a:ext uri="{FF2B5EF4-FFF2-40B4-BE49-F238E27FC236}">
                <a16:creationId xmlns:a16="http://schemas.microsoft.com/office/drawing/2014/main" id="{E3C67394-FEEE-D3FD-0715-722A43956472}"/>
              </a:ext>
            </a:extLst>
          </p:cNvPr>
          <p:cNvCxnSpPr>
            <a:cxnSpLocks/>
          </p:cNvCxnSpPr>
          <p:nvPr/>
        </p:nvCxnSpPr>
        <p:spPr>
          <a:xfrm flipH="1">
            <a:off x="2451996" y="4826000"/>
            <a:ext cx="262629" cy="222686"/>
          </a:xfrm>
          <a:prstGeom prst="line">
            <a:avLst/>
          </a:prstGeom>
          <a:ln w="38100">
            <a:solidFill>
              <a:srgbClr val="66FF66"/>
            </a:solidFill>
            <a:prstDash val="solid"/>
          </a:ln>
        </p:spPr>
        <p:style>
          <a:lnRef idx="1">
            <a:schemeClr val="accent1"/>
          </a:lnRef>
          <a:fillRef idx="0">
            <a:schemeClr val="accent1"/>
          </a:fillRef>
          <a:effectRef idx="0">
            <a:schemeClr val="accent1"/>
          </a:effectRef>
          <a:fontRef idx="minor">
            <a:schemeClr val="tx1"/>
          </a:fontRef>
        </p:style>
      </p:cxnSp>
      <p:cxnSp>
        <p:nvCxnSpPr>
          <p:cNvPr id="50" name="Connecteur droit 49">
            <a:extLst>
              <a:ext uri="{FF2B5EF4-FFF2-40B4-BE49-F238E27FC236}">
                <a16:creationId xmlns:a16="http://schemas.microsoft.com/office/drawing/2014/main" id="{93C67726-6E7D-7240-D66B-1540C43E1CB4}"/>
              </a:ext>
            </a:extLst>
          </p:cNvPr>
          <p:cNvCxnSpPr>
            <a:cxnSpLocks/>
          </p:cNvCxnSpPr>
          <p:nvPr/>
        </p:nvCxnSpPr>
        <p:spPr>
          <a:xfrm flipH="1">
            <a:off x="6808793" y="3905132"/>
            <a:ext cx="611825" cy="0"/>
          </a:xfrm>
          <a:prstGeom prst="line">
            <a:avLst/>
          </a:prstGeom>
          <a:ln w="38100">
            <a:solidFill>
              <a:srgbClr val="66FF66"/>
            </a:solidFill>
            <a:prstDash val="solid"/>
          </a:ln>
        </p:spPr>
        <p:style>
          <a:lnRef idx="1">
            <a:schemeClr val="accent1"/>
          </a:lnRef>
          <a:fillRef idx="0">
            <a:schemeClr val="accent1"/>
          </a:fillRef>
          <a:effectRef idx="0">
            <a:schemeClr val="accent1"/>
          </a:effectRef>
          <a:fontRef idx="minor">
            <a:schemeClr val="tx1"/>
          </a:fontRef>
        </p:style>
      </p:cxnSp>
      <p:cxnSp>
        <p:nvCxnSpPr>
          <p:cNvPr id="53" name="Connecteur droit 52">
            <a:extLst>
              <a:ext uri="{FF2B5EF4-FFF2-40B4-BE49-F238E27FC236}">
                <a16:creationId xmlns:a16="http://schemas.microsoft.com/office/drawing/2014/main" id="{C2CBC1D1-5CDD-1970-388D-1257B7939520}"/>
              </a:ext>
            </a:extLst>
          </p:cNvPr>
          <p:cNvCxnSpPr>
            <a:cxnSpLocks/>
            <a:stCxn id="6" idx="7"/>
          </p:cNvCxnSpPr>
          <p:nvPr/>
        </p:nvCxnSpPr>
        <p:spPr>
          <a:xfrm flipH="1">
            <a:off x="6099056" y="716529"/>
            <a:ext cx="13152" cy="2414464"/>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54" name="Connecteur droit 53">
            <a:extLst>
              <a:ext uri="{FF2B5EF4-FFF2-40B4-BE49-F238E27FC236}">
                <a16:creationId xmlns:a16="http://schemas.microsoft.com/office/drawing/2014/main" id="{01A04128-D420-C8B3-14E0-6FC86053E0AC}"/>
              </a:ext>
            </a:extLst>
          </p:cNvPr>
          <p:cNvCxnSpPr>
            <a:cxnSpLocks/>
          </p:cNvCxnSpPr>
          <p:nvPr/>
        </p:nvCxnSpPr>
        <p:spPr>
          <a:xfrm flipH="1">
            <a:off x="5762626" y="2884886"/>
            <a:ext cx="611825" cy="0"/>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55" name="Connecteur droit 54">
            <a:extLst>
              <a:ext uri="{FF2B5EF4-FFF2-40B4-BE49-F238E27FC236}">
                <a16:creationId xmlns:a16="http://schemas.microsoft.com/office/drawing/2014/main" id="{4D808947-8BF7-79B0-66B1-0A618FB8907B}"/>
              </a:ext>
            </a:extLst>
          </p:cNvPr>
          <p:cNvCxnSpPr>
            <a:cxnSpLocks/>
          </p:cNvCxnSpPr>
          <p:nvPr/>
        </p:nvCxnSpPr>
        <p:spPr>
          <a:xfrm flipH="1">
            <a:off x="6114149" y="2908307"/>
            <a:ext cx="262629" cy="222686"/>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58" name="Connecteur droit 57">
            <a:extLst>
              <a:ext uri="{FF2B5EF4-FFF2-40B4-BE49-F238E27FC236}">
                <a16:creationId xmlns:a16="http://schemas.microsoft.com/office/drawing/2014/main" id="{42D304A1-B515-9122-D91D-76AC11AD47F1}"/>
              </a:ext>
            </a:extLst>
          </p:cNvPr>
          <p:cNvCxnSpPr>
            <a:cxnSpLocks/>
          </p:cNvCxnSpPr>
          <p:nvPr/>
        </p:nvCxnSpPr>
        <p:spPr>
          <a:xfrm flipH="1">
            <a:off x="5467108" y="2881628"/>
            <a:ext cx="262629" cy="222686"/>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59" name="Connecteur droit 58">
            <a:extLst>
              <a:ext uri="{FF2B5EF4-FFF2-40B4-BE49-F238E27FC236}">
                <a16:creationId xmlns:a16="http://schemas.microsoft.com/office/drawing/2014/main" id="{FF500E56-427D-ED5D-4943-62D7A18D83D2}"/>
              </a:ext>
            </a:extLst>
          </p:cNvPr>
          <p:cNvCxnSpPr>
            <a:cxnSpLocks/>
          </p:cNvCxnSpPr>
          <p:nvPr/>
        </p:nvCxnSpPr>
        <p:spPr>
          <a:xfrm flipH="1">
            <a:off x="5456713" y="3132979"/>
            <a:ext cx="611825" cy="0"/>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60" name="Connecteur droit 59">
            <a:extLst>
              <a:ext uri="{FF2B5EF4-FFF2-40B4-BE49-F238E27FC236}">
                <a16:creationId xmlns:a16="http://schemas.microsoft.com/office/drawing/2014/main" id="{6EFD741F-2E45-842A-1F3E-86199D89E701}"/>
              </a:ext>
            </a:extLst>
          </p:cNvPr>
          <p:cNvCxnSpPr>
            <a:cxnSpLocks/>
          </p:cNvCxnSpPr>
          <p:nvPr/>
        </p:nvCxnSpPr>
        <p:spPr>
          <a:xfrm flipH="1">
            <a:off x="5455919" y="720096"/>
            <a:ext cx="13152" cy="2414464"/>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61" name="Connecteur droit 60">
            <a:extLst>
              <a:ext uri="{FF2B5EF4-FFF2-40B4-BE49-F238E27FC236}">
                <a16:creationId xmlns:a16="http://schemas.microsoft.com/office/drawing/2014/main" id="{83FCBDF7-7CB1-B3AC-0027-80D2643F4537}"/>
              </a:ext>
            </a:extLst>
          </p:cNvPr>
          <p:cNvCxnSpPr>
            <a:cxnSpLocks/>
          </p:cNvCxnSpPr>
          <p:nvPr/>
        </p:nvCxnSpPr>
        <p:spPr>
          <a:xfrm flipH="1">
            <a:off x="6384731" y="477844"/>
            <a:ext cx="13152" cy="2414464"/>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62" name="Connecteur droit 61">
            <a:extLst>
              <a:ext uri="{FF2B5EF4-FFF2-40B4-BE49-F238E27FC236}">
                <a16:creationId xmlns:a16="http://schemas.microsoft.com/office/drawing/2014/main" id="{8AB3A30B-AF91-B038-44C9-FD5F3E11B430}"/>
              </a:ext>
            </a:extLst>
          </p:cNvPr>
          <p:cNvCxnSpPr>
            <a:cxnSpLocks/>
          </p:cNvCxnSpPr>
          <p:nvPr/>
        </p:nvCxnSpPr>
        <p:spPr>
          <a:xfrm flipH="1">
            <a:off x="5484684" y="744958"/>
            <a:ext cx="611825" cy="0"/>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63" name="Connecteur droit 62">
            <a:extLst>
              <a:ext uri="{FF2B5EF4-FFF2-40B4-BE49-F238E27FC236}">
                <a16:creationId xmlns:a16="http://schemas.microsoft.com/office/drawing/2014/main" id="{1E41BBB5-3AA9-832D-327F-85FE994993D9}"/>
              </a:ext>
            </a:extLst>
          </p:cNvPr>
          <p:cNvCxnSpPr>
            <a:cxnSpLocks/>
          </p:cNvCxnSpPr>
          <p:nvPr/>
        </p:nvCxnSpPr>
        <p:spPr>
          <a:xfrm flipH="1">
            <a:off x="6102117" y="515445"/>
            <a:ext cx="262629" cy="222686"/>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64" name="Connecteur droit 63">
            <a:extLst>
              <a:ext uri="{FF2B5EF4-FFF2-40B4-BE49-F238E27FC236}">
                <a16:creationId xmlns:a16="http://schemas.microsoft.com/office/drawing/2014/main" id="{C5EB50FB-9962-A8FE-BA8C-C966C0A13A73}"/>
              </a:ext>
            </a:extLst>
          </p:cNvPr>
          <p:cNvCxnSpPr>
            <a:cxnSpLocks/>
          </p:cNvCxnSpPr>
          <p:nvPr/>
        </p:nvCxnSpPr>
        <p:spPr>
          <a:xfrm flipH="1">
            <a:off x="5467107" y="515671"/>
            <a:ext cx="262629" cy="222686"/>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65" name="Connecteur droit 64">
            <a:extLst>
              <a:ext uri="{FF2B5EF4-FFF2-40B4-BE49-F238E27FC236}">
                <a16:creationId xmlns:a16="http://schemas.microsoft.com/office/drawing/2014/main" id="{FE692E87-6A88-56A3-8B92-E52E081C6DD1}"/>
              </a:ext>
            </a:extLst>
          </p:cNvPr>
          <p:cNvCxnSpPr>
            <a:cxnSpLocks/>
          </p:cNvCxnSpPr>
          <p:nvPr/>
        </p:nvCxnSpPr>
        <p:spPr>
          <a:xfrm flipH="1">
            <a:off x="5755097" y="492474"/>
            <a:ext cx="611825" cy="0"/>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sp>
        <p:nvSpPr>
          <p:cNvPr id="2" name="ZoneTexte 1">
            <a:extLst>
              <a:ext uri="{FF2B5EF4-FFF2-40B4-BE49-F238E27FC236}">
                <a16:creationId xmlns:a16="http://schemas.microsoft.com/office/drawing/2014/main" id="{394C9586-4179-AB23-26E3-57D86C870741}"/>
              </a:ext>
            </a:extLst>
          </p:cNvPr>
          <p:cNvSpPr txBox="1"/>
          <p:nvPr/>
        </p:nvSpPr>
        <p:spPr>
          <a:xfrm>
            <a:off x="6097170" y="559154"/>
            <a:ext cx="338590" cy="369332"/>
          </a:xfrm>
          <a:prstGeom prst="rect">
            <a:avLst/>
          </a:prstGeom>
          <a:noFill/>
          <a:ln>
            <a:noFill/>
            <a:prstDash val="sysDot"/>
          </a:ln>
        </p:spPr>
        <p:txBody>
          <a:bodyPr wrap="square" rtlCol="0">
            <a:spAutoFit/>
          </a:bodyPr>
          <a:lstStyle/>
          <a:p>
            <a:r>
              <a:rPr lang="fr-FR" dirty="0">
                <a:solidFill>
                  <a:srgbClr val="FF0000"/>
                </a:solidFill>
              </a:rPr>
              <a:t>B</a:t>
            </a:r>
          </a:p>
        </p:txBody>
      </p:sp>
      <p:cxnSp>
        <p:nvCxnSpPr>
          <p:cNvPr id="66" name="Connecteur droit 65">
            <a:extLst>
              <a:ext uri="{FF2B5EF4-FFF2-40B4-BE49-F238E27FC236}">
                <a16:creationId xmlns:a16="http://schemas.microsoft.com/office/drawing/2014/main" id="{15C7049B-EBE1-7629-904C-8CB0DA5D473C}"/>
              </a:ext>
            </a:extLst>
          </p:cNvPr>
          <p:cNvCxnSpPr>
            <a:cxnSpLocks/>
          </p:cNvCxnSpPr>
          <p:nvPr/>
        </p:nvCxnSpPr>
        <p:spPr>
          <a:xfrm flipH="1">
            <a:off x="5733132" y="496775"/>
            <a:ext cx="13152" cy="2414464"/>
          </a:xfrm>
          <a:prstGeom prst="line">
            <a:avLst/>
          </a:prstGeom>
          <a:ln w="38100">
            <a:solidFill>
              <a:srgbClr val="66FF66"/>
            </a:solidFill>
            <a:prstDash val="sysDot"/>
          </a:ln>
        </p:spPr>
        <p:style>
          <a:lnRef idx="1">
            <a:schemeClr val="accent1"/>
          </a:lnRef>
          <a:fillRef idx="0">
            <a:schemeClr val="accent1"/>
          </a:fillRef>
          <a:effectRef idx="0">
            <a:schemeClr val="accent1"/>
          </a:effectRef>
          <a:fontRef idx="minor">
            <a:schemeClr val="tx1"/>
          </a:fontRef>
        </p:style>
      </p:cxnSp>
      <p:cxnSp>
        <p:nvCxnSpPr>
          <p:cNvPr id="67" name="Connecteur droit 66">
            <a:extLst>
              <a:ext uri="{FF2B5EF4-FFF2-40B4-BE49-F238E27FC236}">
                <a16:creationId xmlns:a16="http://schemas.microsoft.com/office/drawing/2014/main" id="{155A444B-B9B4-0285-78F5-95BF84BB4A2C}"/>
              </a:ext>
            </a:extLst>
          </p:cNvPr>
          <p:cNvCxnSpPr>
            <a:cxnSpLocks/>
          </p:cNvCxnSpPr>
          <p:nvPr/>
        </p:nvCxnSpPr>
        <p:spPr>
          <a:xfrm>
            <a:off x="3810000" y="-370852"/>
            <a:ext cx="0" cy="2310404"/>
          </a:xfrm>
          <a:prstGeom prst="line">
            <a:avLst/>
          </a:prstGeom>
          <a:ln w="38100">
            <a:solidFill>
              <a:srgbClr val="66FF66"/>
            </a:solidFill>
            <a:prstDash val="solid"/>
          </a:ln>
        </p:spPr>
        <p:style>
          <a:lnRef idx="1">
            <a:schemeClr val="accent1"/>
          </a:lnRef>
          <a:fillRef idx="0">
            <a:schemeClr val="accent1"/>
          </a:fillRef>
          <a:effectRef idx="0">
            <a:schemeClr val="accent1"/>
          </a:effectRef>
          <a:fontRef idx="minor">
            <a:schemeClr val="tx1"/>
          </a:fontRef>
        </p:style>
      </p:cxnSp>
      <p:pic>
        <p:nvPicPr>
          <p:cNvPr id="70" name="Image 69">
            <a:extLst>
              <a:ext uri="{FF2B5EF4-FFF2-40B4-BE49-F238E27FC236}">
                <a16:creationId xmlns:a16="http://schemas.microsoft.com/office/drawing/2014/main" id="{84013032-66D7-F7CD-9A5E-FB15FD44B57A}"/>
              </a:ext>
            </a:extLst>
          </p:cNvPr>
          <p:cNvPicPr>
            <a:picLocks noChangeAspect="1"/>
          </p:cNvPicPr>
          <p:nvPr/>
        </p:nvPicPr>
        <p:blipFill>
          <a:blip r:embed="rId4"/>
          <a:stretch>
            <a:fillRect/>
          </a:stretch>
        </p:blipFill>
        <p:spPr>
          <a:xfrm>
            <a:off x="6438553" y="1144060"/>
            <a:ext cx="685896" cy="514422"/>
          </a:xfrm>
          <a:prstGeom prst="rect">
            <a:avLst/>
          </a:prstGeom>
        </p:spPr>
      </p:pic>
      <p:sp>
        <p:nvSpPr>
          <p:cNvPr id="72" name="ZoneTexte 71">
            <a:extLst>
              <a:ext uri="{FF2B5EF4-FFF2-40B4-BE49-F238E27FC236}">
                <a16:creationId xmlns:a16="http://schemas.microsoft.com/office/drawing/2014/main" id="{9C739783-23CA-B8F8-40E7-267A8E39DBE8}"/>
              </a:ext>
            </a:extLst>
          </p:cNvPr>
          <p:cNvSpPr txBox="1"/>
          <p:nvPr/>
        </p:nvSpPr>
        <p:spPr>
          <a:xfrm>
            <a:off x="6467475" y="3551553"/>
            <a:ext cx="1019175" cy="369332"/>
          </a:xfrm>
          <a:prstGeom prst="rect">
            <a:avLst/>
          </a:prstGeom>
          <a:noFill/>
        </p:spPr>
        <p:txBody>
          <a:bodyPr wrap="square" rtlCol="0">
            <a:spAutoFit/>
          </a:bodyPr>
          <a:lstStyle/>
          <a:p>
            <a:r>
              <a:rPr lang="fr-FR"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X</a:t>
            </a:r>
            <a:r>
              <a:rPr lang="fr-FR" sz="1800" baseline="-250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A</a:t>
            </a:r>
            <a:endParaRPr lang="fr-FR" dirty="0">
              <a:solidFill>
                <a:srgbClr val="0070C0"/>
              </a:solidFill>
            </a:endParaRPr>
          </a:p>
        </p:txBody>
      </p:sp>
      <p:sp>
        <p:nvSpPr>
          <p:cNvPr id="73" name="ZoneTexte 72">
            <a:extLst>
              <a:ext uri="{FF2B5EF4-FFF2-40B4-BE49-F238E27FC236}">
                <a16:creationId xmlns:a16="http://schemas.microsoft.com/office/drawing/2014/main" id="{8A0D8BB9-DC08-4123-0FDD-F523C5CED754}"/>
              </a:ext>
            </a:extLst>
          </p:cNvPr>
          <p:cNvSpPr txBox="1"/>
          <p:nvPr/>
        </p:nvSpPr>
        <p:spPr>
          <a:xfrm>
            <a:off x="3486150" y="1599032"/>
            <a:ext cx="1019175" cy="369332"/>
          </a:xfrm>
          <a:prstGeom prst="rect">
            <a:avLst/>
          </a:prstGeom>
          <a:noFill/>
        </p:spPr>
        <p:txBody>
          <a:bodyPr wrap="square" rtlCol="0">
            <a:spAutoFit/>
          </a:bodyPr>
          <a:lstStyle/>
          <a:p>
            <a:r>
              <a:rPr lang="fr-FR"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Y</a:t>
            </a:r>
            <a:r>
              <a:rPr lang="fr-FR" sz="1800" baseline="-250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A</a:t>
            </a:r>
            <a:endParaRPr lang="fr-FR" dirty="0">
              <a:solidFill>
                <a:srgbClr val="0070C0"/>
              </a:solidFill>
            </a:endParaRPr>
          </a:p>
        </p:txBody>
      </p:sp>
      <p:sp>
        <p:nvSpPr>
          <p:cNvPr id="74" name="ZoneTexte 73">
            <a:extLst>
              <a:ext uri="{FF2B5EF4-FFF2-40B4-BE49-F238E27FC236}">
                <a16:creationId xmlns:a16="http://schemas.microsoft.com/office/drawing/2014/main" id="{327878CC-B962-EBCE-ACC6-AB7CC2D6B122}"/>
              </a:ext>
            </a:extLst>
          </p:cNvPr>
          <p:cNvSpPr txBox="1"/>
          <p:nvPr/>
        </p:nvSpPr>
        <p:spPr>
          <a:xfrm>
            <a:off x="2371725" y="4478775"/>
            <a:ext cx="1019175" cy="369332"/>
          </a:xfrm>
          <a:prstGeom prst="rect">
            <a:avLst/>
          </a:prstGeom>
          <a:noFill/>
        </p:spPr>
        <p:txBody>
          <a:bodyPr wrap="square" rtlCol="0">
            <a:spAutoFit/>
          </a:bodyPr>
          <a:lstStyle/>
          <a:p>
            <a:r>
              <a:rPr lang="fr-FR" sz="1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Z</a:t>
            </a:r>
            <a:r>
              <a:rPr lang="fr-FR" sz="1800" baseline="-250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A</a:t>
            </a:r>
            <a:endParaRPr lang="fr-FR" dirty="0">
              <a:solidFill>
                <a:srgbClr val="0070C0"/>
              </a:solidFill>
            </a:endParaRPr>
          </a:p>
        </p:txBody>
      </p:sp>
      <p:sp>
        <p:nvSpPr>
          <p:cNvPr id="75" name="ZoneTexte 74">
            <a:extLst>
              <a:ext uri="{FF2B5EF4-FFF2-40B4-BE49-F238E27FC236}">
                <a16:creationId xmlns:a16="http://schemas.microsoft.com/office/drawing/2014/main" id="{FE6A07CE-E1C8-2149-270E-75E035CB3168}"/>
              </a:ext>
            </a:extLst>
          </p:cNvPr>
          <p:cNvSpPr txBox="1"/>
          <p:nvPr/>
        </p:nvSpPr>
        <p:spPr>
          <a:xfrm>
            <a:off x="7419071" y="3526562"/>
            <a:ext cx="495300" cy="369332"/>
          </a:xfrm>
          <a:prstGeom prst="rect">
            <a:avLst/>
          </a:prstGeom>
          <a:noFill/>
        </p:spPr>
        <p:txBody>
          <a:bodyPr wrap="square">
            <a:spAutoFit/>
          </a:bodyPr>
          <a:lstStyle/>
          <a:p>
            <a:r>
              <a:rPr lang="fr-FR"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X</a:t>
            </a:r>
            <a:r>
              <a:rPr lang="fr-FR" sz="1800" baseline="-250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B</a:t>
            </a:r>
            <a:endParaRPr lang="fr-FR" dirty="0">
              <a:solidFill>
                <a:srgbClr val="FF0000"/>
              </a:solidFill>
            </a:endParaRPr>
          </a:p>
        </p:txBody>
      </p:sp>
      <p:sp>
        <p:nvSpPr>
          <p:cNvPr id="76" name="ZoneTexte 75">
            <a:extLst>
              <a:ext uri="{FF2B5EF4-FFF2-40B4-BE49-F238E27FC236}">
                <a16:creationId xmlns:a16="http://schemas.microsoft.com/office/drawing/2014/main" id="{1D723040-9CEE-8AF4-1483-BCFB6E60DE22}"/>
              </a:ext>
            </a:extLst>
          </p:cNvPr>
          <p:cNvSpPr txBox="1"/>
          <p:nvPr/>
        </p:nvSpPr>
        <p:spPr>
          <a:xfrm>
            <a:off x="2047184" y="744958"/>
            <a:ext cx="495300" cy="369332"/>
          </a:xfrm>
          <a:prstGeom prst="rect">
            <a:avLst/>
          </a:prstGeom>
          <a:noFill/>
        </p:spPr>
        <p:txBody>
          <a:bodyPr wrap="square">
            <a:spAutoFit/>
          </a:bodyPr>
          <a:lstStyle/>
          <a:p>
            <a:r>
              <a:rPr lang="fr-FR"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Y</a:t>
            </a:r>
            <a:r>
              <a:rPr lang="fr-FR" sz="1800" baseline="-250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B</a:t>
            </a:r>
            <a:endParaRPr lang="fr-FR" dirty="0">
              <a:solidFill>
                <a:srgbClr val="FF0000"/>
              </a:solidFill>
            </a:endParaRPr>
          </a:p>
        </p:txBody>
      </p:sp>
      <p:sp>
        <p:nvSpPr>
          <p:cNvPr id="77" name="ZoneTexte 76">
            <a:extLst>
              <a:ext uri="{FF2B5EF4-FFF2-40B4-BE49-F238E27FC236}">
                <a16:creationId xmlns:a16="http://schemas.microsoft.com/office/drawing/2014/main" id="{560C5755-C5B5-C0A2-0C2B-7E736415FB3A}"/>
              </a:ext>
            </a:extLst>
          </p:cNvPr>
          <p:cNvSpPr txBox="1"/>
          <p:nvPr/>
        </p:nvSpPr>
        <p:spPr>
          <a:xfrm>
            <a:off x="2093051" y="4768704"/>
            <a:ext cx="495300" cy="369332"/>
          </a:xfrm>
          <a:prstGeom prst="rect">
            <a:avLst/>
          </a:prstGeom>
          <a:noFill/>
        </p:spPr>
        <p:txBody>
          <a:bodyPr wrap="square">
            <a:spAutoFit/>
          </a:bodyPr>
          <a:lstStyle/>
          <a:p>
            <a:r>
              <a:rPr lang="fr-FR"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Z</a:t>
            </a:r>
            <a:r>
              <a:rPr lang="fr-FR" sz="1800" baseline="-250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B</a:t>
            </a:r>
            <a:endParaRPr lang="fr-FR" dirty="0">
              <a:solidFill>
                <a:srgbClr val="FF0000"/>
              </a:solidFill>
            </a:endParaRPr>
          </a:p>
        </p:txBody>
      </p:sp>
      <p:pic>
        <p:nvPicPr>
          <p:cNvPr id="26" name="Image 25">
            <a:extLst>
              <a:ext uri="{FF2B5EF4-FFF2-40B4-BE49-F238E27FC236}">
                <a16:creationId xmlns:a16="http://schemas.microsoft.com/office/drawing/2014/main" id="{C8707A3A-3ABC-A004-9C32-F9C511001E24}"/>
              </a:ext>
            </a:extLst>
          </p:cNvPr>
          <p:cNvPicPr>
            <a:picLocks noChangeAspect="1"/>
          </p:cNvPicPr>
          <p:nvPr/>
        </p:nvPicPr>
        <p:blipFill>
          <a:blip r:embed="rId5"/>
          <a:stretch>
            <a:fillRect/>
          </a:stretch>
        </p:blipFill>
        <p:spPr>
          <a:xfrm>
            <a:off x="7500200" y="345768"/>
            <a:ext cx="4615363" cy="361628"/>
          </a:xfrm>
          <a:prstGeom prst="rect">
            <a:avLst/>
          </a:prstGeom>
        </p:spPr>
      </p:pic>
      <mc:AlternateContent xmlns:mc="http://schemas.openxmlformats.org/markup-compatibility/2006" xmlns:a14="http://schemas.microsoft.com/office/drawing/2010/main">
        <mc:Choice Requires="a14">
          <p:sp>
            <p:nvSpPr>
              <p:cNvPr id="28" name="ZoneTexte 27">
                <a:extLst>
                  <a:ext uri="{FF2B5EF4-FFF2-40B4-BE49-F238E27FC236}">
                    <a16:creationId xmlns:a16="http://schemas.microsoft.com/office/drawing/2014/main" id="{C79787C4-6273-0587-BE41-3964A869446C}"/>
                  </a:ext>
                </a:extLst>
              </p:cNvPr>
              <p:cNvSpPr txBox="1"/>
              <p:nvPr/>
            </p:nvSpPr>
            <p:spPr>
              <a:xfrm>
                <a:off x="7397256" y="1033866"/>
                <a:ext cx="4975718" cy="1875129"/>
              </a:xfrm>
              <a:prstGeom prst="rect">
                <a:avLst/>
              </a:prstGeom>
              <a:noFill/>
            </p:spPr>
            <p:txBody>
              <a:bodyPr wrap="square">
                <a:spAutoFit/>
              </a:bodyPr>
              <a:lstStyle/>
              <a:p>
                <a:r>
                  <a:rPr lang="fr-FR" i="1" dirty="0">
                    <a:solidFill>
                      <a:srgbClr val="0070C0"/>
                    </a:solidFill>
                    <a:effectLst/>
                    <a:latin typeface="Cambria Math" panose="02040503050406030204" pitchFamily="18" charset="0"/>
                    <a:ea typeface="Times New Roman" panose="02020603050405020304" pitchFamily="18" charset="0"/>
                  </a:rPr>
                  <a:t>Caractérisation du vecteur position</a:t>
                </a:r>
              </a:p>
              <a:p>
                <a:endParaRPr lang="fr-FR" i="1" dirty="0">
                  <a:solidFill>
                    <a:srgbClr val="0070C0"/>
                  </a:solidFill>
                  <a:effectLst/>
                  <a:latin typeface="Cambria Math" panose="02040503050406030204" pitchFamily="18" charset="0"/>
                  <a:ea typeface="Times New Roman" panose="02020603050405020304" pitchFamily="18" charset="0"/>
                </a:endParaRPr>
              </a:p>
              <a:p>
                <a14:m>
                  <m:oMath xmlns:m="http://schemas.openxmlformats.org/officeDocument/2006/math">
                    <m:acc>
                      <m:accPr>
                        <m:chr m:val="⃗"/>
                        <m:ctrlPr>
                          <a:rPr lang="fr-FR" i="1" smtClean="0">
                            <a:effectLst/>
                            <a:latin typeface="Cambria Math" panose="02040503050406030204" pitchFamily="18" charset="0"/>
                            <a:ea typeface="Times New Roman" panose="02020603050405020304" pitchFamily="18" charset="0"/>
                          </a:rPr>
                        </m:ctrlPr>
                      </m:accPr>
                      <m:e>
                        <m:r>
                          <a:rPr lang="fr-FR" sz="1800" i="1">
                            <a:effectLst/>
                            <a:latin typeface="Cambria Math" panose="02040503050406030204" pitchFamily="18" charset="0"/>
                            <a:ea typeface="Times New Roman" panose="02020603050405020304" pitchFamily="18" charset="0"/>
                            <a:cs typeface="Times New Roman" panose="02020603050405020304" pitchFamily="18" charset="0"/>
                          </a:rPr>
                          <m:t>𝐴𝐵</m:t>
                        </m:r>
                      </m:e>
                    </m:acc>
                  </m:oMath>
                </a14:m>
                <a:r>
                  <a:rPr lang="fr-FR" sz="1800" dirty="0">
                    <a:effectLst/>
                    <a:latin typeface="Calibri" panose="020F0502020204030204" pitchFamily="34"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fr-FR" i="1" smtClean="0">
                            <a:effectLst/>
                            <a:latin typeface="Cambria Math" panose="02040503050406030204" pitchFamily="18" charset="0"/>
                          </a:rPr>
                        </m:ctrlPr>
                      </m:sSubPr>
                      <m:e>
                        <m:d>
                          <m:dPr>
                            <m:begChr m:val="⌊"/>
                            <m:endChr m:val="⌋"/>
                            <m:ctrlPr>
                              <a:rPr lang="fr-FR" i="1">
                                <a:latin typeface="Cambria Math" panose="02040503050406030204" pitchFamily="18" charset="0"/>
                              </a:rPr>
                            </m:ctrlPr>
                          </m:dPr>
                          <m:e>
                            <m:eqArr>
                              <m:eqArrPr>
                                <m:ctrlPr>
                                  <a:rPr lang="fr-FR" i="1">
                                    <a:latin typeface="Cambria Math" panose="02040503050406030204" pitchFamily="18" charset="0"/>
                                  </a:rPr>
                                </m:ctrlPr>
                              </m:eqArrPr>
                              <m:e>
                                <m:r>
                                  <a:rPr lang="fr-FR" i="1">
                                    <a:latin typeface="Cambria Math" panose="02040503050406030204" pitchFamily="18" charset="0"/>
                                    <a:ea typeface="Calibri" panose="020F0502020204030204" pitchFamily="34" charset="0"/>
                                    <a:cs typeface="Times New Roman" panose="02020603050405020304" pitchFamily="18" charset="0"/>
                                  </a:rPr>
                                  <m:t>(</m:t>
                                </m:r>
                                <m:r>
                                  <a:rPr lang="fr-FR" i="1">
                                    <a:latin typeface="Cambria Math" panose="02040503050406030204" pitchFamily="18" charset="0"/>
                                    <a:ea typeface="Calibri" panose="020F0502020204030204" pitchFamily="34" charset="0"/>
                                    <a:cs typeface="Times New Roman" panose="02020603050405020304" pitchFamily="18" charset="0"/>
                                  </a:rPr>
                                  <m:t>𝑋𝑏</m:t>
                                </m:r>
                                <m:r>
                                  <a:rPr lang="fr-FR" i="1">
                                    <a:latin typeface="Cambria Math" panose="02040503050406030204" pitchFamily="18" charset="0"/>
                                    <a:ea typeface="Calibri" panose="020F0502020204030204" pitchFamily="34" charset="0"/>
                                    <a:cs typeface="Times New Roman" panose="02020603050405020304" pitchFamily="18" charset="0"/>
                                  </a:rPr>
                                  <m:t>−</m:t>
                                </m:r>
                                <m:r>
                                  <a:rPr lang="fr-FR" i="1">
                                    <a:latin typeface="Cambria Math" panose="02040503050406030204" pitchFamily="18" charset="0"/>
                                    <a:ea typeface="Calibri" panose="020F0502020204030204" pitchFamily="34" charset="0"/>
                                    <a:cs typeface="Times New Roman" panose="02020603050405020304" pitchFamily="18" charset="0"/>
                                  </a:rPr>
                                  <m:t>𝑋𝑎</m:t>
                                </m:r>
                                <m:r>
                                  <a:rPr lang="fr-FR" i="1">
                                    <a:latin typeface="Cambria Math" panose="02040503050406030204" pitchFamily="18" charset="0"/>
                                    <a:ea typeface="Calibri" panose="020F0502020204030204" pitchFamily="34" charset="0"/>
                                    <a:cs typeface="Times New Roman" panose="02020603050405020304" pitchFamily="18" charset="0"/>
                                  </a:rPr>
                                  <m:t>)</m:t>
                                </m:r>
                              </m:e>
                              <m:e>
                                <m:r>
                                  <a:rPr lang="fr-FR" i="1">
                                    <a:latin typeface="Cambria Math" panose="02040503050406030204" pitchFamily="18" charset="0"/>
                                    <a:ea typeface="Calibri" panose="020F0502020204030204" pitchFamily="34" charset="0"/>
                                    <a:cs typeface="Times New Roman" panose="02020603050405020304" pitchFamily="18" charset="0"/>
                                  </a:rPr>
                                  <m:t>(</m:t>
                                </m:r>
                                <m:r>
                                  <a:rPr lang="fr-FR" i="1">
                                    <a:latin typeface="Cambria Math" panose="02040503050406030204" pitchFamily="18" charset="0"/>
                                    <a:ea typeface="Calibri" panose="020F0502020204030204" pitchFamily="34" charset="0"/>
                                    <a:cs typeface="Times New Roman" panose="02020603050405020304" pitchFamily="18" charset="0"/>
                                  </a:rPr>
                                  <m:t>𝑌𝑏</m:t>
                                </m:r>
                                <m:r>
                                  <a:rPr lang="fr-FR" i="1">
                                    <a:latin typeface="Cambria Math" panose="02040503050406030204" pitchFamily="18" charset="0"/>
                                    <a:ea typeface="Calibri" panose="020F0502020204030204" pitchFamily="34" charset="0"/>
                                    <a:cs typeface="Times New Roman" panose="02020603050405020304" pitchFamily="18" charset="0"/>
                                  </a:rPr>
                                  <m:t>−</m:t>
                                </m:r>
                                <m:r>
                                  <a:rPr lang="fr-FR" i="1">
                                    <a:latin typeface="Cambria Math" panose="02040503050406030204" pitchFamily="18" charset="0"/>
                                    <a:ea typeface="Calibri" panose="020F0502020204030204" pitchFamily="34" charset="0"/>
                                    <a:cs typeface="Times New Roman" panose="02020603050405020304" pitchFamily="18" charset="0"/>
                                  </a:rPr>
                                  <m:t>𝑌𝑎</m:t>
                                </m:r>
                                <m:r>
                                  <a:rPr lang="fr-FR" i="1">
                                    <a:latin typeface="Cambria Math" panose="02040503050406030204" pitchFamily="18" charset="0"/>
                                    <a:ea typeface="Calibri" panose="020F0502020204030204" pitchFamily="34" charset="0"/>
                                    <a:cs typeface="Times New Roman" panose="02020603050405020304" pitchFamily="18" charset="0"/>
                                  </a:rPr>
                                  <m:t>)</m:t>
                                </m:r>
                              </m:e>
                              <m:e>
                                <m:r>
                                  <a:rPr lang="fr-FR" i="1">
                                    <a:latin typeface="Cambria Math" panose="02040503050406030204" pitchFamily="18" charset="0"/>
                                    <a:ea typeface="Cambria Math" panose="02040503050406030204" pitchFamily="18" charset="0"/>
                                    <a:cs typeface="Cambria Math" panose="02040503050406030204" pitchFamily="18" charset="0"/>
                                  </a:rPr>
                                  <m:t>(</m:t>
                                </m:r>
                                <m:r>
                                  <a:rPr lang="fr-FR" i="1">
                                    <a:latin typeface="Cambria Math" panose="02040503050406030204" pitchFamily="18" charset="0"/>
                                    <a:ea typeface="Cambria Math" panose="02040503050406030204" pitchFamily="18" charset="0"/>
                                    <a:cs typeface="Cambria Math" panose="02040503050406030204" pitchFamily="18" charset="0"/>
                                  </a:rPr>
                                  <m:t>𝑍𝑏</m:t>
                                </m:r>
                                <m:r>
                                  <a:rPr lang="fr-FR" i="1">
                                    <a:latin typeface="Cambria Math" panose="02040503050406030204" pitchFamily="18" charset="0"/>
                                    <a:ea typeface="Cambria Math" panose="02040503050406030204" pitchFamily="18" charset="0"/>
                                    <a:cs typeface="Cambria Math" panose="02040503050406030204" pitchFamily="18" charset="0"/>
                                  </a:rPr>
                                  <m:t>−</m:t>
                                </m:r>
                                <m:r>
                                  <a:rPr lang="fr-FR" i="1">
                                    <a:latin typeface="Cambria Math" panose="02040503050406030204" pitchFamily="18" charset="0"/>
                                    <a:ea typeface="Cambria Math" panose="02040503050406030204" pitchFamily="18" charset="0"/>
                                    <a:cs typeface="Cambria Math" panose="02040503050406030204" pitchFamily="18" charset="0"/>
                                  </a:rPr>
                                  <m:t>𝑍𝑎</m:t>
                                </m:r>
                                <m:r>
                                  <a:rPr lang="fr-FR" i="1">
                                    <a:latin typeface="Cambria Math" panose="02040503050406030204" pitchFamily="18" charset="0"/>
                                    <a:ea typeface="Cambria Math" panose="02040503050406030204" pitchFamily="18" charset="0"/>
                                    <a:cs typeface="Cambria Math" panose="02040503050406030204" pitchFamily="18" charset="0"/>
                                  </a:rPr>
                                  <m:t>)</m:t>
                                </m:r>
                              </m:e>
                            </m:eqArr>
                          </m:e>
                        </m:d>
                      </m:e>
                      <m:sub>
                        <m:r>
                          <a:rPr lang="fr-FR" b="0" i="1" smtClean="0">
                            <a:effectLst/>
                            <a:latin typeface="Cambria Math" panose="02040503050406030204" pitchFamily="18" charset="0"/>
                          </a:rPr>
                          <m:t>𝑅</m:t>
                        </m:r>
                      </m:sub>
                    </m:sSub>
                  </m:oMath>
                </a14:m>
                <a:r>
                  <a:rPr lang="fr-FR" dirty="0"/>
                  <a:t> </a:t>
                </a:r>
              </a:p>
              <a:p>
                <a:r>
                  <a:rPr lang="fr-FR" dirty="0"/>
                  <a:t>avec (</a:t>
                </a:r>
                <a:r>
                  <a:rPr lang="fr-FR" dirty="0" err="1"/>
                  <a:t>Xb</a:t>
                </a:r>
                <a:r>
                  <a:rPr lang="fr-FR" dirty="0"/>
                  <a:t>-Xa) projection de </a:t>
                </a:r>
                <a14:m>
                  <m:oMath xmlns:m="http://schemas.openxmlformats.org/officeDocument/2006/math">
                    <m:acc>
                      <m:accPr>
                        <m:chr m:val="⃗"/>
                        <m:ctrlPr>
                          <a:rPr lang="fr-FR" i="1">
                            <a:latin typeface="Cambria Math" panose="02040503050406030204" pitchFamily="18" charset="0"/>
                            <a:ea typeface="Times New Roman" panose="02020603050405020304" pitchFamily="18" charset="0"/>
                          </a:rPr>
                        </m:ctrlPr>
                      </m:accPr>
                      <m:e>
                        <m:r>
                          <a:rPr lang="fr-FR" i="1">
                            <a:latin typeface="Cambria Math" panose="02040503050406030204" pitchFamily="18" charset="0"/>
                            <a:ea typeface="Times New Roman" panose="02020603050405020304" pitchFamily="18" charset="0"/>
                            <a:cs typeface="Times New Roman" panose="02020603050405020304" pitchFamily="18" charset="0"/>
                          </a:rPr>
                          <m:t>𝐴𝐵</m:t>
                        </m:r>
                      </m:e>
                    </m:acc>
                  </m:oMath>
                </a14:m>
                <a:r>
                  <a:rPr lang="fr-FR" dirty="0">
                    <a:latin typeface="Calibri" panose="020F0502020204030204" pitchFamily="34" charset="0"/>
                    <a:ea typeface="Times New Roman" panose="02020603050405020304" pitchFamily="18" charset="0"/>
                    <a:cs typeface="Times New Roman" panose="02020603050405020304" pitchFamily="18" charset="0"/>
                  </a:rPr>
                  <a:t> </a:t>
                </a:r>
                <a:r>
                  <a:rPr lang="fr-FR" dirty="0"/>
                  <a:t>sur l’axe (O,</a:t>
                </a:r>
                <a:r>
                  <a:rPr lang="fr-FR" dirty="0">
                    <a:ea typeface="Times New Roman" panose="02020603050405020304" pitchFamily="18" charset="0"/>
                  </a:rPr>
                  <a:t> </a:t>
                </a:r>
                <a14:m>
                  <m:oMath xmlns:m="http://schemas.openxmlformats.org/officeDocument/2006/math">
                    <m:acc>
                      <m:accPr>
                        <m:chr m:val="⃗"/>
                        <m:ctrlPr>
                          <a:rPr lang="fr-FR" i="1">
                            <a:latin typeface="Cambria Math" panose="02040503050406030204" pitchFamily="18" charset="0"/>
                            <a:ea typeface="Times New Roman" panose="02020603050405020304" pitchFamily="18" charset="0"/>
                          </a:rPr>
                        </m:ctrlPr>
                      </m:accPr>
                      <m:e>
                        <m:r>
                          <a:rPr lang="fr-FR" b="0" i="1" smtClean="0">
                            <a:latin typeface="Cambria Math" panose="02040503050406030204" pitchFamily="18" charset="0"/>
                            <a:ea typeface="Times New Roman" panose="02020603050405020304" pitchFamily="18" charset="0"/>
                          </a:rPr>
                          <m:t>𝑥</m:t>
                        </m:r>
                      </m:e>
                    </m:acc>
                    <m:r>
                      <a:rPr lang="fr-FR" b="0" i="1" smtClean="0">
                        <a:latin typeface="Cambria Math" panose="02040503050406030204" pitchFamily="18" charset="0"/>
                        <a:ea typeface="Times New Roman" panose="02020603050405020304" pitchFamily="18" charset="0"/>
                        <a:cs typeface="Times New Roman" panose="02020603050405020304" pitchFamily="18" charset="0"/>
                      </a:rPr>
                      <m:t>)</m:t>
                    </m:r>
                  </m:oMath>
                </a14:m>
                <a:r>
                  <a:rPr lang="fr-FR" dirty="0">
                    <a:latin typeface="Calibri" panose="020F0502020204030204" pitchFamily="34" charset="0"/>
                    <a:ea typeface="Times New Roman" panose="02020603050405020304" pitchFamily="18" charset="0"/>
                    <a:cs typeface="Times New Roman" panose="02020603050405020304" pitchFamily="18" charset="0"/>
                  </a:rPr>
                  <a:t>.</a:t>
                </a:r>
              </a:p>
            </p:txBody>
          </p:sp>
        </mc:Choice>
        <mc:Fallback xmlns="">
          <p:sp>
            <p:nvSpPr>
              <p:cNvPr id="28" name="ZoneTexte 27">
                <a:extLst>
                  <a:ext uri="{FF2B5EF4-FFF2-40B4-BE49-F238E27FC236}">
                    <a16:creationId xmlns:a16="http://schemas.microsoft.com/office/drawing/2014/main" id="{C79787C4-6273-0587-BE41-3964A869446C}"/>
                  </a:ext>
                </a:extLst>
              </p:cNvPr>
              <p:cNvSpPr txBox="1">
                <a:spLocks noRot="1" noChangeAspect="1" noMove="1" noResize="1" noEditPoints="1" noAdjustHandles="1" noChangeArrowheads="1" noChangeShapeType="1" noTextEdit="1"/>
              </p:cNvSpPr>
              <p:nvPr/>
            </p:nvSpPr>
            <p:spPr>
              <a:xfrm>
                <a:off x="7397256" y="1033866"/>
                <a:ext cx="4975718" cy="1875129"/>
              </a:xfrm>
              <a:prstGeom prst="rect">
                <a:avLst/>
              </a:prstGeom>
              <a:blipFill>
                <a:blip r:embed="rId6"/>
                <a:stretch>
                  <a:fillRect l="-979" t="-2280" r="-612" b="-4560"/>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32" name="ZoneTexte 31">
                <a:extLst>
                  <a:ext uri="{FF2B5EF4-FFF2-40B4-BE49-F238E27FC236}">
                    <a16:creationId xmlns:a16="http://schemas.microsoft.com/office/drawing/2014/main" id="{055A80A9-7E6D-8800-B205-5B0C8BCD66A6}"/>
                  </a:ext>
                </a:extLst>
              </p:cNvPr>
              <p:cNvSpPr txBox="1"/>
              <p:nvPr/>
            </p:nvSpPr>
            <p:spPr>
              <a:xfrm>
                <a:off x="7301212" y="4589377"/>
                <a:ext cx="7219951" cy="1258743"/>
              </a:xfrm>
              <a:prstGeom prst="rect">
                <a:avLst/>
              </a:prstGeom>
              <a:noFill/>
            </p:spPr>
            <p:txBody>
              <a:bodyPr wrap="square" rtlCol="0">
                <a:spAutoFit/>
              </a:bodyPr>
              <a:lstStyle/>
              <a:p>
                <a:r>
                  <a:rPr lang="fr-FR" i="1" dirty="0">
                    <a:solidFill>
                      <a:srgbClr val="0070C0"/>
                    </a:solidFill>
                    <a:latin typeface="Cambria Math" panose="02040503050406030204" pitchFamily="18" charset="0"/>
                  </a:rPr>
                  <a:t>Norme du vecteur position</a:t>
                </a:r>
              </a:p>
              <a:p>
                <a:endParaRPr lang="fr-FR" dirty="0">
                  <a:latin typeface="Calibri" panose="020F0502020204030204" pitchFamily="34" charset="0"/>
                  <a:ea typeface="Times New Roman" panose="02020603050405020304" pitchFamily="18" charset="0"/>
                  <a:cs typeface="Times New Roman" panose="02020603050405020304" pitchFamily="18" charset="0"/>
                </a:endParaRPr>
              </a:p>
              <a:p>
                <a14:m>
                  <m:oMath xmlns:m="http://schemas.openxmlformats.org/officeDocument/2006/math">
                    <m:d>
                      <m:dPr>
                        <m:begChr m:val="‖"/>
                        <m:endChr m:val="‖"/>
                        <m:ctrlPr>
                          <a:rPr lang="fr-FR" sz="1800" i="1" kern="100" smtClean="0">
                            <a:effectLst/>
                            <a:latin typeface="Cambria Math" panose="02040503050406030204" pitchFamily="18" charset="0"/>
                            <a:cs typeface="Times New Roman" panose="02020603050405020304" pitchFamily="18" charset="0"/>
                          </a:rPr>
                        </m:ctrlPr>
                      </m:dPr>
                      <m:e>
                        <m:acc>
                          <m:accPr>
                            <m:chr m:val="⃗"/>
                            <m:ctrlPr>
                              <a:rPr lang="fr-FR" i="1" kern="100">
                                <a:latin typeface="Cambria Math" panose="02040503050406030204" pitchFamily="18" charset="0"/>
                                <a:ea typeface="Times New Roman" panose="02020603050405020304" pitchFamily="18" charset="0"/>
                                <a:cs typeface="Times New Roman" panose="02020603050405020304" pitchFamily="18" charset="0"/>
                              </a:rPr>
                            </m:ctrlPr>
                          </m:accPr>
                          <m:e>
                            <m:r>
                              <a:rPr lang="fr-FR" i="1" kern="100">
                                <a:latin typeface="Cambria Math" panose="02040503050406030204" pitchFamily="18" charset="0"/>
                                <a:ea typeface="Times New Roman" panose="02020603050405020304" pitchFamily="18" charset="0"/>
                                <a:cs typeface="Times New Roman" panose="02020603050405020304" pitchFamily="18" charset="0"/>
                              </a:rPr>
                              <m:t>𝐴𝐵</m:t>
                            </m:r>
                          </m:e>
                        </m:acc>
                      </m:e>
                    </m:d>
                  </m:oMath>
                </a14:m>
                <a:r>
                  <a:rPr lang="fr-FR" sz="1800" kern="100" dirty="0">
                    <a:effectLst/>
                    <a:latin typeface="Calibri" panose="020F0502020204030204" pitchFamily="34" charset="0"/>
                    <a:ea typeface="Times New Roman" panose="02020603050405020304" pitchFamily="18" charset="0"/>
                    <a:cs typeface="Times New Roman" panose="02020603050405020304" pitchFamily="18" charset="0"/>
                  </a:rPr>
                  <a:t>=</a:t>
                </a:r>
                <a14:m>
                  <m:oMath xmlns:m="http://schemas.openxmlformats.org/officeDocument/2006/math">
                    <m:r>
                      <a:rPr lang="fr-FR" sz="1800" i="1" kern="100">
                        <a:effectLst/>
                        <a:latin typeface="Cambria Math" panose="02040503050406030204" pitchFamily="18" charset="0"/>
                        <a:ea typeface="Times New Roman" panose="02020603050405020304" pitchFamily="18" charset="0"/>
                        <a:cs typeface="Times New Roman" panose="02020603050405020304" pitchFamily="18" charset="0"/>
                      </a:rPr>
                      <m:t> </m:t>
                    </m:r>
                    <m:rad>
                      <m:radPr>
                        <m:degHide m:val="on"/>
                        <m:ctrlPr>
                          <a:rPr lang="fr-FR" sz="1800" i="1" kern="100">
                            <a:effectLst/>
                            <a:latin typeface="Cambria Math" panose="02040503050406030204" pitchFamily="18" charset="0"/>
                            <a:ea typeface="Times New Roman" panose="02020603050405020304" pitchFamily="18" charset="0"/>
                            <a:cs typeface="Times New Roman" panose="02020603050405020304" pitchFamily="18" charset="0"/>
                          </a:rPr>
                        </m:ctrlPr>
                      </m:radPr>
                      <m:deg/>
                      <m:e>
                        <m:sSup>
                          <m:sSupPr>
                            <m:ctrlPr>
                              <a:rPr lang="fr-FR" sz="1800" i="1" kern="100">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fr-FR" sz="18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r>
                                  <a:rPr lang="fr-FR" sz="1800" i="1" kern="100">
                                    <a:effectLst/>
                                    <a:latin typeface="Cambria Math" panose="02040503050406030204" pitchFamily="18" charset="0"/>
                                    <a:ea typeface="Times New Roman" panose="02020603050405020304" pitchFamily="18" charset="0"/>
                                    <a:cs typeface="Times New Roman" panose="02020603050405020304" pitchFamily="18" charset="0"/>
                                  </a:rPr>
                                  <m:t>𝑋𝑏</m:t>
                                </m:r>
                                <m:r>
                                  <a:rPr lang="fr-FR" sz="1800" i="1" kern="100">
                                    <a:effectLst/>
                                    <a:latin typeface="Cambria Math" panose="02040503050406030204" pitchFamily="18" charset="0"/>
                                    <a:ea typeface="Times New Roman" panose="02020603050405020304" pitchFamily="18" charset="0"/>
                                    <a:cs typeface="Times New Roman" panose="02020603050405020304" pitchFamily="18" charset="0"/>
                                  </a:rPr>
                                  <m:t>−</m:t>
                                </m:r>
                                <m:r>
                                  <a:rPr lang="fr-FR" sz="1800" i="1" kern="100">
                                    <a:effectLst/>
                                    <a:latin typeface="Cambria Math" panose="02040503050406030204" pitchFamily="18" charset="0"/>
                                    <a:ea typeface="Times New Roman" panose="02020603050405020304" pitchFamily="18" charset="0"/>
                                    <a:cs typeface="Times New Roman" panose="02020603050405020304" pitchFamily="18" charset="0"/>
                                  </a:rPr>
                                  <m:t>𝑋𝑎</m:t>
                                </m:r>
                              </m:e>
                            </m:d>
                          </m:e>
                          <m:sup>
                            <m:r>
                              <a:rPr lang="fr-FR" sz="1800" i="1" kern="100">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fr-FR" sz="1800" i="1" kern="100">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fr-FR" sz="1800" i="1" kern="100">
                                <a:effectLst/>
                                <a:latin typeface="Cambria Math" panose="02040503050406030204" pitchFamily="18" charset="0"/>
                                <a:ea typeface="Times New Roman" panose="02020603050405020304" pitchFamily="18" charset="0"/>
                                <a:cs typeface="Times New Roman" panose="02020603050405020304" pitchFamily="18" charset="0"/>
                              </a:rPr>
                            </m:ctrlPr>
                          </m:dPr>
                          <m:e>
                            <m:r>
                              <a:rPr lang="fr-FR" sz="1800" i="1" kern="100">
                                <a:effectLst/>
                                <a:latin typeface="Cambria Math" panose="02040503050406030204" pitchFamily="18" charset="0"/>
                                <a:ea typeface="Times New Roman" panose="02020603050405020304" pitchFamily="18" charset="0"/>
                                <a:cs typeface="Times New Roman" panose="02020603050405020304" pitchFamily="18" charset="0"/>
                              </a:rPr>
                              <m:t>𝑌𝑏</m:t>
                            </m:r>
                            <m:r>
                              <a:rPr lang="fr-FR" sz="1800" i="1" kern="100">
                                <a:effectLst/>
                                <a:latin typeface="Cambria Math" panose="02040503050406030204" pitchFamily="18" charset="0"/>
                                <a:ea typeface="Times New Roman" panose="02020603050405020304" pitchFamily="18" charset="0"/>
                                <a:cs typeface="Times New Roman" panose="02020603050405020304" pitchFamily="18" charset="0"/>
                              </a:rPr>
                              <m:t>−</m:t>
                            </m:r>
                            <m:r>
                              <a:rPr lang="fr-FR" sz="1800" i="1" kern="100">
                                <a:effectLst/>
                                <a:latin typeface="Cambria Math" panose="02040503050406030204" pitchFamily="18" charset="0"/>
                                <a:ea typeface="Times New Roman" panose="02020603050405020304" pitchFamily="18" charset="0"/>
                                <a:cs typeface="Times New Roman" panose="02020603050405020304" pitchFamily="18" charset="0"/>
                              </a:rPr>
                              <m:t>𝑌𝑎</m:t>
                            </m:r>
                          </m:e>
                        </m:d>
                        <m:r>
                          <a:rPr lang="fr-FR" sz="1800" i="1" kern="100">
                            <a:effectLst/>
                            <a:latin typeface="Cambria Math" panose="02040503050406030204" pitchFamily="18" charset="0"/>
                            <a:ea typeface="Times New Roman" panose="02020603050405020304" pitchFamily="18" charset="0"/>
                            <a:cs typeface="Times New Roman" panose="02020603050405020304" pitchFamily="18" charset="0"/>
                          </a:rPr>
                          <m:t>²+(</m:t>
                        </m:r>
                        <m:r>
                          <a:rPr lang="fr-FR" sz="1800" i="1" kern="100">
                            <a:effectLst/>
                            <a:latin typeface="Cambria Math" panose="02040503050406030204" pitchFamily="18" charset="0"/>
                            <a:ea typeface="Times New Roman" panose="02020603050405020304" pitchFamily="18" charset="0"/>
                            <a:cs typeface="Times New Roman" panose="02020603050405020304" pitchFamily="18" charset="0"/>
                          </a:rPr>
                          <m:t>𝑍𝑏</m:t>
                        </m:r>
                        <m:r>
                          <a:rPr lang="fr-FR" sz="1800" i="1" kern="100">
                            <a:effectLst/>
                            <a:latin typeface="Cambria Math" panose="02040503050406030204" pitchFamily="18" charset="0"/>
                            <a:ea typeface="Times New Roman" panose="02020603050405020304" pitchFamily="18" charset="0"/>
                            <a:cs typeface="Times New Roman" panose="02020603050405020304" pitchFamily="18" charset="0"/>
                          </a:rPr>
                          <m:t>−</m:t>
                        </m:r>
                        <m:r>
                          <a:rPr lang="fr-FR" sz="1800" i="1" kern="100">
                            <a:effectLst/>
                            <a:latin typeface="Cambria Math" panose="02040503050406030204" pitchFamily="18" charset="0"/>
                            <a:ea typeface="Times New Roman" panose="02020603050405020304" pitchFamily="18" charset="0"/>
                            <a:cs typeface="Times New Roman" panose="02020603050405020304" pitchFamily="18" charset="0"/>
                          </a:rPr>
                          <m:t>𝑍𝑎</m:t>
                        </m:r>
                        <m:r>
                          <a:rPr lang="fr-FR" sz="1800" i="1" kern="100">
                            <a:effectLst/>
                            <a:latin typeface="Cambria Math" panose="02040503050406030204" pitchFamily="18" charset="0"/>
                            <a:ea typeface="Times New Roman" panose="02020603050405020304" pitchFamily="18" charset="0"/>
                            <a:cs typeface="Times New Roman" panose="02020603050405020304" pitchFamily="18" charset="0"/>
                          </a:rPr>
                          <m:t>)²</m:t>
                        </m:r>
                      </m:e>
                    </m:rad>
                  </m:oMath>
                </a14:m>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dirty="0">
                    <a:latin typeface="Calibri" panose="020F0502020204030204" pitchFamily="34" charset="0"/>
                    <a:ea typeface="Times New Roman" panose="02020603050405020304" pitchFamily="18" charset="0"/>
                    <a:cs typeface="Times New Roman" panose="02020603050405020304" pitchFamily="18" charset="0"/>
                  </a:rPr>
                  <a:t> </a:t>
                </a:r>
                <a:endParaRPr lang="fr-FR" dirty="0"/>
              </a:p>
            </p:txBody>
          </p:sp>
        </mc:Choice>
        <mc:Fallback xmlns="">
          <p:sp>
            <p:nvSpPr>
              <p:cNvPr id="32" name="ZoneTexte 31">
                <a:extLst>
                  <a:ext uri="{FF2B5EF4-FFF2-40B4-BE49-F238E27FC236}">
                    <a16:creationId xmlns:a16="http://schemas.microsoft.com/office/drawing/2014/main" id="{055A80A9-7E6D-8800-B205-5B0C8BCD66A6}"/>
                  </a:ext>
                </a:extLst>
              </p:cNvPr>
              <p:cNvSpPr txBox="1">
                <a:spLocks noRot="1" noChangeAspect="1" noMove="1" noResize="1" noEditPoints="1" noAdjustHandles="1" noChangeArrowheads="1" noChangeShapeType="1" noTextEdit="1"/>
              </p:cNvSpPr>
              <p:nvPr/>
            </p:nvSpPr>
            <p:spPr>
              <a:xfrm>
                <a:off x="7301212" y="4589377"/>
                <a:ext cx="7219951" cy="1258743"/>
              </a:xfrm>
              <a:prstGeom prst="rect">
                <a:avLst/>
              </a:prstGeom>
              <a:blipFill>
                <a:blip r:embed="rId7"/>
                <a:stretch>
                  <a:fillRect l="-760" t="-3398"/>
                </a:stretch>
              </a:blipFill>
            </p:spPr>
            <p:txBody>
              <a:bodyPr/>
              <a:lstStyle/>
              <a:p>
                <a:r>
                  <a:rPr lang="fr-FR">
                    <a:noFill/>
                  </a:rPr>
                  <a:t> </a:t>
                </a:r>
              </a:p>
            </p:txBody>
          </p:sp>
        </mc:Fallback>
      </mc:AlternateContent>
    </p:spTree>
    <p:extLst>
      <p:ext uri="{BB962C8B-B14F-4D97-AF65-F5344CB8AC3E}">
        <p14:creationId xmlns:p14="http://schemas.microsoft.com/office/powerpoint/2010/main" val="2177650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BF3A398-534D-E2FB-8220-C4EC4C948B3E}"/>
              </a:ext>
            </a:extLst>
          </p:cNvPr>
          <p:cNvSpPr/>
          <p:nvPr/>
        </p:nvSpPr>
        <p:spPr>
          <a:xfrm>
            <a:off x="3028335" y="5515897"/>
            <a:ext cx="6834650" cy="134210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20" name="Groupe 19">
            <a:extLst>
              <a:ext uri="{FF2B5EF4-FFF2-40B4-BE49-F238E27FC236}">
                <a16:creationId xmlns:a16="http://schemas.microsoft.com/office/drawing/2014/main" id="{14EEB5EB-9726-43D8-9616-4FC1D8CDC2D3}"/>
              </a:ext>
            </a:extLst>
          </p:cNvPr>
          <p:cNvGrpSpPr/>
          <p:nvPr/>
        </p:nvGrpSpPr>
        <p:grpSpPr>
          <a:xfrm>
            <a:off x="277189" y="262783"/>
            <a:ext cx="3493057" cy="4375634"/>
            <a:chOff x="3281884" y="1161534"/>
            <a:chExt cx="3441729" cy="4100105"/>
          </a:xfrm>
        </p:grpSpPr>
        <p:cxnSp>
          <p:nvCxnSpPr>
            <p:cNvPr id="3" name="Connecteur droit avec flèche 2">
              <a:extLst>
                <a:ext uri="{FF2B5EF4-FFF2-40B4-BE49-F238E27FC236}">
                  <a16:creationId xmlns:a16="http://schemas.microsoft.com/office/drawing/2014/main" id="{E4C0E042-7937-C5BC-67D6-E636A503CDB7}"/>
                </a:ext>
              </a:extLst>
            </p:cNvPr>
            <p:cNvCxnSpPr>
              <a:cxnSpLocks/>
            </p:cNvCxnSpPr>
            <p:nvPr/>
          </p:nvCxnSpPr>
          <p:spPr>
            <a:xfrm>
              <a:off x="5122462" y="3792256"/>
              <a:ext cx="1577085" cy="1162864"/>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4" name="Connecteur droit avec flèche 3">
              <a:extLst>
                <a:ext uri="{FF2B5EF4-FFF2-40B4-BE49-F238E27FC236}">
                  <a16:creationId xmlns:a16="http://schemas.microsoft.com/office/drawing/2014/main" id="{3D78F305-A8D1-5710-6D90-E5A31788D528}"/>
                </a:ext>
              </a:extLst>
            </p:cNvPr>
            <p:cNvCxnSpPr>
              <a:cxnSpLocks/>
            </p:cNvCxnSpPr>
            <p:nvPr/>
          </p:nvCxnSpPr>
          <p:spPr>
            <a:xfrm flipV="1">
              <a:off x="5123145" y="1346200"/>
              <a:ext cx="0" cy="2456309"/>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2" name="Arc 11">
              <a:extLst>
                <a:ext uri="{FF2B5EF4-FFF2-40B4-BE49-F238E27FC236}">
                  <a16:creationId xmlns:a16="http://schemas.microsoft.com/office/drawing/2014/main" id="{630BDC55-8279-14FF-9678-42AF3848073B}"/>
                </a:ext>
              </a:extLst>
            </p:cNvPr>
            <p:cNvSpPr/>
            <p:nvPr/>
          </p:nvSpPr>
          <p:spPr>
            <a:xfrm rot="9124736">
              <a:off x="3281884" y="1415977"/>
              <a:ext cx="3375996" cy="3405666"/>
            </a:xfrm>
            <a:prstGeom prst="arc">
              <a:avLst>
                <a:gd name="adj1" fmla="val 16277982"/>
                <a:gd name="adj2" fmla="val 19801600"/>
              </a:avLst>
            </a:prstGeom>
            <a:ln>
              <a:solidFill>
                <a:srgbClr val="FF0000"/>
              </a:solidFill>
              <a:headEnd type="arrow"/>
            </a:ln>
          </p:spPr>
          <p:style>
            <a:lnRef idx="1">
              <a:schemeClr val="accent4"/>
            </a:lnRef>
            <a:fillRef idx="0">
              <a:schemeClr val="accent4"/>
            </a:fillRef>
            <a:effectRef idx="0">
              <a:schemeClr val="accent4"/>
            </a:effectRef>
            <a:fontRef idx="minor">
              <a:schemeClr val="tx1"/>
            </a:fontRef>
          </p:style>
          <p:txBody>
            <a:bodyPr rtlCol="0" anchor="ctr"/>
            <a:lstStyle/>
            <a:p>
              <a:pPr algn="ctr"/>
              <a:endParaRPr lang="fr-FR"/>
            </a:p>
          </p:txBody>
        </p:sp>
        <p:sp>
          <p:nvSpPr>
            <p:cNvPr id="13" name="ZoneTexte 12">
              <a:extLst>
                <a:ext uri="{FF2B5EF4-FFF2-40B4-BE49-F238E27FC236}">
                  <a16:creationId xmlns:a16="http://schemas.microsoft.com/office/drawing/2014/main" id="{504A939A-8A10-A94D-74F1-0A98663E1189}"/>
                </a:ext>
              </a:extLst>
            </p:cNvPr>
            <p:cNvSpPr txBox="1"/>
            <p:nvPr/>
          </p:nvSpPr>
          <p:spPr>
            <a:xfrm>
              <a:off x="4757519" y="4755500"/>
              <a:ext cx="1302707" cy="346076"/>
            </a:xfrm>
            <a:prstGeom prst="rect">
              <a:avLst/>
            </a:prstGeom>
            <a:noFill/>
          </p:spPr>
          <p:txBody>
            <a:bodyPr wrap="square" rtlCol="0">
              <a:spAutoFit/>
            </a:bodyPr>
            <a:lstStyle/>
            <a:p>
              <a:r>
                <a:rPr lang="el-GR" dirty="0">
                  <a:solidFill>
                    <a:srgbClr val="FF0000"/>
                  </a:solidFill>
                </a:rPr>
                <a:t>α</a:t>
              </a:r>
              <a:endParaRPr lang="fr-FR" dirty="0">
                <a:solidFill>
                  <a:srgbClr val="FF0000"/>
                </a:solidFill>
              </a:endParaRPr>
            </a:p>
          </p:txBody>
        </p:sp>
        <p:sp>
          <p:nvSpPr>
            <p:cNvPr id="14" name="ZoneTexte 13">
              <a:extLst>
                <a:ext uri="{FF2B5EF4-FFF2-40B4-BE49-F238E27FC236}">
                  <a16:creationId xmlns:a16="http://schemas.microsoft.com/office/drawing/2014/main" id="{A24626E5-5D99-01CE-617E-D345488B4974}"/>
                </a:ext>
              </a:extLst>
            </p:cNvPr>
            <p:cNvSpPr txBox="1"/>
            <p:nvPr/>
          </p:nvSpPr>
          <p:spPr>
            <a:xfrm>
              <a:off x="3309284" y="4443608"/>
              <a:ext cx="345728" cy="369332"/>
            </a:xfrm>
            <a:prstGeom prst="rect">
              <a:avLst/>
            </a:prstGeom>
            <a:noFill/>
          </p:spPr>
          <p:txBody>
            <a:bodyPr wrap="square" rtlCol="0">
              <a:spAutoFit/>
            </a:bodyPr>
            <a:lstStyle/>
            <a:p>
              <a:r>
                <a:rPr lang="fr-FR" dirty="0"/>
                <a:t>x</a:t>
              </a:r>
            </a:p>
          </p:txBody>
        </p:sp>
        <p:sp>
          <p:nvSpPr>
            <p:cNvPr id="17" name="ZoneTexte 16">
              <a:extLst>
                <a:ext uri="{FF2B5EF4-FFF2-40B4-BE49-F238E27FC236}">
                  <a16:creationId xmlns:a16="http://schemas.microsoft.com/office/drawing/2014/main" id="{EFD9ACB9-5050-B110-920A-F5A7F1553063}"/>
                </a:ext>
              </a:extLst>
            </p:cNvPr>
            <p:cNvSpPr txBox="1"/>
            <p:nvPr/>
          </p:nvSpPr>
          <p:spPr>
            <a:xfrm>
              <a:off x="6377885" y="4892307"/>
              <a:ext cx="345728" cy="369332"/>
            </a:xfrm>
            <a:prstGeom prst="rect">
              <a:avLst/>
            </a:prstGeom>
            <a:noFill/>
          </p:spPr>
          <p:txBody>
            <a:bodyPr wrap="square" rtlCol="0">
              <a:spAutoFit/>
            </a:bodyPr>
            <a:lstStyle/>
            <a:p>
              <a:r>
                <a:rPr lang="fr-FR" dirty="0"/>
                <a:t>y</a:t>
              </a:r>
            </a:p>
          </p:txBody>
        </p:sp>
        <p:sp>
          <p:nvSpPr>
            <p:cNvPr id="18" name="ZoneTexte 17">
              <a:extLst>
                <a:ext uri="{FF2B5EF4-FFF2-40B4-BE49-F238E27FC236}">
                  <a16:creationId xmlns:a16="http://schemas.microsoft.com/office/drawing/2014/main" id="{616991EA-7FAE-D595-E91D-59C90308904B}"/>
                </a:ext>
              </a:extLst>
            </p:cNvPr>
            <p:cNvSpPr txBox="1"/>
            <p:nvPr/>
          </p:nvSpPr>
          <p:spPr>
            <a:xfrm>
              <a:off x="4797018" y="1161534"/>
              <a:ext cx="345728" cy="346076"/>
            </a:xfrm>
            <a:prstGeom prst="rect">
              <a:avLst/>
            </a:prstGeom>
            <a:noFill/>
          </p:spPr>
          <p:txBody>
            <a:bodyPr wrap="square" rtlCol="0">
              <a:spAutoFit/>
            </a:bodyPr>
            <a:lstStyle/>
            <a:p>
              <a:r>
                <a:rPr lang="fr-FR" dirty="0"/>
                <a:t>z</a:t>
              </a:r>
            </a:p>
          </p:txBody>
        </p:sp>
        <p:sp>
          <p:nvSpPr>
            <p:cNvPr id="19" name="ZoneTexte 18">
              <a:extLst>
                <a:ext uri="{FF2B5EF4-FFF2-40B4-BE49-F238E27FC236}">
                  <a16:creationId xmlns:a16="http://schemas.microsoft.com/office/drawing/2014/main" id="{AA5D8EBC-46A8-28A1-4B6A-C81E488A635C}"/>
                </a:ext>
              </a:extLst>
            </p:cNvPr>
            <p:cNvSpPr txBox="1"/>
            <p:nvPr/>
          </p:nvSpPr>
          <p:spPr>
            <a:xfrm>
              <a:off x="4804913" y="3540395"/>
              <a:ext cx="345728" cy="369332"/>
            </a:xfrm>
            <a:prstGeom prst="rect">
              <a:avLst/>
            </a:prstGeom>
            <a:noFill/>
          </p:spPr>
          <p:txBody>
            <a:bodyPr wrap="square" rtlCol="0">
              <a:spAutoFit/>
            </a:bodyPr>
            <a:lstStyle/>
            <a:p>
              <a:r>
                <a:rPr lang="fr-FR" dirty="0"/>
                <a:t>O</a:t>
              </a:r>
            </a:p>
          </p:txBody>
        </p:sp>
        <p:cxnSp>
          <p:nvCxnSpPr>
            <p:cNvPr id="6" name="Connecteur droit avec flèche 5">
              <a:extLst>
                <a:ext uri="{FF2B5EF4-FFF2-40B4-BE49-F238E27FC236}">
                  <a16:creationId xmlns:a16="http://schemas.microsoft.com/office/drawing/2014/main" id="{B2755471-455B-8974-5E0B-8321E58B95B5}"/>
                </a:ext>
              </a:extLst>
            </p:cNvPr>
            <p:cNvCxnSpPr>
              <a:cxnSpLocks/>
            </p:cNvCxnSpPr>
            <p:nvPr/>
          </p:nvCxnSpPr>
          <p:spPr>
            <a:xfrm flipH="1">
              <a:off x="3444487" y="3790610"/>
              <a:ext cx="1677356" cy="111959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grpSp>
      <p:cxnSp>
        <p:nvCxnSpPr>
          <p:cNvPr id="23" name="Connecteur droit avec flèche 22">
            <a:extLst>
              <a:ext uri="{FF2B5EF4-FFF2-40B4-BE49-F238E27FC236}">
                <a16:creationId xmlns:a16="http://schemas.microsoft.com/office/drawing/2014/main" id="{63B21A82-6FE1-1226-64B7-CB8751EFED36}"/>
              </a:ext>
            </a:extLst>
          </p:cNvPr>
          <p:cNvCxnSpPr>
            <a:cxnSpLocks/>
          </p:cNvCxnSpPr>
          <p:nvPr/>
        </p:nvCxnSpPr>
        <p:spPr>
          <a:xfrm>
            <a:off x="2138580" y="3094233"/>
            <a:ext cx="862581" cy="108135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Connecteur droit 8">
            <a:extLst>
              <a:ext uri="{FF2B5EF4-FFF2-40B4-BE49-F238E27FC236}">
                <a16:creationId xmlns:a16="http://schemas.microsoft.com/office/drawing/2014/main" id="{07AB5489-863C-1FED-81D4-2C8AA0487BEE}"/>
              </a:ext>
            </a:extLst>
          </p:cNvPr>
          <p:cNvCxnSpPr>
            <a:cxnSpLocks/>
          </p:cNvCxnSpPr>
          <p:nvPr/>
        </p:nvCxnSpPr>
        <p:spPr>
          <a:xfrm>
            <a:off x="2138580" y="1296981"/>
            <a:ext cx="853539" cy="1081327"/>
          </a:xfrm>
          <a:prstGeom prst="line">
            <a:avLst/>
          </a:prstGeom>
          <a:ln>
            <a:solidFill>
              <a:srgbClr val="FF0000"/>
            </a:solidFill>
          </a:ln>
        </p:spPr>
        <p:style>
          <a:lnRef idx="1">
            <a:schemeClr val="accent4"/>
          </a:lnRef>
          <a:fillRef idx="0">
            <a:schemeClr val="accent4"/>
          </a:fillRef>
          <a:effectRef idx="0">
            <a:schemeClr val="accent4"/>
          </a:effectRef>
          <a:fontRef idx="minor">
            <a:schemeClr val="tx1"/>
          </a:fontRef>
        </p:style>
      </p:cxnSp>
      <mc:AlternateContent xmlns:mc="http://schemas.openxmlformats.org/markup-compatibility/2006">
        <mc:Choice xmlns:a14="http://schemas.microsoft.com/office/drawing/2010/main" Requires="a14">
          <p:sp>
            <p:nvSpPr>
              <p:cNvPr id="39" name="ZoneTexte 38">
                <a:extLst>
                  <a:ext uri="{FF2B5EF4-FFF2-40B4-BE49-F238E27FC236}">
                    <a16:creationId xmlns:a16="http://schemas.microsoft.com/office/drawing/2014/main" id="{E5B2BCA0-A4CB-AAC9-DB81-D02339EEDB11}"/>
                  </a:ext>
                </a:extLst>
              </p:cNvPr>
              <p:cNvSpPr txBox="1"/>
              <p:nvPr/>
            </p:nvSpPr>
            <p:spPr>
              <a:xfrm>
                <a:off x="2595493" y="2040618"/>
                <a:ext cx="1168781" cy="40479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ctrlPr>
                        </m:accPr>
                        <m:e>
                          <m: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t>𝑂𝑃</m:t>
                          </m:r>
                        </m:e>
                      </m:acc>
                    </m:oMath>
                  </m:oMathPara>
                </a14:m>
                <a:endParaRPr lang="fr-FR" dirty="0"/>
              </a:p>
            </p:txBody>
          </p:sp>
        </mc:Choice>
        <mc:Fallback>
          <p:sp>
            <p:nvSpPr>
              <p:cNvPr id="39" name="ZoneTexte 38">
                <a:extLst>
                  <a:ext uri="{FF2B5EF4-FFF2-40B4-BE49-F238E27FC236}">
                    <a16:creationId xmlns:a16="http://schemas.microsoft.com/office/drawing/2014/main" id="{E5B2BCA0-A4CB-AAC9-DB81-D02339EEDB11}"/>
                  </a:ext>
                </a:extLst>
              </p:cNvPr>
              <p:cNvSpPr txBox="1">
                <a:spLocks noRot="1" noChangeAspect="1" noMove="1" noResize="1" noEditPoints="1" noAdjustHandles="1" noChangeArrowheads="1" noChangeShapeType="1" noTextEdit="1"/>
              </p:cNvSpPr>
              <p:nvPr/>
            </p:nvSpPr>
            <p:spPr>
              <a:xfrm>
                <a:off x="2595493" y="2040618"/>
                <a:ext cx="1168781" cy="404791"/>
              </a:xfrm>
              <a:prstGeom prst="rect">
                <a:avLst/>
              </a:prstGeom>
              <a:blipFill>
                <a:blip r:embed="rId3"/>
                <a:stretch>
                  <a:fillRect/>
                </a:stretch>
              </a:blipFill>
            </p:spPr>
            <p:txBody>
              <a:bodyPr/>
              <a:lstStyle/>
              <a:p>
                <a:r>
                  <a:rPr lang="fr-FR">
                    <a:noFill/>
                  </a:rPr>
                  <a:t> </a:t>
                </a:r>
              </a:p>
            </p:txBody>
          </p:sp>
        </mc:Fallback>
      </mc:AlternateContent>
      <p:cxnSp>
        <p:nvCxnSpPr>
          <p:cNvPr id="28" name="Connecteur droit 27">
            <a:extLst>
              <a:ext uri="{FF2B5EF4-FFF2-40B4-BE49-F238E27FC236}">
                <a16:creationId xmlns:a16="http://schemas.microsoft.com/office/drawing/2014/main" id="{C6CB27DF-94EF-7226-1DFE-3CB7B9CF871F}"/>
              </a:ext>
            </a:extLst>
          </p:cNvPr>
          <p:cNvCxnSpPr>
            <a:cxnSpLocks/>
          </p:cNvCxnSpPr>
          <p:nvPr/>
        </p:nvCxnSpPr>
        <p:spPr>
          <a:xfrm flipH="1">
            <a:off x="2162333" y="2402250"/>
            <a:ext cx="829786" cy="679283"/>
          </a:xfrm>
          <a:prstGeom prst="line">
            <a:avLst/>
          </a:prstGeom>
          <a:ln w="57150">
            <a:solidFill>
              <a:srgbClr val="6699FF"/>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29" name="Connecteur droit avec flèche 28">
            <a:extLst>
              <a:ext uri="{FF2B5EF4-FFF2-40B4-BE49-F238E27FC236}">
                <a16:creationId xmlns:a16="http://schemas.microsoft.com/office/drawing/2014/main" id="{B4B2204C-136E-5DC5-4E36-EED43179D12C}"/>
              </a:ext>
            </a:extLst>
          </p:cNvPr>
          <p:cNvCxnSpPr>
            <a:cxnSpLocks/>
          </p:cNvCxnSpPr>
          <p:nvPr/>
        </p:nvCxnSpPr>
        <p:spPr>
          <a:xfrm flipV="1">
            <a:off x="2151280" y="1246149"/>
            <a:ext cx="0" cy="183538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Connecteur droit 32">
            <a:extLst>
              <a:ext uri="{FF2B5EF4-FFF2-40B4-BE49-F238E27FC236}">
                <a16:creationId xmlns:a16="http://schemas.microsoft.com/office/drawing/2014/main" id="{3A56E9E4-5A52-F85B-DE26-8AF96118F16A}"/>
              </a:ext>
            </a:extLst>
          </p:cNvPr>
          <p:cNvCxnSpPr>
            <a:cxnSpLocks/>
          </p:cNvCxnSpPr>
          <p:nvPr/>
        </p:nvCxnSpPr>
        <p:spPr>
          <a:xfrm>
            <a:off x="2992278" y="2378308"/>
            <a:ext cx="0" cy="1724589"/>
          </a:xfrm>
          <a:prstGeom prst="line">
            <a:avLst/>
          </a:prstGeom>
          <a:ln>
            <a:solidFill>
              <a:srgbClr val="FF0000"/>
            </a:solidFill>
          </a:ln>
        </p:spPr>
        <p:style>
          <a:lnRef idx="1">
            <a:schemeClr val="accent4"/>
          </a:lnRef>
          <a:fillRef idx="0">
            <a:schemeClr val="accent4"/>
          </a:fillRef>
          <a:effectRef idx="0">
            <a:schemeClr val="accent4"/>
          </a:effectRef>
          <a:fontRef idx="minor">
            <a:schemeClr val="tx1"/>
          </a:fontRef>
        </p:style>
      </p:cxnSp>
      <mc:AlternateContent xmlns:mc="http://schemas.openxmlformats.org/markup-compatibility/2006">
        <mc:Choice xmlns:a14="http://schemas.microsoft.com/office/drawing/2010/main" Requires="a14">
          <p:sp>
            <p:nvSpPr>
              <p:cNvPr id="44" name="ZoneTexte 43">
                <a:extLst>
                  <a:ext uri="{FF2B5EF4-FFF2-40B4-BE49-F238E27FC236}">
                    <a16:creationId xmlns:a16="http://schemas.microsoft.com/office/drawing/2014/main" id="{144B9AA9-6D79-015A-B449-E0C5B0A00C55}"/>
                  </a:ext>
                </a:extLst>
              </p:cNvPr>
              <p:cNvSpPr txBox="1"/>
              <p:nvPr/>
            </p:nvSpPr>
            <p:spPr>
              <a:xfrm>
                <a:off x="1293402" y="1685018"/>
                <a:ext cx="116878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ctrlPr>
                        </m:accPr>
                        <m:e>
                          <m: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t>𝑧𝑧</m:t>
                          </m:r>
                        </m:e>
                      </m:acc>
                    </m:oMath>
                  </m:oMathPara>
                </a14:m>
                <a:endParaRPr lang="fr-FR" dirty="0"/>
              </a:p>
            </p:txBody>
          </p:sp>
        </mc:Choice>
        <mc:Fallback>
          <p:sp>
            <p:nvSpPr>
              <p:cNvPr id="44" name="ZoneTexte 43">
                <a:extLst>
                  <a:ext uri="{FF2B5EF4-FFF2-40B4-BE49-F238E27FC236}">
                    <a16:creationId xmlns:a16="http://schemas.microsoft.com/office/drawing/2014/main" id="{144B9AA9-6D79-015A-B449-E0C5B0A00C55}"/>
                  </a:ext>
                </a:extLst>
              </p:cNvPr>
              <p:cNvSpPr txBox="1">
                <a:spLocks noRot="1" noChangeAspect="1" noMove="1" noResize="1" noEditPoints="1" noAdjustHandles="1" noChangeArrowheads="1" noChangeShapeType="1" noTextEdit="1"/>
              </p:cNvSpPr>
              <p:nvPr/>
            </p:nvSpPr>
            <p:spPr>
              <a:xfrm>
                <a:off x="1293402" y="1685018"/>
                <a:ext cx="1168781" cy="369332"/>
              </a:xfrm>
              <a:prstGeom prst="rect">
                <a:avLst/>
              </a:prstGeom>
              <a:blipFill>
                <a:blip r:embed="rId4"/>
                <a:stretch>
                  <a:fillRect/>
                </a:stretch>
              </a:blipFill>
            </p:spPr>
            <p:txBody>
              <a:bodyPr/>
              <a:lstStyle/>
              <a:p>
                <a:r>
                  <a:rPr lang="fr-FR">
                    <a:noFill/>
                  </a:rPr>
                  <a:t> </a:t>
                </a:r>
              </a:p>
            </p:txBody>
          </p:sp>
        </mc:Fallback>
      </mc:AlternateContent>
      <mc:AlternateContent xmlns:mc="http://schemas.openxmlformats.org/markup-compatibility/2006">
        <mc:Choice xmlns:a14="http://schemas.microsoft.com/office/drawing/2010/main" Requires="a14">
          <p:sp>
            <p:nvSpPr>
              <p:cNvPr id="46" name="ZoneTexte 45">
                <a:extLst>
                  <a:ext uri="{FF2B5EF4-FFF2-40B4-BE49-F238E27FC236}">
                    <a16:creationId xmlns:a16="http://schemas.microsoft.com/office/drawing/2014/main" id="{A65B1183-9AAA-2018-F5B8-28B45F5FA513}"/>
                  </a:ext>
                </a:extLst>
              </p:cNvPr>
              <p:cNvSpPr txBox="1"/>
              <p:nvPr/>
            </p:nvSpPr>
            <p:spPr>
              <a:xfrm>
                <a:off x="1792354" y="3507472"/>
                <a:ext cx="116878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t>𝑟</m:t>
                      </m:r>
                      <m:acc>
                        <m:accPr>
                          <m:chr m:val="⃗"/>
                          <m:ctrlP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ctrlPr>
                        </m:accPr>
                        <m:e>
                          <m:r>
                            <a:rPr kumimoji="0" lang="fr-FR" sz="1800" b="0" i="1" u="none" strike="noStrike" kern="1200" cap="none" spc="0" normalizeH="0" baseline="0" noProof="0" smtClean="0">
                              <a:ln>
                                <a:noFill/>
                              </a:ln>
                              <a:solidFill>
                                <a:schemeClr val="tx1"/>
                              </a:solidFill>
                              <a:effectLst/>
                              <a:uLnTx/>
                              <a:uFillTx/>
                              <a:latin typeface="Cambria Math" panose="02040503050406030204" pitchFamily="18" charset="0"/>
                              <a:ea typeface="+mn-ea"/>
                              <a:cs typeface="+mn-cs"/>
                            </a:rPr>
                            <m:t>𝑢</m:t>
                          </m:r>
                        </m:e>
                      </m:acc>
                    </m:oMath>
                  </m:oMathPara>
                </a14:m>
                <a:endParaRPr lang="fr-FR" dirty="0"/>
              </a:p>
            </p:txBody>
          </p:sp>
        </mc:Choice>
        <mc:Fallback>
          <p:sp>
            <p:nvSpPr>
              <p:cNvPr id="46" name="ZoneTexte 45">
                <a:extLst>
                  <a:ext uri="{FF2B5EF4-FFF2-40B4-BE49-F238E27FC236}">
                    <a16:creationId xmlns:a16="http://schemas.microsoft.com/office/drawing/2014/main" id="{A65B1183-9AAA-2018-F5B8-28B45F5FA513}"/>
                  </a:ext>
                </a:extLst>
              </p:cNvPr>
              <p:cNvSpPr txBox="1">
                <a:spLocks noRot="1" noChangeAspect="1" noMove="1" noResize="1" noEditPoints="1" noAdjustHandles="1" noChangeArrowheads="1" noChangeShapeType="1" noTextEdit="1"/>
              </p:cNvSpPr>
              <p:nvPr/>
            </p:nvSpPr>
            <p:spPr>
              <a:xfrm>
                <a:off x="1792354" y="3507472"/>
                <a:ext cx="1168781" cy="369332"/>
              </a:xfrm>
              <a:prstGeom prst="rect">
                <a:avLst/>
              </a:prstGeom>
              <a:blipFill>
                <a:blip r:embed="rId5"/>
                <a:stretch>
                  <a:fillRect/>
                </a:stretch>
              </a:blipFill>
            </p:spPr>
            <p:txBody>
              <a:bodyPr/>
              <a:lstStyle/>
              <a:p>
                <a:r>
                  <a:rPr lang="fr-FR">
                    <a:noFill/>
                  </a:rPr>
                  <a:t> </a:t>
                </a:r>
              </a:p>
            </p:txBody>
          </p:sp>
        </mc:Fallback>
      </mc:AlternateContent>
      <p:sp>
        <p:nvSpPr>
          <p:cNvPr id="48" name="ZoneTexte 47">
            <a:extLst>
              <a:ext uri="{FF2B5EF4-FFF2-40B4-BE49-F238E27FC236}">
                <a16:creationId xmlns:a16="http://schemas.microsoft.com/office/drawing/2014/main" id="{0A72E4FC-ECCF-C6EB-15B7-30727FF9E51C}"/>
              </a:ext>
            </a:extLst>
          </p:cNvPr>
          <p:cNvSpPr txBox="1"/>
          <p:nvPr/>
        </p:nvSpPr>
        <p:spPr>
          <a:xfrm>
            <a:off x="5409398" y="262783"/>
            <a:ext cx="6312702" cy="923330"/>
          </a:xfrm>
          <a:prstGeom prst="rect">
            <a:avLst/>
          </a:prstGeom>
          <a:noFill/>
        </p:spPr>
        <p:txBody>
          <a:bodyPr wrap="square">
            <a:spAutoFit/>
          </a:bodyPr>
          <a:lstStyle/>
          <a:p>
            <a:r>
              <a:rPr lang="fr-FR" sz="1800" b="1" i="0" u="none" strike="noStrike" baseline="0" dirty="0">
                <a:solidFill>
                  <a:srgbClr val="211808"/>
                </a:solidFill>
                <a:latin typeface="Times-Roman"/>
              </a:rPr>
              <a:t>Repérage cylindrique :</a:t>
            </a:r>
          </a:p>
          <a:p>
            <a:endParaRPr lang="fr-FR" dirty="0">
              <a:solidFill>
                <a:srgbClr val="211808"/>
              </a:solidFill>
              <a:latin typeface="Times-Roman"/>
            </a:endParaRPr>
          </a:p>
          <a:p>
            <a:r>
              <a:rPr lang="fr-FR" sz="1800" b="0" i="0" u="none" strike="noStrike" baseline="0" dirty="0">
                <a:solidFill>
                  <a:srgbClr val="211808"/>
                </a:solidFill>
                <a:latin typeface="Times-Roman"/>
              </a:rPr>
              <a:t>Le point </a:t>
            </a:r>
            <a:r>
              <a:rPr lang="fr-FR" sz="1800" b="0" i="1" u="none" strike="noStrike" baseline="0" dirty="0">
                <a:solidFill>
                  <a:srgbClr val="211808"/>
                </a:solidFill>
                <a:latin typeface="Times-Italic"/>
              </a:rPr>
              <a:t>P </a:t>
            </a:r>
            <a:r>
              <a:rPr lang="fr-FR" sz="1800" b="0" i="0" u="none" strike="noStrike" baseline="0" dirty="0">
                <a:solidFill>
                  <a:srgbClr val="211808"/>
                </a:solidFill>
                <a:latin typeface="Times-Roman"/>
              </a:rPr>
              <a:t>est repéré par un angle et deux longueurs algébriques :</a:t>
            </a:r>
            <a:endParaRPr lang="fr-FR" dirty="0"/>
          </a:p>
        </p:txBody>
      </p:sp>
      <mc:AlternateContent xmlns:mc="http://schemas.openxmlformats.org/markup-compatibility/2006">
        <mc:Choice xmlns:a14="http://schemas.microsoft.com/office/drawing/2010/main" Requires="a14">
          <p:sp>
            <p:nvSpPr>
              <p:cNvPr id="50" name="ZoneTexte 49">
                <a:extLst>
                  <a:ext uri="{FF2B5EF4-FFF2-40B4-BE49-F238E27FC236}">
                    <a16:creationId xmlns:a16="http://schemas.microsoft.com/office/drawing/2014/main" id="{47DA7889-C9E1-3A6E-724F-EE2EC1B702B8}"/>
                  </a:ext>
                </a:extLst>
              </p:cNvPr>
              <p:cNvSpPr txBox="1"/>
              <p:nvPr/>
            </p:nvSpPr>
            <p:spPr>
              <a:xfrm>
                <a:off x="7005419" y="1390295"/>
                <a:ext cx="2956727" cy="647870"/>
              </a:xfrm>
              <a:prstGeom prst="rect">
                <a:avLst/>
              </a:prstGeom>
              <a:noFill/>
            </p:spPr>
            <p:txBody>
              <a:bodyPr wrap="square">
                <a:spAutoFit/>
              </a:bodyPr>
              <a:lstStyle/>
              <a:p>
                <a14:m>
                  <m:oMath xmlns:m="http://schemas.openxmlformats.org/officeDocument/2006/math">
                    <m:acc>
                      <m:accPr>
                        <m:chr m:val="⃗"/>
                        <m:ctrlPr>
                          <a:rPr lang="fr-FR" sz="3200" b="0" i="1" u="none" strike="noStrike" baseline="0" dirty="0" smtClean="0">
                            <a:solidFill>
                              <a:srgbClr val="211808"/>
                            </a:solidFill>
                            <a:latin typeface="Cambria Math" panose="02040503050406030204" pitchFamily="18" charset="0"/>
                          </a:rPr>
                        </m:ctrlPr>
                      </m:accPr>
                      <m:e>
                        <m:r>
                          <a:rPr lang="fr-FR" sz="3200" i="1" dirty="0">
                            <a:solidFill>
                              <a:srgbClr val="211808"/>
                            </a:solidFill>
                            <a:latin typeface="Cambria Math" panose="02040503050406030204" pitchFamily="18" charset="0"/>
                          </a:rPr>
                          <m:t>𝑂𝑃</m:t>
                        </m:r>
                      </m:e>
                    </m:acc>
                  </m:oMath>
                </a14:m>
                <a:r>
                  <a:rPr lang="fr-FR" sz="3200" b="0" i="1" u="none" strike="noStrike" baseline="0" dirty="0">
                    <a:solidFill>
                      <a:srgbClr val="211808"/>
                    </a:solidFill>
                    <a:latin typeface="Times-Italic"/>
                  </a:rPr>
                  <a:t> </a:t>
                </a:r>
                <a:r>
                  <a:rPr lang="fr-FR" sz="3200" b="0" i="0" u="none" strike="noStrike" baseline="0" dirty="0">
                    <a:solidFill>
                      <a:srgbClr val="211808"/>
                    </a:solidFill>
                    <a:latin typeface="MTSY"/>
                  </a:rPr>
                  <a:t>= </a:t>
                </a:r>
                <a:r>
                  <a:rPr lang="fr-FR" sz="3200" b="0" i="1" u="none" strike="noStrike" baseline="0" dirty="0">
                    <a:solidFill>
                      <a:srgbClr val="211808"/>
                    </a:solidFill>
                    <a:latin typeface="Times-Italic"/>
                  </a:rPr>
                  <a:t>r </a:t>
                </a:r>
                <a14:m>
                  <m:oMath xmlns:m="http://schemas.openxmlformats.org/officeDocument/2006/math">
                    <m:acc>
                      <m:accPr>
                        <m:chr m:val="⃗"/>
                        <m:ctrlPr>
                          <a:rPr lang="fr-FR" sz="3200" b="0" i="1" u="none" strike="noStrike" baseline="0" dirty="0" smtClean="0">
                            <a:solidFill>
                              <a:srgbClr val="211808"/>
                            </a:solidFill>
                            <a:latin typeface="Cambria Math" panose="02040503050406030204" pitchFamily="18" charset="0"/>
                          </a:rPr>
                        </m:ctrlPr>
                      </m:accPr>
                      <m:e>
                        <m:r>
                          <a:rPr lang="fr-FR" sz="3200" i="1" dirty="0">
                            <a:solidFill>
                              <a:srgbClr val="211808"/>
                            </a:solidFill>
                            <a:latin typeface="Cambria Math" panose="02040503050406030204" pitchFamily="18" charset="0"/>
                          </a:rPr>
                          <m:t>𝑢</m:t>
                        </m:r>
                      </m:e>
                    </m:acc>
                  </m:oMath>
                </a14:m>
                <a:r>
                  <a:rPr lang="fr-FR" sz="3200" b="0" i="1" u="none" strike="noStrike" baseline="0" dirty="0">
                    <a:solidFill>
                      <a:srgbClr val="211808"/>
                    </a:solidFill>
                    <a:latin typeface="Times-Italic"/>
                  </a:rPr>
                  <a:t> </a:t>
                </a:r>
                <a:r>
                  <a:rPr lang="fr-FR" sz="3200" b="0" i="0" u="none" strike="noStrike" baseline="0" dirty="0">
                    <a:solidFill>
                      <a:srgbClr val="211808"/>
                    </a:solidFill>
                    <a:latin typeface="MTSY"/>
                  </a:rPr>
                  <a:t>+ </a:t>
                </a:r>
                <a:r>
                  <a:rPr lang="fr-FR" sz="3200" i="1" dirty="0">
                    <a:solidFill>
                      <a:srgbClr val="211808"/>
                    </a:solidFill>
                    <a:latin typeface="Times-Italic"/>
                  </a:rPr>
                  <a:t>z</a:t>
                </a:r>
                <a:r>
                  <a:rPr lang="fr-FR" sz="3200" b="0" i="0" u="none" strike="noStrike" baseline="0" dirty="0">
                    <a:solidFill>
                      <a:srgbClr val="211808"/>
                    </a:solidFill>
                    <a:latin typeface="MTSY"/>
                  </a:rPr>
                  <a:t> </a:t>
                </a:r>
                <a14:m>
                  <m:oMath xmlns:m="http://schemas.openxmlformats.org/officeDocument/2006/math">
                    <m:acc>
                      <m:accPr>
                        <m:chr m:val="⃗"/>
                        <m:ctrlPr>
                          <a:rPr lang="fr-FR" sz="3200" i="1" dirty="0">
                            <a:solidFill>
                              <a:srgbClr val="211808"/>
                            </a:solidFill>
                            <a:latin typeface="Cambria Math" panose="02040503050406030204" pitchFamily="18" charset="0"/>
                          </a:rPr>
                        </m:ctrlPr>
                      </m:accPr>
                      <m:e>
                        <m:r>
                          <a:rPr lang="fr-FR" sz="3200" b="0" i="1" dirty="0" smtClean="0">
                            <a:solidFill>
                              <a:srgbClr val="211808"/>
                            </a:solidFill>
                            <a:latin typeface="Cambria Math" panose="02040503050406030204" pitchFamily="18" charset="0"/>
                          </a:rPr>
                          <m:t>𝑧</m:t>
                        </m:r>
                      </m:e>
                    </m:acc>
                  </m:oMath>
                </a14:m>
                <a:r>
                  <a:rPr lang="fr-FR" sz="3200" b="0" i="0" u="none" strike="noStrike" baseline="0" dirty="0">
                    <a:solidFill>
                      <a:srgbClr val="211808"/>
                    </a:solidFill>
                    <a:latin typeface="MTSY"/>
                  </a:rPr>
                  <a:t> </a:t>
                </a:r>
                <a:endParaRPr lang="fr-FR" dirty="0"/>
              </a:p>
            </p:txBody>
          </p:sp>
        </mc:Choice>
        <mc:Fallback>
          <p:sp>
            <p:nvSpPr>
              <p:cNvPr id="50" name="ZoneTexte 49">
                <a:extLst>
                  <a:ext uri="{FF2B5EF4-FFF2-40B4-BE49-F238E27FC236}">
                    <a16:creationId xmlns:a16="http://schemas.microsoft.com/office/drawing/2014/main" id="{47DA7889-C9E1-3A6E-724F-EE2EC1B702B8}"/>
                  </a:ext>
                </a:extLst>
              </p:cNvPr>
              <p:cNvSpPr txBox="1">
                <a:spLocks noRot="1" noChangeAspect="1" noMove="1" noResize="1" noEditPoints="1" noAdjustHandles="1" noChangeArrowheads="1" noChangeShapeType="1" noTextEdit="1"/>
              </p:cNvSpPr>
              <p:nvPr/>
            </p:nvSpPr>
            <p:spPr>
              <a:xfrm>
                <a:off x="7005419" y="1390295"/>
                <a:ext cx="2956727" cy="647870"/>
              </a:xfrm>
              <a:prstGeom prst="rect">
                <a:avLst/>
              </a:prstGeom>
              <a:blipFill>
                <a:blip r:embed="rId6"/>
                <a:stretch>
                  <a:fillRect t="-4717" b="-31132"/>
                </a:stretch>
              </a:blipFill>
            </p:spPr>
            <p:txBody>
              <a:bodyPr/>
              <a:lstStyle/>
              <a:p>
                <a:r>
                  <a:rPr lang="fr-FR">
                    <a:noFill/>
                  </a:rPr>
                  <a:t> </a:t>
                </a:r>
              </a:p>
            </p:txBody>
          </p:sp>
        </mc:Fallback>
      </mc:AlternateContent>
    </p:spTree>
    <p:extLst>
      <p:ext uri="{BB962C8B-B14F-4D97-AF65-F5344CB8AC3E}">
        <p14:creationId xmlns:p14="http://schemas.microsoft.com/office/powerpoint/2010/main" val="3564654469"/>
      </p:ext>
    </p:extLst>
  </p:cSld>
  <p:clrMapOvr>
    <a:masterClrMapping/>
  </p:clrMapOvr>
</p:sld>
</file>

<file path=ppt/theme/theme1.xml><?xml version="1.0" encoding="utf-8"?>
<a:theme xmlns:a="http://schemas.openxmlformats.org/drawingml/2006/main" name="Thème Office">
  <a:themeElements>
    <a:clrScheme name="Custom 16">
      <a:dk1>
        <a:srgbClr val="000000"/>
      </a:dk1>
      <a:lt1>
        <a:srgbClr val="FFFFFF"/>
      </a:lt1>
      <a:dk2>
        <a:srgbClr val="574512"/>
      </a:dk2>
      <a:lt2>
        <a:srgbClr val="6C3C0D"/>
      </a:lt2>
      <a:accent1>
        <a:srgbClr val="DDDDDD"/>
      </a:accent1>
      <a:accent2>
        <a:srgbClr val="616A78"/>
      </a:accent2>
      <a:accent3>
        <a:srgbClr val="B18A2C"/>
      </a:accent3>
      <a:accent4>
        <a:srgbClr val="D87C1B"/>
      </a:accent4>
      <a:accent5>
        <a:srgbClr val="2E515E"/>
      </a:accent5>
      <a:accent6>
        <a:srgbClr val="1D7CB8"/>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65244182_TF33940113_Win32" id="{8971A947-23AC-4311-93CF-8E79262E8DA7}" vid="{8DC193C9-6749-4829-95CD-24DA6E1F590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a4248a2-a66d-4c8d-a19e-086f7f0c0cc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3B932A98FC14D4FA9AF6D855688215A" ma:contentTypeVersion="6" ma:contentTypeDescription="Crée un document." ma:contentTypeScope="" ma:versionID="7350cc5601120c9cfd82a1b42172dc91">
  <xsd:schema xmlns:xsd="http://www.w3.org/2001/XMLSchema" xmlns:xs="http://www.w3.org/2001/XMLSchema" xmlns:p="http://schemas.microsoft.com/office/2006/metadata/properties" xmlns:ns3="1a4248a2-a66d-4c8d-a19e-086f7f0c0cc3" xmlns:ns4="b6548d8f-7a5a-4d3f-be64-62cd2b7e4636" targetNamespace="http://schemas.microsoft.com/office/2006/metadata/properties" ma:root="true" ma:fieldsID="cca4438adef5309162c843bebeea2529" ns3:_="" ns4:_="">
    <xsd:import namespace="1a4248a2-a66d-4c8d-a19e-086f7f0c0cc3"/>
    <xsd:import namespace="b6548d8f-7a5a-4d3f-be64-62cd2b7e463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4248a2-a66d-4c8d-a19e-086f7f0c0c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3"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6548d8f-7a5a-4d3f-be64-62cd2b7e4636"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element name="SharingHintHash" ma:index="12" nillable="true" ma:displayName="Partage du hachage d’indicateu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F32EBB-7F27-4685-B305-7484EE680BE3}">
  <ds:schemaRefs>
    <ds:schemaRef ds:uri="http://schemas.openxmlformats.org/package/2006/metadata/core-properties"/>
    <ds:schemaRef ds:uri="http://schemas.microsoft.com/office/2006/documentManagement/types"/>
    <ds:schemaRef ds:uri="http://purl.org/dc/terms/"/>
    <ds:schemaRef ds:uri="http://purl.org/dc/dcmitype/"/>
    <ds:schemaRef ds:uri="http://www.w3.org/XML/1998/namespace"/>
    <ds:schemaRef ds:uri="http://schemas.microsoft.com/office/2006/metadata/properties"/>
    <ds:schemaRef ds:uri="b6548d8f-7a5a-4d3f-be64-62cd2b7e4636"/>
    <ds:schemaRef ds:uri="http://schemas.microsoft.com/office/infopath/2007/PartnerControls"/>
    <ds:schemaRef ds:uri="1a4248a2-a66d-4c8d-a19e-086f7f0c0cc3"/>
    <ds:schemaRef ds:uri="http://purl.org/dc/elements/1.1/"/>
  </ds:schemaRefs>
</ds:datastoreItem>
</file>

<file path=customXml/itemProps2.xml><?xml version="1.0" encoding="utf-8"?>
<ds:datastoreItem xmlns:ds="http://schemas.openxmlformats.org/officeDocument/2006/customXml" ds:itemID="{57A5B616-A169-4796-868D-5526AB9B38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4248a2-a66d-4c8d-a19e-086f7f0c0cc3"/>
    <ds:schemaRef ds:uri="b6548d8f-7a5a-4d3f-be64-62cd2b7e46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2832B18-5BA5-4E36-BC8D-1F51396DBF89}">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Présentation de la preuve d’assertion</Template>
  <TotalTime>18282</TotalTime>
  <Words>863</Words>
  <Application>Microsoft Office PowerPoint</Application>
  <PresentationFormat>Grand écran</PresentationFormat>
  <Paragraphs>221</Paragraphs>
  <Slides>15</Slides>
  <Notes>15</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15</vt:i4>
      </vt:variant>
    </vt:vector>
  </HeadingPairs>
  <TitlesOfParts>
    <vt:vector size="24" baseType="lpstr">
      <vt:lpstr>Arial</vt:lpstr>
      <vt:lpstr>Calibri</vt:lpstr>
      <vt:lpstr>Cambria Math</vt:lpstr>
      <vt:lpstr>MTSY</vt:lpstr>
      <vt:lpstr>Times New Roman</vt:lpstr>
      <vt:lpstr>Times-Italic</vt:lpstr>
      <vt:lpstr>Times-Roman</vt:lpstr>
      <vt:lpstr>Wingdings</vt:lpstr>
      <vt:lpstr>Thème Office</vt:lpstr>
      <vt:lpstr>Prérequis</vt:lpstr>
      <vt:lpstr>Les attendus</vt:lpstr>
      <vt:lpstr>Caractéristiques technologiques des contacts</vt:lpstr>
      <vt:lpstr>Caractéristiques technologiques des contacts</vt:lpstr>
      <vt:lpstr>Caractéristiques technologiques des contacts</vt:lpstr>
      <vt:lpstr>Caractéristiques technologiques des contacts</vt:lpstr>
      <vt:lpstr>Caractéristiques technologiques des contacts</vt:lpstr>
      <vt:lpstr>Caractéristiques technologiques des contacts</vt:lpstr>
      <vt:lpstr>Présentation PowerPoint</vt:lpstr>
      <vt:lpstr>Présentation PowerPoint</vt:lpstr>
      <vt:lpstr>Caractéristiques technologiques des contacts</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Prérequis</dc:title>
  <dc:creator>Dominique FICHOT</dc:creator>
  <cp:lastModifiedBy>Dominique FICHOT</cp:lastModifiedBy>
  <cp:revision>20</cp:revision>
  <dcterms:created xsi:type="dcterms:W3CDTF">2023-06-28T12:33:28Z</dcterms:created>
  <dcterms:modified xsi:type="dcterms:W3CDTF">2024-08-28T14:56:25Z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0x01010073B932A98FC14D4FA9AF6D855688215A</vt:lpwstr>
  </property>
</Properties>
</file>