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handoutMasterIdLst>
    <p:handoutMasterId r:id="rId21"/>
  </p:handoutMasterIdLst>
  <p:sldIdLst>
    <p:sldId id="375" r:id="rId5"/>
    <p:sldId id="432" r:id="rId6"/>
    <p:sldId id="421" r:id="rId7"/>
    <p:sldId id="422" r:id="rId8"/>
    <p:sldId id="423" r:id="rId9"/>
    <p:sldId id="424" r:id="rId10"/>
    <p:sldId id="428" r:id="rId11"/>
    <p:sldId id="429" r:id="rId12"/>
    <p:sldId id="435" r:id="rId13"/>
    <p:sldId id="436" r:id="rId14"/>
    <p:sldId id="420" r:id="rId15"/>
    <p:sldId id="430" r:id="rId16"/>
    <p:sldId id="431" r:id="rId17"/>
    <p:sldId id="433" r:id="rId18"/>
    <p:sldId id="434" r:id="rId19"/>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FF5"/>
    <a:srgbClr val="A7FFCF"/>
    <a:srgbClr val="66FF66"/>
    <a:srgbClr val="6699FF"/>
    <a:srgbClr val="CC0099"/>
    <a:srgbClr val="FF0066"/>
    <a:srgbClr val="FFFF00"/>
    <a:srgbClr val="FF0000"/>
    <a:srgbClr val="3333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632" autoAdjust="0"/>
  </p:normalViewPr>
  <p:slideViewPr>
    <p:cSldViewPr snapToGrid="0">
      <p:cViewPr varScale="1">
        <p:scale>
          <a:sx n="89" d="100"/>
          <a:sy n="89" d="100"/>
        </p:scale>
        <p:origin x="492"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1" d="100"/>
          <a:sy n="81"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C4436DF-C117-E716-AC14-3DE093F97BD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54EBCF9-D276-8959-8C48-62A96F804A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778AEC-5429-41C5-947F-36D1B595FD67}" type="datetime1">
              <a:rPr lang="fr-FR" smtClean="0"/>
              <a:t>28/08/2024</a:t>
            </a:fld>
            <a:endParaRPr lang="fr-FR"/>
          </a:p>
        </p:txBody>
      </p:sp>
      <p:sp>
        <p:nvSpPr>
          <p:cNvPr id="4" name="Espace réservé du pied de page 3">
            <a:extLst>
              <a:ext uri="{FF2B5EF4-FFF2-40B4-BE49-F238E27FC236}">
                <a16:creationId xmlns:a16="http://schemas.microsoft.com/office/drawing/2014/main" id="{33F519C6-69D3-C85C-4E9D-AB9BDE76B4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295A6C8D-1BA3-033A-803D-1647FD1758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145609-722E-460B-8EA2-48A3E992DD85}" type="slidenum">
              <a:rPr lang="fr-FR" smtClean="0"/>
              <a:t>‹N°›</a:t>
            </a:fld>
            <a:endParaRPr lang="fr-FR"/>
          </a:p>
        </p:txBody>
      </p:sp>
    </p:spTree>
    <p:extLst>
      <p:ext uri="{BB962C8B-B14F-4D97-AF65-F5344CB8AC3E}">
        <p14:creationId xmlns:p14="http://schemas.microsoft.com/office/powerpoint/2010/main" val="31033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2290545-5A73-4FD8-B3F3-3EA264A30574}" type="datetime1">
              <a:rPr lang="fr-FR" noProof="0" smtClean="0"/>
              <a:t>28/08/2024</a:t>
            </a:fld>
            <a:endParaRPr lang="fr-FR"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AF72F06-F6ED-43C1-A86D-15B5F2AFDECD}" type="slidenum">
              <a:rPr lang="fr-FR" noProof="0" smtClean="0"/>
              <a:t>‹N°›</a:t>
            </a:fld>
            <a:endParaRPr lang="fr-FR" noProof="0"/>
          </a:p>
        </p:txBody>
      </p:sp>
    </p:spTree>
    <p:extLst>
      <p:ext uri="{BB962C8B-B14F-4D97-AF65-F5344CB8AC3E}">
        <p14:creationId xmlns:p14="http://schemas.microsoft.com/office/powerpoint/2010/main" val="12314834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1</a:t>
            </a:fld>
            <a:endParaRPr lang="fr-FR"/>
          </a:p>
        </p:txBody>
      </p:sp>
    </p:spTree>
    <p:extLst>
      <p:ext uri="{BB962C8B-B14F-4D97-AF65-F5344CB8AC3E}">
        <p14:creationId xmlns:p14="http://schemas.microsoft.com/office/powerpoint/2010/main" val="1758487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10</a:t>
            </a:fld>
            <a:endParaRPr lang="fr-FR"/>
          </a:p>
        </p:txBody>
      </p:sp>
    </p:spTree>
    <p:extLst>
      <p:ext uri="{BB962C8B-B14F-4D97-AF65-F5344CB8AC3E}">
        <p14:creationId xmlns:p14="http://schemas.microsoft.com/office/powerpoint/2010/main" val="2061396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Espace réservé des notes 2"/>
              <p:cNvSpPr>
                <a:spLocks noGrp="1"/>
              </p:cNvSpPr>
              <p:nvPr>
                <p:ph type="body" idx="1"/>
              </p:nvPr>
            </p:nvSpPr>
            <p:spPr/>
            <p:txBody>
              <a:bodyPr/>
              <a:lstStyle/>
              <a:p>
                <a:r>
                  <a:rPr lang="fr-FR" dirty="0"/>
                  <a:t>Il existe deux façons de multiplier des vecteurs entre eux. </a:t>
                </a:r>
                <a14:m>
                  <m:oMath xmlns:m="http://schemas.openxmlformats.org/officeDocument/2006/math">
                    <m:r>
                      <a:rPr kumimoji="0" lang="fr-FR" sz="1200" b="0" i="1" u="none" strike="noStrike" kern="1200" cap="none" spc="0" normalizeH="0" baseline="0" noProof="0" smtClean="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𝜃</m:t>
                    </m:r>
                  </m:oMath>
                </a14:m>
                <a:r>
                  <a:rPr lang="fr-FR" dirty="0"/>
                  <a:t> est l’angle entre a et b.</a:t>
                </a:r>
                <a:r>
                  <a:rPr lang="fr-FR" baseline="0" dirty="0"/>
                  <a:t> le produit scalaire n’est qu’un nombre, bien entendu le produit scalaire est nul si les deux vecteurs sont perpendiculaires.</a:t>
                </a:r>
              </a:p>
              <a:p>
                <a:r>
                  <a:rPr lang="fr-FR" dirty="0"/>
                  <a:t>La deuxième façon de multiplier les vecteurs est le produit vectoriel. Il intervient dans les situations ou la rotation est présente, le vecteur vitesse dans une rotation le moment d’une force, cette notion demande des vecteurs dans un espace à trois dimensions, le résultat du produit vectoriel est un vecteur.</a:t>
                </a:r>
              </a:p>
              <a:p>
                <a:r>
                  <a:rPr lang="fr-FR" dirty="0"/>
                  <a:t>L’angle à prendre sera toujours le plus petit pour que le sinus soit positif</a:t>
                </a:r>
              </a:p>
              <a:p>
                <a:endParaRPr lang="fr-FR" dirty="0"/>
              </a:p>
              <a:p>
                <a:r>
                  <a:rPr lang="fr-FR" dirty="0"/>
                  <a:t>La direction du vecteur c formé par le produit vectoriel a </a:t>
                </a:r>
                <a14:m>
                  <m:oMath xmlns:m="http://schemas.openxmlformats.org/officeDocument/2006/math">
                    <m:r>
                      <a:rPr lang="fr-FR" sz="1200" i="1" kern="100" smtClean="0">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oMath>
                </a14:m>
                <a:r>
                  <a:rPr lang="fr-FR" dirty="0"/>
                  <a:t> b à</a:t>
                </a:r>
                <a:r>
                  <a:rPr lang="fr-FR" baseline="0" dirty="0"/>
                  <a:t> un sens qui correspond à la règle du tire bouchon, </a:t>
                </a:r>
                <a:endParaRPr lang="fr-FR" dirty="0"/>
              </a:p>
            </p:txBody>
          </p:sp>
        </mc:Choice>
        <mc:Fallback xmlns="">
          <p:sp>
            <p:nvSpPr>
              <p:cNvPr id="3" name="Espace réservé des notes 2"/>
              <p:cNvSpPr>
                <a:spLocks noGrp="1"/>
              </p:cNvSpPr>
              <p:nvPr>
                <p:ph type="body" idx="1"/>
              </p:nvPr>
            </p:nvSpPr>
            <p:spPr/>
            <p:txBody>
              <a:bodyPr/>
              <a:lstStyle/>
              <a:p>
                <a:r>
                  <a:rPr lang="fr-FR" dirty="0"/>
                  <a:t>Il existe deux façons de multiplier des vecteurs entre eux. </a:t>
                </a:r>
                <a:r>
                  <a:rPr kumimoji="0" lang="fr-FR" sz="1200" b="0" i="0"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a:t>𝜃</a:t>
                </a:r>
                <a:r>
                  <a:rPr lang="fr-FR" dirty="0"/>
                  <a:t> est l’angle entre a et b.</a:t>
                </a:r>
                <a:r>
                  <a:rPr lang="fr-FR" baseline="0" dirty="0"/>
                  <a:t> le produit scalaire n’est qu’un nombre, bien entendu le produit scalaire est nul si les deux vecteurs sont perpendiculaires.</a:t>
                </a:r>
              </a:p>
              <a:p>
                <a:r>
                  <a:rPr lang="fr-FR" dirty="0"/>
                  <a:t>La deuxième façon de multiplier les vecteurs est le produit vectoriel. Il intervient dans les situations ou la rotation est présente, le vecteur vitesse dans une rotation le moment d’une force, cette notion demande des vecteurs dans un espace à trois dimensions, le résultat du produit vectoriel est un vecteur.</a:t>
                </a:r>
              </a:p>
              <a:p>
                <a:r>
                  <a:rPr lang="fr-FR" dirty="0"/>
                  <a:t>L’angle à prendre sera toujours le plus petit pour que le sinus soit positif</a:t>
                </a:r>
              </a:p>
              <a:p>
                <a:endParaRPr lang="fr-FR" dirty="0"/>
              </a:p>
              <a:p>
                <a:r>
                  <a:rPr lang="fr-FR" dirty="0"/>
                  <a:t>La direction du vecteur c formé par le produit vectoriel a </a:t>
                </a:r>
                <a:r>
                  <a:rPr lang="fr-FR" sz="1200" i="0" kern="100">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a:t>∧</a:t>
                </a:r>
                <a:r>
                  <a:rPr lang="fr-FR" dirty="0"/>
                  <a:t> b à</a:t>
                </a:r>
                <a:r>
                  <a:rPr lang="fr-FR" baseline="0" dirty="0"/>
                  <a:t> un sens qui correspond à la règle du tire bouchon, </a:t>
                </a:r>
                <a:endParaRPr lang="fr-FR" dirty="0"/>
              </a:p>
            </p:txBody>
          </p:sp>
        </mc:Fallback>
      </mc:AlternateContent>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11</a:t>
            </a:fld>
            <a:endParaRPr lang="fr-FR"/>
          </a:p>
        </p:txBody>
      </p:sp>
    </p:spTree>
    <p:extLst>
      <p:ext uri="{BB962C8B-B14F-4D97-AF65-F5344CB8AC3E}">
        <p14:creationId xmlns:p14="http://schemas.microsoft.com/office/powerpoint/2010/main" val="201591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12</a:t>
            </a:fld>
            <a:endParaRPr lang="fr-FR"/>
          </a:p>
        </p:txBody>
      </p:sp>
    </p:spTree>
    <p:extLst>
      <p:ext uri="{BB962C8B-B14F-4D97-AF65-F5344CB8AC3E}">
        <p14:creationId xmlns:p14="http://schemas.microsoft.com/office/powerpoint/2010/main" val="1380399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13</a:t>
            </a:fld>
            <a:endParaRPr lang="fr-FR"/>
          </a:p>
        </p:txBody>
      </p:sp>
    </p:spTree>
    <p:extLst>
      <p:ext uri="{BB962C8B-B14F-4D97-AF65-F5344CB8AC3E}">
        <p14:creationId xmlns:p14="http://schemas.microsoft.com/office/powerpoint/2010/main" val="2686472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14</a:t>
            </a:fld>
            <a:endParaRPr lang="fr-FR"/>
          </a:p>
        </p:txBody>
      </p:sp>
    </p:spTree>
    <p:extLst>
      <p:ext uri="{BB962C8B-B14F-4D97-AF65-F5344CB8AC3E}">
        <p14:creationId xmlns:p14="http://schemas.microsoft.com/office/powerpoint/2010/main" val="1746537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15</a:t>
            </a:fld>
            <a:endParaRPr lang="fr-FR"/>
          </a:p>
        </p:txBody>
      </p:sp>
    </p:spTree>
    <p:extLst>
      <p:ext uri="{BB962C8B-B14F-4D97-AF65-F5344CB8AC3E}">
        <p14:creationId xmlns:p14="http://schemas.microsoft.com/office/powerpoint/2010/main" val="150697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2</a:t>
            </a:fld>
            <a:endParaRPr lang="fr-FR"/>
          </a:p>
        </p:txBody>
      </p:sp>
    </p:spTree>
    <p:extLst>
      <p:ext uri="{BB962C8B-B14F-4D97-AF65-F5344CB8AC3E}">
        <p14:creationId xmlns:p14="http://schemas.microsoft.com/office/powerpoint/2010/main" val="3826861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Ponctuelle, linéaire circulaire, surfacique</a:t>
            </a:r>
          </a:p>
          <a:p>
            <a:r>
              <a:rPr lang="fr-FR" dirty="0"/>
              <a:t>Linéaire rectiligne surfacique</a:t>
            </a:r>
          </a:p>
          <a:p>
            <a:r>
              <a:rPr lang="fr-FR" dirty="0"/>
              <a:t>surfacique</a:t>
            </a:r>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3</a:t>
            </a:fld>
            <a:endParaRPr lang="fr-FR"/>
          </a:p>
        </p:txBody>
      </p:sp>
    </p:spTree>
    <p:extLst>
      <p:ext uri="{BB962C8B-B14F-4D97-AF65-F5344CB8AC3E}">
        <p14:creationId xmlns:p14="http://schemas.microsoft.com/office/powerpoint/2010/main" val="2899479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4</a:t>
            </a:fld>
            <a:endParaRPr lang="fr-FR"/>
          </a:p>
        </p:txBody>
      </p:sp>
    </p:spTree>
    <p:extLst>
      <p:ext uri="{BB962C8B-B14F-4D97-AF65-F5344CB8AC3E}">
        <p14:creationId xmlns:p14="http://schemas.microsoft.com/office/powerpoint/2010/main" val="2445677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5</a:t>
            </a:fld>
            <a:endParaRPr lang="fr-FR"/>
          </a:p>
        </p:txBody>
      </p:sp>
    </p:spTree>
    <p:extLst>
      <p:ext uri="{BB962C8B-B14F-4D97-AF65-F5344CB8AC3E}">
        <p14:creationId xmlns:p14="http://schemas.microsoft.com/office/powerpoint/2010/main" val="124390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VECTEUR POSITION</a:t>
            </a:r>
          </a:p>
          <a:p>
            <a:r>
              <a:rPr lang="fr-FR" dirty="0"/>
              <a:t>Soient A et B deux points de l’espace repérés dans R par A : ( </a:t>
            </a:r>
            <a:r>
              <a:rPr lang="fr-FR" dirty="0" err="1"/>
              <a:t>xA</a:t>
            </a:r>
            <a:r>
              <a:rPr lang="fr-FR" dirty="0"/>
              <a:t>, </a:t>
            </a:r>
            <a:r>
              <a:rPr lang="fr-FR" dirty="0" err="1"/>
              <a:t>yA</a:t>
            </a:r>
            <a:r>
              <a:rPr lang="fr-FR" dirty="0"/>
              <a:t>, </a:t>
            </a:r>
            <a:r>
              <a:rPr lang="fr-FR" dirty="0" err="1"/>
              <a:t>zA</a:t>
            </a:r>
            <a:r>
              <a:rPr lang="fr-FR" dirty="0"/>
              <a:t> ) et B : ( </a:t>
            </a:r>
            <a:r>
              <a:rPr lang="fr-FR" dirty="0" err="1"/>
              <a:t>xB</a:t>
            </a:r>
            <a:r>
              <a:rPr lang="fr-FR" dirty="0"/>
              <a:t>, </a:t>
            </a:r>
            <a:r>
              <a:rPr lang="fr-FR" dirty="0" err="1"/>
              <a:t>yB</a:t>
            </a:r>
            <a:r>
              <a:rPr lang="fr-FR" dirty="0"/>
              <a:t>, </a:t>
            </a:r>
            <a:r>
              <a:rPr lang="fr-FR" dirty="0" err="1"/>
              <a:t>zB</a:t>
            </a:r>
            <a:r>
              <a:rPr lang="fr-FR" dirty="0"/>
              <a:t> )</a:t>
            </a:r>
          </a:p>
          <a:p>
            <a:r>
              <a:rPr lang="fr-FR" dirty="0"/>
              <a:t>Le vecteur AB définit la position du point B relativement au point A :</a:t>
            </a:r>
          </a:p>
          <a:p>
            <a:r>
              <a:rPr lang="fr-FR" dirty="0">
                <a:sym typeface="Wingdings" panose="05000000000000000000" pitchFamily="2" charset="2"/>
              </a:rPr>
              <a:t>                                                              </a:t>
            </a:r>
            <a:endParaRPr lang="fr-FR" dirty="0"/>
          </a:p>
          <a:p>
            <a:r>
              <a:rPr lang="pl-PL" dirty="0"/>
              <a:t>AB = ( xB - xA ) x + ( yB - yA ) y + ( zB - zA ) z</a:t>
            </a:r>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6</a:t>
            </a:fld>
            <a:endParaRPr lang="fr-FR"/>
          </a:p>
        </p:txBody>
      </p:sp>
    </p:spTree>
    <p:extLst>
      <p:ext uri="{BB962C8B-B14F-4D97-AF65-F5344CB8AC3E}">
        <p14:creationId xmlns:p14="http://schemas.microsoft.com/office/powerpoint/2010/main" val="2764337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VECTEUR POSITION</a:t>
            </a:r>
          </a:p>
          <a:p>
            <a:r>
              <a:rPr lang="fr-FR" dirty="0"/>
              <a:t>Soient A et B deux points de l’espace repérés dans R par A : ( </a:t>
            </a:r>
            <a:r>
              <a:rPr lang="fr-FR" dirty="0" err="1"/>
              <a:t>xA</a:t>
            </a:r>
            <a:r>
              <a:rPr lang="fr-FR" dirty="0"/>
              <a:t>, </a:t>
            </a:r>
            <a:r>
              <a:rPr lang="fr-FR" dirty="0" err="1"/>
              <a:t>yA</a:t>
            </a:r>
            <a:r>
              <a:rPr lang="fr-FR" dirty="0"/>
              <a:t>, </a:t>
            </a:r>
            <a:r>
              <a:rPr lang="fr-FR" dirty="0" err="1"/>
              <a:t>zA</a:t>
            </a:r>
            <a:r>
              <a:rPr lang="fr-FR" dirty="0"/>
              <a:t> ) et B : ( </a:t>
            </a:r>
            <a:r>
              <a:rPr lang="fr-FR" dirty="0" err="1"/>
              <a:t>xB</a:t>
            </a:r>
            <a:r>
              <a:rPr lang="fr-FR" dirty="0"/>
              <a:t>, </a:t>
            </a:r>
            <a:r>
              <a:rPr lang="fr-FR" dirty="0" err="1"/>
              <a:t>yB</a:t>
            </a:r>
            <a:r>
              <a:rPr lang="fr-FR" dirty="0"/>
              <a:t>, </a:t>
            </a:r>
            <a:r>
              <a:rPr lang="fr-FR" dirty="0" err="1"/>
              <a:t>zB</a:t>
            </a:r>
            <a:r>
              <a:rPr lang="fr-FR" dirty="0"/>
              <a:t> )</a:t>
            </a:r>
          </a:p>
          <a:p>
            <a:r>
              <a:rPr lang="fr-FR" dirty="0"/>
              <a:t>Le vecteur AB définit la position du point B relativement au point A :</a:t>
            </a:r>
          </a:p>
          <a:p>
            <a:r>
              <a:rPr lang="fr-FR" dirty="0">
                <a:sym typeface="Wingdings" panose="05000000000000000000" pitchFamily="2" charset="2"/>
              </a:rPr>
              <a:t>                                                              </a:t>
            </a:r>
            <a:endParaRPr lang="fr-FR" dirty="0"/>
          </a:p>
          <a:p>
            <a:r>
              <a:rPr lang="pl-PL" dirty="0"/>
              <a:t>AB = ( xB - xA ) x + ( yB - yA ) y + ( zB - zA ) z</a:t>
            </a:r>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7</a:t>
            </a:fld>
            <a:endParaRPr lang="fr-FR"/>
          </a:p>
        </p:txBody>
      </p:sp>
    </p:spTree>
    <p:extLst>
      <p:ext uri="{BB962C8B-B14F-4D97-AF65-F5344CB8AC3E}">
        <p14:creationId xmlns:p14="http://schemas.microsoft.com/office/powerpoint/2010/main" val="2842415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VECTEUR POSITION</a:t>
            </a:r>
          </a:p>
          <a:p>
            <a:r>
              <a:rPr lang="fr-FR" dirty="0"/>
              <a:t>Soient A et B deux points de l’espace repérés dans R par A : ( </a:t>
            </a:r>
            <a:r>
              <a:rPr lang="fr-FR" dirty="0" err="1"/>
              <a:t>xA</a:t>
            </a:r>
            <a:r>
              <a:rPr lang="fr-FR" dirty="0"/>
              <a:t>, </a:t>
            </a:r>
            <a:r>
              <a:rPr lang="fr-FR" dirty="0" err="1"/>
              <a:t>yA</a:t>
            </a:r>
            <a:r>
              <a:rPr lang="fr-FR" dirty="0"/>
              <a:t>, </a:t>
            </a:r>
            <a:r>
              <a:rPr lang="fr-FR" dirty="0" err="1"/>
              <a:t>zA</a:t>
            </a:r>
            <a:r>
              <a:rPr lang="fr-FR" dirty="0"/>
              <a:t> ) et B : ( </a:t>
            </a:r>
            <a:r>
              <a:rPr lang="fr-FR" dirty="0" err="1"/>
              <a:t>xB</a:t>
            </a:r>
            <a:r>
              <a:rPr lang="fr-FR" dirty="0"/>
              <a:t>, </a:t>
            </a:r>
            <a:r>
              <a:rPr lang="fr-FR" dirty="0" err="1"/>
              <a:t>yB</a:t>
            </a:r>
            <a:r>
              <a:rPr lang="fr-FR" dirty="0"/>
              <a:t>, </a:t>
            </a:r>
            <a:r>
              <a:rPr lang="fr-FR" dirty="0" err="1"/>
              <a:t>zB</a:t>
            </a:r>
            <a:r>
              <a:rPr lang="fr-FR" dirty="0"/>
              <a:t> )</a:t>
            </a:r>
          </a:p>
          <a:p>
            <a:r>
              <a:rPr lang="fr-FR" dirty="0"/>
              <a:t>Le vecteur AB définit la position du point B relativement au point A :</a:t>
            </a:r>
          </a:p>
          <a:p>
            <a:r>
              <a:rPr lang="fr-FR" dirty="0">
                <a:sym typeface="Wingdings" panose="05000000000000000000" pitchFamily="2" charset="2"/>
              </a:rPr>
              <a:t>                                                              </a:t>
            </a:r>
            <a:endParaRPr lang="fr-FR" dirty="0"/>
          </a:p>
          <a:p>
            <a:r>
              <a:rPr lang="pl-PL" dirty="0"/>
              <a:t>AB = ( xB - xA ) x + ( yB - yA ) y + ( zB - zA ) z</a:t>
            </a:r>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8</a:t>
            </a:fld>
            <a:endParaRPr lang="fr-FR"/>
          </a:p>
        </p:txBody>
      </p:sp>
    </p:spTree>
    <p:extLst>
      <p:ext uri="{BB962C8B-B14F-4D97-AF65-F5344CB8AC3E}">
        <p14:creationId xmlns:p14="http://schemas.microsoft.com/office/powerpoint/2010/main" val="1302206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DAF72F06-F6ED-43C1-A86D-15B5F2AFDECD}" type="slidenum">
              <a:rPr lang="fr-FR" smtClean="0"/>
              <a:t>9</a:t>
            </a:fld>
            <a:endParaRPr lang="fr-FR"/>
          </a:p>
        </p:txBody>
      </p:sp>
    </p:spTree>
    <p:extLst>
      <p:ext uri="{BB962C8B-B14F-4D97-AF65-F5344CB8AC3E}">
        <p14:creationId xmlns:p14="http://schemas.microsoft.com/office/powerpoint/2010/main" val="3795899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Espace réservé d’image 3">
            <a:extLst>
              <a:ext uri="{FF2B5EF4-FFF2-40B4-BE49-F238E27FC236}">
                <a16:creationId xmlns:a16="http://schemas.microsoft.com/office/drawing/2014/main" id="{461192D4-3DEB-49BB-8F09-91031D57C7DB}"/>
              </a:ext>
            </a:extLst>
          </p:cNvPr>
          <p:cNvSpPr>
            <a:spLocks noGrp="1"/>
          </p:cNvSpPr>
          <p:nvPr>
            <p:ph type="pic" sz="quarter" idx="14" hasCustomPrompt="1"/>
          </p:nvPr>
        </p:nvSpPr>
        <p:spPr>
          <a:xfrm>
            <a:off x="0" y="0"/>
            <a:ext cx="12196224" cy="6858000"/>
          </a:xfrm>
          <a:solidFill>
            <a:schemeClr val="accent1"/>
          </a:solidFill>
        </p:spPr>
        <p:txBody>
          <a:bodyPr tIns="1280160" rtlCol="0" anchor="ctr">
            <a:noAutofit/>
          </a:bodyPr>
          <a:lstStyle>
            <a:lvl1pPr algn="ctr">
              <a:defRPr sz="2000"/>
            </a:lvl1pPr>
          </a:lstStyle>
          <a:p>
            <a:pPr rtl="0"/>
            <a:r>
              <a:rPr lang="fr-FR" noProof="0"/>
              <a:t>Cliquez pour insérer une image</a:t>
            </a:r>
          </a:p>
          <a:p>
            <a:pPr rtl="0"/>
            <a:endParaRPr lang="fr-FR" noProof="0"/>
          </a:p>
        </p:txBody>
      </p:sp>
      <p:sp>
        <p:nvSpPr>
          <p:cNvPr id="3" name="Titre 2">
            <a:extLst>
              <a:ext uri="{FF2B5EF4-FFF2-40B4-BE49-F238E27FC236}">
                <a16:creationId xmlns:a16="http://schemas.microsoft.com/office/drawing/2014/main" id="{9194C4FA-8597-7449-A0F1-38E8A1C6B852}"/>
              </a:ext>
            </a:extLst>
          </p:cNvPr>
          <p:cNvSpPr>
            <a:spLocks noGrp="1"/>
          </p:cNvSpPr>
          <p:nvPr>
            <p:ph type="title" hasCustomPrompt="1"/>
          </p:nvPr>
        </p:nvSpPr>
        <p:spPr>
          <a:xfrm>
            <a:off x="-11018" y="1526016"/>
            <a:ext cx="12188952" cy="2031324"/>
          </a:xfrm>
          <a:solidFill>
            <a:schemeClr val="tx1">
              <a:lumMod val="85000"/>
              <a:lumOff val="15000"/>
              <a:alpha val="60000"/>
            </a:schemeClr>
          </a:solidFill>
        </p:spPr>
        <p:txBody>
          <a:bodyPr lIns="868680" tIns="91440" rtlCol="0">
            <a:normAutofit/>
          </a:bodyPr>
          <a:lstStyle>
            <a:lvl1pPr>
              <a:defRPr sz="4000" b="1">
                <a:solidFill>
                  <a:schemeClr val="bg1"/>
                </a:solidFill>
              </a:defRPr>
            </a:lvl1pPr>
          </a:lstStyle>
          <a:p>
            <a:pPr rtl="0"/>
            <a:r>
              <a:rPr lang="fr-FR" noProof="0"/>
              <a:t>Cliquez pour modifier le style du titre du masque</a:t>
            </a:r>
          </a:p>
        </p:txBody>
      </p:sp>
    </p:spTree>
    <p:extLst>
      <p:ext uri="{BB962C8B-B14F-4D97-AF65-F5344CB8AC3E}">
        <p14:creationId xmlns:p14="http://schemas.microsoft.com/office/powerpoint/2010/main" val="35574772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image plein fond perdu">
    <p:spTree>
      <p:nvGrpSpPr>
        <p:cNvPr id="1" name=""/>
        <p:cNvGrpSpPr/>
        <p:nvPr/>
      </p:nvGrpSpPr>
      <p:grpSpPr>
        <a:xfrm>
          <a:off x="0" y="0"/>
          <a:ext cx="0" cy="0"/>
          <a:chOff x="0" y="0"/>
          <a:chExt cx="0" cy="0"/>
        </a:xfrm>
      </p:grpSpPr>
      <p:sp>
        <p:nvSpPr>
          <p:cNvPr id="3" name="Espace réservé d’image 2">
            <a:extLst>
              <a:ext uri="{FF2B5EF4-FFF2-40B4-BE49-F238E27FC236}">
                <a16:creationId xmlns:a16="http://schemas.microsoft.com/office/drawing/2014/main" id="{8022E6D3-9558-45D3-9914-1F3B0A5BDCAB}"/>
              </a:ext>
            </a:extLst>
          </p:cNvPr>
          <p:cNvSpPr>
            <a:spLocks noGrp="1"/>
          </p:cNvSpPr>
          <p:nvPr>
            <p:ph type="pic" sz="quarter" idx="14" hasCustomPrompt="1"/>
          </p:nvPr>
        </p:nvSpPr>
        <p:spPr>
          <a:xfrm>
            <a:off x="1" y="0"/>
            <a:ext cx="12188952" cy="6858000"/>
          </a:xfrm>
          <a:solidFill>
            <a:schemeClr val="accent1"/>
          </a:solidFill>
        </p:spPr>
        <p:txBody>
          <a:bodyPr rtlCol="0">
            <a:normAutofit/>
          </a:bodyPr>
          <a:lstStyle>
            <a:lvl1pPr algn="ctr">
              <a:defRPr sz="1800"/>
            </a:lvl1pPr>
          </a:lstStyle>
          <a:p>
            <a:pPr rtl="0"/>
            <a:r>
              <a:rPr lang="fr-FR" noProof="0"/>
              <a:t>Cliquez ici pour insérer une image ou un graphique</a:t>
            </a:r>
          </a:p>
          <a:p>
            <a:pPr rtl="0"/>
            <a:endParaRPr lang="fr-FR" noProof="0"/>
          </a:p>
        </p:txBody>
      </p:sp>
      <p:sp>
        <p:nvSpPr>
          <p:cNvPr id="9" name="Titre 8">
            <a:extLst>
              <a:ext uri="{FF2B5EF4-FFF2-40B4-BE49-F238E27FC236}">
                <a16:creationId xmlns:a16="http://schemas.microsoft.com/office/drawing/2014/main" id="{5DF58130-BFA9-C64B-9400-27CEC7444FBE}"/>
              </a:ext>
            </a:extLst>
          </p:cNvPr>
          <p:cNvSpPr>
            <a:spLocks noGrp="1"/>
          </p:cNvSpPr>
          <p:nvPr>
            <p:ph type="title" hasCustomPrompt="1"/>
          </p:nvPr>
        </p:nvSpPr>
        <p:spPr>
          <a:xfrm>
            <a:off x="836966" y="2338086"/>
            <a:ext cx="10541219" cy="2164466"/>
          </a:xfrm>
        </p:spPr>
        <p:txBody>
          <a:bodyPr lIns="0" rtlCol="0">
            <a:noAutofit/>
          </a:bodyPr>
          <a:lstStyle>
            <a:lvl1pPr>
              <a:defRPr sz="2000" b="0">
                <a:solidFill>
                  <a:schemeClr val="bg1"/>
                </a:solidFill>
              </a:defRPr>
            </a:lvl1pPr>
          </a:lstStyle>
          <a:p>
            <a:pPr rtl="0"/>
            <a:r>
              <a:rPr lang="fr-FR" noProof="0">
                <a:solidFill>
                  <a:schemeClr val="bg1"/>
                </a:solidFill>
              </a:rPr>
              <a:t>Cliquez ici pour modifier le style du texte</a:t>
            </a:r>
            <a:endParaRPr lang="fr-FR" noProof="0"/>
          </a:p>
        </p:txBody>
      </p:sp>
    </p:spTree>
    <p:extLst>
      <p:ext uri="{BB962C8B-B14F-4D97-AF65-F5344CB8AC3E}">
        <p14:creationId xmlns:p14="http://schemas.microsoft.com/office/powerpoint/2010/main" val="4040798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sous-titre, image et contenu">
    <p:spTree>
      <p:nvGrpSpPr>
        <p:cNvPr id="1" name=""/>
        <p:cNvGrpSpPr/>
        <p:nvPr/>
      </p:nvGrpSpPr>
      <p:grpSpPr>
        <a:xfrm>
          <a:off x="0" y="0"/>
          <a:ext cx="0" cy="0"/>
          <a:chOff x="0" y="0"/>
          <a:chExt cx="0" cy="0"/>
        </a:xfrm>
      </p:grpSpPr>
      <p:sp>
        <p:nvSpPr>
          <p:cNvPr id="11" name="Titre 13">
            <a:extLst>
              <a:ext uri="{FF2B5EF4-FFF2-40B4-BE49-F238E27FC236}">
                <a16:creationId xmlns:a16="http://schemas.microsoft.com/office/drawing/2014/main" id="{63C9361F-F5AC-124A-A751-F276961C97BC}"/>
              </a:ext>
            </a:extLst>
          </p:cNvPr>
          <p:cNvSpPr>
            <a:spLocks noGrp="1"/>
          </p:cNvSpPr>
          <p:nvPr>
            <p:ph type="title" hasCustomPrompt="1"/>
          </p:nvPr>
        </p:nvSpPr>
        <p:spPr>
          <a:xfrm>
            <a:off x="833175" y="528629"/>
            <a:ext cx="10542707" cy="479900"/>
          </a:xfrm>
        </p:spPr>
        <p:txBody>
          <a:bodyPr lIns="0" tIns="0" rIns="0" bIns="0" rtlCol="0" anchor="t">
            <a:noAutofit/>
          </a:bodyPr>
          <a:lstStyle>
            <a:lvl1pPr>
              <a:defRPr sz="3600" b="1">
                <a:solidFill>
                  <a:schemeClr val="accent5"/>
                </a:solidFill>
              </a:defRPr>
            </a:lvl1pPr>
          </a:lstStyle>
          <a:p>
            <a:pPr rtl="0"/>
            <a:r>
              <a:rPr lang="fr-FR" noProof="0"/>
              <a:t>Cliquez pour modifier le titre principal</a:t>
            </a:r>
            <a:br>
              <a:rPr lang="fr-FR" noProof="0"/>
            </a:br>
            <a:endParaRPr lang="fr-FR" noProof="0"/>
          </a:p>
        </p:txBody>
      </p:sp>
      <p:sp>
        <p:nvSpPr>
          <p:cNvPr id="23" name="Espace réservé du texte 11">
            <a:extLst>
              <a:ext uri="{FF2B5EF4-FFF2-40B4-BE49-F238E27FC236}">
                <a16:creationId xmlns:a16="http://schemas.microsoft.com/office/drawing/2014/main" id="{E110C240-E84A-BB4D-911E-3069CAF91AAB}"/>
              </a:ext>
            </a:extLst>
          </p:cNvPr>
          <p:cNvSpPr>
            <a:spLocks noGrp="1"/>
          </p:cNvSpPr>
          <p:nvPr>
            <p:ph type="body" sz="quarter" idx="19" hasCustomPrompt="1"/>
          </p:nvPr>
        </p:nvSpPr>
        <p:spPr>
          <a:xfrm>
            <a:off x="833176" y="1018950"/>
            <a:ext cx="10542706" cy="479900"/>
          </a:xfrm>
        </p:spPr>
        <p:txBody>
          <a:bodyPr lIns="0" tIns="0" rIns="0" bIns="0" rtlCol="0">
            <a:noAutofit/>
          </a:bodyPr>
          <a:lstStyle>
            <a:lvl1pPr marL="0" indent="0">
              <a:buNone/>
              <a:defRPr sz="2800" b="1">
                <a:solidFill>
                  <a:schemeClr val="accent6"/>
                </a:solidFill>
              </a:defRPr>
            </a:lvl1pPr>
          </a:lstStyle>
          <a:p>
            <a:pPr lvl="0" rtl="0"/>
            <a:r>
              <a:rPr lang="fr-FR" noProof="0"/>
              <a:t>Cliquez pour modifier le titre principal</a:t>
            </a:r>
          </a:p>
        </p:txBody>
      </p:sp>
      <p:sp>
        <p:nvSpPr>
          <p:cNvPr id="3" name="Espace réservé d’image 2">
            <a:extLst>
              <a:ext uri="{FF2B5EF4-FFF2-40B4-BE49-F238E27FC236}">
                <a16:creationId xmlns:a16="http://schemas.microsoft.com/office/drawing/2014/main" id="{611B2370-69F6-454B-ACB1-3BCDAE4D8D56}"/>
              </a:ext>
            </a:extLst>
          </p:cNvPr>
          <p:cNvSpPr>
            <a:spLocks noGrp="1"/>
          </p:cNvSpPr>
          <p:nvPr>
            <p:ph type="pic" sz="quarter" idx="20" hasCustomPrompt="1"/>
          </p:nvPr>
        </p:nvSpPr>
        <p:spPr>
          <a:xfrm>
            <a:off x="833175" y="1963738"/>
            <a:ext cx="7320225" cy="4217987"/>
          </a:xfrm>
          <a:solidFill>
            <a:schemeClr val="accent1"/>
          </a:solidFill>
        </p:spPr>
        <p:txBody>
          <a:bodyPr rtlCol="0" anchor="ctr">
            <a:normAutofit/>
          </a:bodyPr>
          <a:lstStyle>
            <a:lvl1pPr algn="ctr">
              <a:defRPr sz="1600"/>
            </a:lvl1pPr>
          </a:lstStyle>
          <a:p>
            <a:pPr rtl="0"/>
            <a:r>
              <a:rPr lang="fr-FR" noProof="0"/>
              <a:t>Cliquez pour insérer une image</a:t>
            </a:r>
          </a:p>
        </p:txBody>
      </p:sp>
      <p:sp>
        <p:nvSpPr>
          <p:cNvPr id="12" name="Espace réservé du texte 11">
            <a:extLst>
              <a:ext uri="{FF2B5EF4-FFF2-40B4-BE49-F238E27FC236}">
                <a16:creationId xmlns:a16="http://schemas.microsoft.com/office/drawing/2014/main" id="{5485AAEB-729B-0E45-AA2A-8821D226E74F}"/>
              </a:ext>
            </a:extLst>
          </p:cNvPr>
          <p:cNvSpPr>
            <a:spLocks noGrp="1"/>
          </p:cNvSpPr>
          <p:nvPr>
            <p:ph type="body" sz="quarter" idx="14" hasCustomPrompt="1"/>
          </p:nvPr>
        </p:nvSpPr>
        <p:spPr>
          <a:xfrm>
            <a:off x="8960220" y="3888618"/>
            <a:ext cx="2389094" cy="479900"/>
          </a:xfrm>
        </p:spPr>
        <p:txBody>
          <a:bodyPr lIns="0" tIns="0" rIns="0" bIns="0" rtlCol="0">
            <a:noAutofit/>
          </a:bodyPr>
          <a:lstStyle>
            <a:lvl1pPr marL="0" indent="0">
              <a:buNone/>
              <a:defRPr sz="1600" b="1">
                <a:solidFill>
                  <a:schemeClr val="accent5"/>
                </a:solidFill>
              </a:defRPr>
            </a:lvl1pPr>
          </a:lstStyle>
          <a:p>
            <a:pPr lvl="0" rtl="0"/>
            <a:r>
              <a:rPr lang="fr-FR" noProof="0"/>
              <a:t>Cliquez ici pour modifier le style du texte</a:t>
            </a:r>
          </a:p>
        </p:txBody>
      </p:sp>
      <p:sp>
        <p:nvSpPr>
          <p:cNvPr id="18" name="Espace réservé du texte 11">
            <a:extLst>
              <a:ext uri="{FF2B5EF4-FFF2-40B4-BE49-F238E27FC236}">
                <a16:creationId xmlns:a16="http://schemas.microsoft.com/office/drawing/2014/main" id="{3BA4E48D-7640-4648-AD2A-35EB9295CCF5}"/>
              </a:ext>
            </a:extLst>
          </p:cNvPr>
          <p:cNvSpPr>
            <a:spLocks noGrp="1"/>
          </p:cNvSpPr>
          <p:nvPr>
            <p:ph type="body" sz="quarter" idx="18" hasCustomPrompt="1"/>
          </p:nvPr>
        </p:nvSpPr>
        <p:spPr>
          <a:xfrm>
            <a:off x="8960220" y="5322378"/>
            <a:ext cx="2389094" cy="859760"/>
          </a:xfrm>
        </p:spPr>
        <p:txBody>
          <a:bodyPr lIns="0" tIns="0" rIns="0" bIns="0" rtlCol="0">
            <a:noAutofit/>
          </a:bodyPr>
          <a:lstStyle>
            <a:lvl1pPr marL="0" indent="0">
              <a:buNone/>
              <a:defRPr sz="1600">
                <a:solidFill>
                  <a:schemeClr val="accent5"/>
                </a:solidFill>
              </a:defRPr>
            </a:lvl1pPr>
          </a:lstStyle>
          <a:p>
            <a:pPr lvl="0" rtl="0"/>
            <a:r>
              <a:rPr lang="fr-FR" noProof="0"/>
              <a:t>Cliquez ici pour modifier le style du texte</a:t>
            </a:r>
          </a:p>
        </p:txBody>
      </p:sp>
    </p:spTree>
    <p:extLst>
      <p:ext uri="{BB962C8B-B14F-4D97-AF65-F5344CB8AC3E}">
        <p14:creationId xmlns:p14="http://schemas.microsoft.com/office/powerpoint/2010/main" val="22694616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sous-titre, image pleine saignée et contenu">
    <p:spTree>
      <p:nvGrpSpPr>
        <p:cNvPr id="1" name=""/>
        <p:cNvGrpSpPr/>
        <p:nvPr/>
      </p:nvGrpSpPr>
      <p:grpSpPr>
        <a:xfrm>
          <a:off x="0" y="0"/>
          <a:ext cx="0" cy="0"/>
          <a:chOff x="0" y="0"/>
          <a:chExt cx="0" cy="0"/>
        </a:xfrm>
      </p:grpSpPr>
      <p:sp>
        <p:nvSpPr>
          <p:cNvPr id="26" name="Titre 13">
            <a:extLst>
              <a:ext uri="{FF2B5EF4-FFF2-40B4-BE49-F238E27FC236}">
                <a16:creationId xmlns:a16="http://schemas.microsoft.com/office/drawing/2014/main" id="{3265DD9D-6018-7248-B068-226B5087E31A}"/>
              </a:ext>
            </a:extLst>
          </p:cNvPr>
          <p:cNvSpPr>
            <a:spLocks noGrp="1"/>
          </p:cNvSpPr>
          <p:nvPr>
            <p:ph type="title" hasCustomPrompt="1"/>
          </p:nvPr>
        </p:nvSpPr>
        <p:spPr>
          <a:xfrm>
            <a:off x="833175" y="528629"/>
            <a:ext cx="10540405" cy="479900"/>
          </a:xfrm>
        </p:spPr>
        <p:txBody>
          <a:bodyPr lIns="0" tIns="0" rIns="0" bIns="0" rtlCol="0" anchor="t">
            <a:noAutofit/>
          </a:bodyPr>
          <a:lstStyle>
            <a:lvl1pPr>
              <a:defRPr sz="3600" b="1">
                <a:solidFill>
                  <a:schemeClr val="accent5"/>
                </a:solidFill>
              </a:defRPr>
            </a:lvl1pPr>
          </a:lstStyle>
          <a:p>
            <a:pPr rtl="0"/>
            <a:r>
              <a:rPr lang="fr-FR" noProof="0"/>
              <a:t>Cliquez pour modifier le titre principal</a:t>
            </a:r>
            <a:br>
              <a:rPr lang="fr-FR" noProof="0"/>
            </a:br>
            <a:endParaRPr lang="fr-FR" noProof="0"/>
          </a:p>
        </p:txBody>
      </p:sp>
      <p:sp>
        <p:nvSpPr>
          <p:cNvPr id="27" name="Espace réservé du texte 11">
            <a:extLst>
              <a:ext uri="{FF2B5EF4-FFF2-40B4-BE49-F238E27FC236}">
                <a16:creationId xmlns:a16="http://schemas.microsoft.com/office/drawing/2014/main" id="{2BB5A709-E25A-CC47-AE58-EC9F42EF1219}"/>
              </a:ext>
            </a:extLst>
          </p:cNvPr>
          <p:cNvSpPr>
            <a:spLocks noGrp="1"/>
          </p:cNvSpPr>
          <p:nvPr>
            <p:ph type="body" sz="quarter" idx="21" hasCustomPrompt="1"/>
          </p:nvPr>
        </p:nvSpPr>
        <p:spPr>
          <a:xfrm>
            <a:off x="833176" y="1018950"/>
            <a:ext cx="10540404" cy="479900"/>
          </a:xfrm>
        </p:spPr>
        <p:txBody>
          <a:bodyPr lIns="0" tIns="0" rIns="0" bIns="0" rtlCol="0">
            <a:noAutofit/>
          </a:bodyPr>
          <a:lstStyle>
            <a:lvl1pPr marL="0" indent="0">
              <a:buNone/>
              <a:defRPr sz="2800" b="1">
                <a:solidFill>
                  <a:schemeClr val="accent6"/>
                </a:solidFill>
              </a:defRPr>
            </a:lvl1pPr>
          </a:lstStyle>
          <a:p>
            <a:pPr lvl="0" rtl="0"/>
            <a:r>
              <a:rPr lang="fr-FR" noProof="0"/>
              <a:t>Cliquez pour modifier le titre principal</a:t>
            </a:r>
          </a:p>
        </p:txBody>
      </p:sp>
      <p:sp>
        <p:nvSpPr>
          <p:cNvPr id="3" name="Espace réservé d’image 2">
            <a:extLst>
              <a:ext uri="{FF2B5EF4-FFF2-40B4-BE49-F238E27FC236}">
                <a16:creationId xmlns:a16="http://schemas.microsoft.com/office/drawing/2014/main" id="{37BB3087-49AA-480C-A462-1133A6E7C6C7}"/>
              </a:ext>
            </a:extLst>
          </p:cNvPr>
          <p:cNvSpPr>
            <a:spLocks noGrp="1"/>
          </p:cNvSpPr>
          <p:nvPr>
            <p:ph type="pic" sz="quarter" idx="22" hasCustomPrompt="1"/>
          </p:nvPr>
        </p:nvSpPr>
        <p:spPr>
          <a:xfrm>
            <a:off x="-1" y="2066536"/>
            <a:ext cx="12188951" cy="4800602"/>
          </a:xfrm>
          <a:solidFill>
            <a:schemeClr val="accent1"/>
          </a:solidFill>
        </p:spPr>
        <p:txBody>
          <a:bodyPr rtlCol="0" anchor="ctr">
            <a:normAutofit/>
          </a:bodyPr>
          <a:lstStyle>
            <a:lvl1pPr algn="ctr">
              <a:defRPr sz="1600"/>
            </a:lvl1pPr>
          </a:lstStyle>
          <a:p>
            <a:pPr rtl="0"/>
            <a:r>
              <a:rPr lang="fr-FR" noProof="0"/>
              <a:t>Cliquez pour insérer une image</a:t>
            </a:r>
          </a:p>
        </p:txBody>
      </p:sp>
      <p:sp>
        <p:nvSpPr>
          <p:cNvPr id="12" name="Espace réservé du texte 9">
            <a:extLst>
              <a:ext uri="{FF2B5EF4-FFF2-40B4-BE49-F238E27FC236}">
                <a16:creationId xmlns:a16="http://schemas.microsoft.com/office/drawing/2014/main" id="{60AF7B98-3554-234B-A9A0-828B8E3E8697}"/>
              </a:ext>
            </a:extLst>
          </p:cNvPr>
          <p:cNvSpPr>
            <a:spLocks noGrp="1"/>
          </p:cNvSpPr>
          <p:nvPr>
            <p:ph type="body" sz="quarter" idx="10" hasCustomPrompt="1"/>
          </p:nvPr>
        </p:nvSpPr>
        <p:spPr>
          <a:xfrm>
            <a:off x="0" y="2066537"/>
            <a:ext cx="6096000" cy="4800604"/>
          </a:xfrm>
          <a:solidFill>
            <a:srgbClr val="262626">
              <a:alpha val="61961"/>
            </a:srgbClr>
          </a:solidFill>
        </p:spPr>
        <p:txBody>
          <a:bodyPr lIns="1920240" tIns="274320" rtlCol="0" anchor="ctr" anchorCtr="0">
            <a:normAutofit/>
          </a:bodyPr>
          <a:lstStyle>
            <a:lvl1pPr marL="0" indent="0" algn="l">
              <a:lnSpc>
                <a:spcPct val="60000"/>
              </a:lnSpc>
              <a:buNone/>
              <a:defRPr sz="1600" b="0" i="0">
                <a:solidFill>
                  <a:schemeClr val="bg1"/>
                </a:solidFill>
                <a:latin typeface="+mn-lt"/>
                <a:cs typeface="Arial" panose="020B0604020202020204" pitchFamily="34" charset="0"/>
              </a:defRPr>
            </a:lvl1pPr>
          </a:lstStyle>
          <a:p>
            <a:pPr lvl="0" rtl="0"/>
            <a:r>
              <a:rPr lang="fr-FR" noProof="0"/>
              <a:t>Cliquez pour modifier le maître</a:t>
            </a:r>
          </a:p>
          <a:p>
            <a:pPr lvl="0" rtl="0"/>
            <a:r>
              <a:rPr lang="fr-FR" noProof="0"/>
              <a:t>styles de texte</a:t>
            </a:r>
          </a:p>
          <a:p>
            <a:pPr lvl="0" rtl="0"/>
            <a:endParaRPr lang="fr-FR" noProof="0"/>
          </a:p>
        </p:txBody>
      </p:sp>
    </p:spTree>
    <p:extLst>
      <p:ext uri="{BB962C8B-B14F-4D97-AF65-F5344CB8AC3E}">
        <p14:creationId xmlns:p14="http://schemas.microsoft.com/office/powerpoint/2010/main" val="6343080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horizontaux 3">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0E667F-4D1E-EA4A-9BD5-F58C1A590CE7}"/>
              </a:ext>
            </a:extLst>
          </p:cNvPr>
          <p:cNvSpPr>
            <a:spLocks noGrp="1"/>
          </p:cNvSpPr>
          <p:nvPr>
            <p:ph type="title" hasCustomPrompt="1"/>
          </p:nvPr>
        </p:nvSpPr>
        <p:spPr>
          <a:xfrm>
            <a:off x="838199" y="566928"/>
            <a:ext cx="10537683" cy="862621"/>
          </a:xfrm>
        </p:spPr>
        <p:txBody>
          <a:bodyPr lIns="0" tIns="0" rtlCol="0" anchor="t">
            <a:normAutofit/>
          </a:bodyPr>
          <a:lstStyle>
            <a:lvl1pPr>
              <a:defRPr sz="2800" b="1">
                <a:solidFill>
                  <a:schemeClr val="accent5"/>
                </a:solidFill>
              </a:defRPr>
            </a:lvl1pPr>
          </a:lstStyle>
          <a:p>
            <a:pPr rtl="0"/>
            <a:r>
              <a:rPr lang="fr-FR" noProof="0"/>
              <a:t>Cliquez pour modifier le style du titre du masque</a:t>
            </a:r>
          </a:p>
        </p:txBody>
      </p:sp>
      <p:sp>
        <p:nvSpPr>
          <p:cNvPr id="4" name="Espace réservé d’image 3">
            <a:extLst>
              <a:ext uri="{FF2B5EF4-FFF2-40B4-BE49-F238E27FC236}">
                <a16:creationId xmlns:a16="http://schemas.microsoft.com/office/drawing/2014/main" id="{FDA66A47-2551-47FC-AF11-56C9D8900AD8}"/>
              </a:ext>
            </a:extLst>
          </p:cNvPr>
          <p:cNvSpPr>
            <a:spLocks noGrp="1"/>
          </p:cNvSpPr>
          <p:nvPr>
            <p:ph type="pic" sz="quarter" idx="32" hasCustomPrompt="1"/>
          </p:nvPr>
        </p:nvSpPr>
        <p:spPr>
          <a:xfrm>
            <a:off x="2895600" y="2022680"/>
            <a:ext cx="3200400" cy="1225296"/>
          </a:xfrm>
          <a:solidFill>
            <a:schemeClr val="accent1"/>
          </a:solidFill>
          <a:ln w="12700">
            <a:solidFill>
              <a:schemeClr val="accent5"/>
            </a:solidFill>
          </a:ln>
        </p:spPr>
        <p:txBody>
          <a:bodyPr rtlCol="0" anchor="ctr">
            <a:normAutofit/>
          </a:bodyPr>
          <a:lstStyle>
            <a:lvl1pPr algn="ctr">
              <a:defRPr sz="1600"/>
            </a:lvl1pPr>
          </a:lstStyle>
          <a:p>
            <a:pPr rtl="0"/>
            <a:r>
              <a:rPr lang="fr-FR" noProof="0"/>
              <a:t>Cliquez pour insérer une image</a:t>
            </a:r>
          </a:p>
        </p:txBody>
      </p:sp>
      <p:sp>
        <p:nvSpPr>
          <p:cNvPr id="13" name="Espace réservé du texte 5">
            <a:extLst>
              <a:ext uri="{FF2B5EF4-FFF2-40B4-BE49-F238E27FC236}">
                <a16:creationId xmlns:a16="http://schemas.microsoft.com/office/drawing/2014/main" id="{46A8B312-3B12-4FB7-8207-99056B6249D0}"/>
              </a:ext>
            </a:extLst>
          </p:cNvPr>
          <p:cNvSpPr>
            <a:spLocks noGrp="1"/>
          </p:cNvSpPr>
          <p:nvPr>
            <p:ph type="body" sz="quarter" idx="35" hasCustomPrompt="1"/>
          </p:nvPr>
        </p:nvSpPr>
        <p:spPr>
          <a:xfrm>
            <a:off x="6107040" y="2022680"/>
            <a:ext cx="3200400" cy="1225296"/>
          </a:xfrm>
          <a:solidFill>
            <a:schemeClr val="accent5"/>
          </a:solidFill>
          <a:ln w="25400">
            <a:solidFill>
              <a:schemeClr val="accent5"/>
            </a:solidFill>
          </a:ln>
        </p:spPr>
        <p:txBody>
          <a:bodyPr lIns="438912" rIns="438912" rtlCol="0" anchor="ctr">
            <a:normAutofit/>
          </a:bodyPr>
          <a:lstStyle>
            <a:lvl1pPr marL="0" indent="0">
              <a:buFontTx/>
              <a:buNone/>
              <a:defRPr sz="1600">
                <a:solidFill>
                  <a:schemeClr val="bg1"/>
                </a:solidFill>
              </a:defRPr>
            </a:lvl1pPr>
          </a:lstStyle>
          <a:p>
            <a:pPr rtl="0"/>
            <a:r>
              <a:rPr lang="fr-FR" noProof="0">
                <a:solidFill>
                  <a:schemeClr val="bg1"/>
                </a:solidFill>
              </a:rPr>
              <a:t>Cliquez ici pour modifier le style du texte</a:t>
            </a:r>
          </a:p>
        </p:txBody>
      </p:sp>
      <p:sp>
        <p:nvSpPr>
          <p:cNvPr id="15" name="Espace réservé d’image 3">
            <a:extLst>
              <a:ext uri="{FF2B5EF4-FFF2-40B4-BE49-F238E27FC236}">
                <a16:creationId xmlns:a16="http://schemas.microsoft.com/office/drawing/2014/main" id="{1889AF3F-A262-4DE7-9C9F-D0730B47D914}"/>
              </a:ext>
            </a:extLst>
          </p:cNvPr>
          <p:cNvSpPr>
            <a:spLocks noGrp="1"/>
          </p:cNvSpPr>
          <p:nvPr>
            <p:ph type="pic" sz="quarter" idx="33" hasCustomPrompt="1"/>
          </p:nvPr>
        </p:nvSpPr>
        <p:spPr>
          <a:xfrm>
            <a:off x="2895600" y="3470340"/>
            <a:ext cx="3200400" cy="1225296"/>
          </a:xfrm>
          <a:solidFill>
            <a:schemeClr val="accent1"/>
          </a:solidFill>
          <a:ln w="12700">
            <a:solidFill>
              <a:schemeClr val="accent5"/>
            </a:solidFill>
          </a:ln>
        </p:spPr>
        <p:txBody>
          <a:bodyPr rtlCol="0" anchor="ctr">
            <a:normAutofit/>
          </a:bodyPr>
          <a:lstStyle>
            <a:lvl1pPr algn="ctr">
              <a:defRPr sz="1600"/>
            </a:lvl1pPr>
          </a:lstStyle>
          <a:p>
            <a:pPr rtl="0"/>
            <a:r>
              <a:rPr lang="fr-FR" noProof="0"/>
              <a:t>Cliquez pour insérer une image</a:t>
            </a:r>
          </a:p>
        </p:txBody>
      </p:sp>
      <p:sp>
        <p:nvSpPr>
          <p:cNvPr id="30" name="Espace réservé du texte 5">
            <a:extLst>
              <a:ext uri="{FF2B5EF4-FFF2-40B4-BE49-F238E27FC236}">
                <a16:creationId xmlns:a16="http://schemas.microsoft.com/office/drawing/2014/main" id="{43E97BC8-22E4-3141-9608-84A945A42A89}"/>
              </a:ext>
            </a:extLst>
          </p:cNvPr>
          <p:cNvSpPr>
            <a:spLocks noGrp="1"/>
          </p:cNvSpPr>
          <p:nvPr>
            <p:ph type="body" sz="quarter" idx="22" hasCustomPrompt="1"/>
          </p:nvPr>
        </p:nvSpPr>
        <p:spPr>
          <a:xfrm>
            <a:off x="6096000" y="3470340"/>
            <a:ext cx="3200400" cy="1225296"/>
          </a:xfrm>
          <a:solidFill>
            <a:schemeClr val="accent5"/>
          </a:solidFill>
          <a:ln w="25400">
            <a:solidFill>
              <a:schemeClr val="accent5"/>
            </a:solidFill>
          </a:ln>
        </p:spPr>
        <p:txBody>
          <a:bodyPr lIns="438912" rIns="438912" rtlCol="0" anchor="ctr">
            <a:normAutofit/>
          </a:bodyPr>
          <a:lstStyle>
            <a:lvl1pPr marL="0" indent="0">
              <a:buFontTx/>
              <a:buNone/>
              <a:defRPr sz="1600">
                <a:solidFill>
                  <a:schemeClr val="bg1"/>
                </a:solidFill>
              </a:defRPr>
            </a:lvl1pPr>
          </a:lstStyle>
          <a:p>
            <a:pPr rtl="0"/>
            <a:r>
              <a:rPr lang="fr-FR" noProof="0">
                <a:solidFill>
                  <a:schemeClr val="bg1"/>
                </a:solidFill>
              </a:rPr>
              <a:t>Cliquez ici pour modifier le style du texte</a:t>
            </a:r>
          </a:p>
        </p:txBody>
      </p:sp>
      <p:sp>
        <p:nvSpPr>
          <p:cNvPr id="16" name="Espace réservé d’image 3">
            <a:extLst>
              <a:ext uri="{FF2B5EF4-FFF2-40B4-BE49-F238E27FC236}">
                <a16:creationId xmlns:a16="http://schemas.microsoft.com/office/drawing/2014/main" id="{F4D375CF-42E3-43DD-814F-AC643A2908FE}"/>
              </a:ext>
            </a:extLst>
          </p:cNvPr>
          <p:cNvSpPr>
            <a:spLocks noGrp="1"/>
          </p:cNvSpPr>
          <p:nvPr>
            <p:ph type="pic" sz="quarter" idx="34" hasCustomPrompt="1"/>
          </p:nvPr>
        </p:nvSpPr>
        <p:spPr>
          <a:xfrm>
            <a:off x="2895600" y="4922214"/>
            <a:ext cx="3200400" cy="1225296"/>
          </a:xfrm>
          <a:solidFill>
            <a:schemeClr val="accent1"/>
          </a:solidFill>
          <a:ln w="12700">
            <a:solidFill>
              <a:schemeClr val="accent5"/>
            </a:solidFill>
          </a:ln>
        </p:spPr>
        <p:txBody>
          <a:bodyPr rtlCol="0" anchor="ctr">
            <a:normAutofit/>
          </a:bodyPr>
          <a:lstStyle>
            <a:lvl1pPr algn="ctr">
              <a:defRPr sz="1600"/>
            </a:lvl1pPr>
          </a:lstStyle>
          <a:p>
            <a:pPr rtl="0"/>
            <a:r>
              <a:rPr lang="fr-FR" noProof="0"/>
              <a:t>Cliquez pour insérer une image</a:t>
            </a:r>
          </a:p>
        </p:txBody>
      </p:sp>
      <p:sp>
        <p:nvSpPr>
          <p:cNvPr id="14" name="Espace réservé du texte 5">
            <a:extLst>
              <a:ext uri="{FF2B5EF4-FFF2-40B4-BE49-F238E27FC236}">
                <a16:creationId xmlns:a16="http://schemas.microsoft.com/office/drawing/2014/main" id="{1B752F2A-0251-4959-80B1-17743D2F9FE4}"/>
              </a:ext>
            </a:extLst>
          </p:cNvPr>
          <p:cNvSpPr>
            <a:spLocks noGrp="1"/>
          </p:cNvSpPr>
          <p:nvPr>
            <p:ph type="body" sz="quarter" idx="36" hasCustomPrompt="1"/>
          </p:nvPr>
        </p:nvSpPr>
        <p:spPr>
          <a:xfrm>
            <a:off x="6096000" y="4922214"/>
            <a:ext cx="3200400" cy="1225296"/>
          </a:xfrm>
          <a:solidFill>
            <a:schemeClr val="accent5"/>
          </a:solidFill>
          <a:ln w="25400">
            <a:solidFill>
              <a:schemeClr val="accent5"/>
            </a:solidFill>
          </a:ln>
        </p:spPr>
        <p:txBody>
          <a:bodyPr lIns="438912" rIns="438912" rtlCol="0" anchor="ctr">
            <a:normAutofit/>
          </a:bodyPr>
          <a:lstStyle>
            <a:lvl1pPr marL="0" indent="0">
              <a:buFontTx/>
              <a:buNone/>
              <a:defRPr sz="1600">
                <a:solidFill>
                  <a:schemeClr val="bg1"/>
                </a:solidFill>
              </a:defRPr>
            </a:lvl1pPr>
          </a:lstStyle>
          <a:p>
            <a:pPr rtl="0"/>
            <a:r>
              <a:rPr lang="fr-FR" noProof="0">
                <a:solidFill>
                  <a:schemeClr val="bg1"/>
                </a:solidFill>
              </a:rPr>
              <a:t>Cliquez ici pour modifier le style du texte</a:t>
            </a:r>
          </a:p>
        </p:txBody>
      </p:sp>
      <p:sp>
        <p:nvSpPr>
          <p:cNvPr id="17" name="Espace réservé du numéro de diapositive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rtlCol="0"/>
          <a:lstStyle>
            <a:lvl1pPr>
              <a:defRPr sz="1200"/>
            </a:lvl1pPr>
          </a:lstStyle>
          <a:p>
            <a:pPr rtl="0"/>
            <a:fld id="{A52BEA90-E6BE-45F4-8D5D-C2E01FE3DBCB}" type="slidenum">
              <a:rPr lang="fr-FR" noProof="0" smtClean="0"/>
              <a:pPr/>
              <a:t>‹N°›</a:t>
            </a:fld>
            <a:endParaRPr lang="fr-FR" noProof="0"/>
          </a:p>
        </p:txBody>
      </p:sp>
    </p:spTree>
    <p:extLst>
      <p:ext uri="{BB962C8B-B14F-4D97-AF65-F5344CB8AC3E}">
        <p14:creationId xmlns:p14="http://schemas.microsoft.com/office/powerpoint/2010/main" val="4398230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1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3 colonnes">
    <p:spTree>
      <p:nvGrpSpPr>
        <p:cNvPr id="1" name=""/>
        <p:cNvGrpSpPr/>
        <p:nvPr/>
      </p:nvGrpSpPr>
      <p:grpSpPr>
        <a:xfrm>
          <a:off x="0" y="0"/>
          <a:ext cx="0" cy="0"/>
          <a:chOff x="0" y="0"/>
          <a:chExt cx="0" cy="0"/>
        </a:xfrm>
      </p:grpSpPr>
      <p:sp>
        <p:nvSpPr>
          <p:cNvPr id="36" name="Titre 13">
            <a:extLst>
              <a:ext uri="{FF2B5EF4-FFF2-40B4-BE49-F238E27FC236}">
                <a16:creationId xmlns:a16="http://schemas.microsoft.com/office/drawing/2014/main" id="{40DEA294-B1C6-9E48-A990-C4FC916393BE}"/>
              </a:ext>
            </a:extLst>
          </p:cNvPr>
          <p:cNvSpPr>
            <a:spLocks noGrp="1"/>
          </p:cNvSpPr>
          <p:nvPr>
            <p:ph type="title" hasCustomPrompt="1"/>
          </p:nvPr>
        </p:nvSpPr>
        <p:spPr>
          <a:xfrm>
            <a:off x="838199" y="566928"/>
            <a:ext cx="10537683" cy="873436"/>
          </a:xfrm>
        </p:spPr>
        <p:txBody>
          <a:bodyPr lIns="0" tIns="0" rIns="0" bIns="0" rtlCol="0" anchor="t">
            <a:noAutofit/>
          </a:bodyPr>
          <a:lstStyle>
            <a:lvl1pPr>
              <a:defRPr sz="2800" b="1">
                <a:solidFill>
                  <a:schemeClr val="accent5"/>
                </a:solidFill>
              </a:defRPr>
            </a:lvl1pPr>
          </a:lstStyle>
          <a:p>
            <a:pPr rtl="0"/>
            <a:r>
              <a:rPr lang="fr-FR" noProof="0"/>
              <a:t>Cliquez pour modifier le style du titre du masque</a:t>
            </a:r>
          </a:p>
        </p:txBody>
      </p:sp>
      <p:sp>
        <p:nvSpPr>
          <p:cNvPr id="3" name="Espace réservé d’image 2">
            <a:extLst>
              <a:ext uri="{FF2B5EF4-FFF2-40B4-BE49-F238E27FC236}">
                <a16:creationId xmlns:a16="http://schemas.microsoft.com/office/drawing/2014/main" id="{692A9031-5DBD-4AD9-9381-7F3F67DD857C}"/>
              </a:ext>
            </a:extLst>
          </p:cNvPr>
          <p:cNvSpPr>
            <a:spLocks noGrp="1"/>
          </p:cNvSpPr>
          <p:nvPr>
            <p:ph type="pic" sz="quarter" idx="31" hasCustomPrompt="1"/>
          </p:nvPr>
        </p:nvSpPr>
        <p:spPr>
          <a:xfrm>
            <a:off x="838200" y="2540000"/>
            <a:ext cx="3043238" cy="2711450"/>
          </a:xfrm>
          <a:solidFill>
            <a:schemeClr val="accent1"/>
          </a:solidFill>
        </p:spPr>
        <p:txBody>
          <a:bodyPr rtlCol="0" anchor="ctr">
            <a:normAutofit/>
          </a:bodyPr>
          <a:lstStyle>
            <a:lvl1pPr algn="ctr">
              <a:defRPr sz="1800"/>
            </a:lvl1pPr>
          </a:lstStyle>
          <a:p>
            <a:pPr rtl="0"/>
            <a:r>
              <a:rPr lang="fr-FR" noProof="0"/>
              <a:t>Cliquez pour insérer une image</a:t>
            </a:r>
          </a:p>
        </p:txBody>
      </p:sp>
      <p:sp>
        <p:nvSpPr>
          <p:cNvPr id="19" name="Espace réservé du texte 9">
            <a:extLst>
              <a:ext uri="{FF2B5EF4-FFF2-40B4-BE49-F238E27FC236}">
                <a16:creationId xmlns:a16="http://schemas.microsoft.com/office/drawing/2014/main" id="{89751D94-3DF3-A241-B368-55DC9BEF389C}"/>
              </a:ext>
            </a:extLst>
          </p:cNvPr>
          <p:cNvSpPr>
            <a:spLocks noGrp="1"/>
          </p:cNvSpPr>
          <p:nvPr>
            <p:ph type="body" sz="quarter" idx="30" hasCustomPrompt="1"/>
          </p:nvPr>
        </p:nvSpPr>
        <p:spPr>
          <a:xfrm>
            <a:off x="838197" y="4634096"/>
            <a:ext cx="3042684" cy="617685"/>
          </a:xfrm>
          <a:solidFill>
            <a:schemeClr val="accent4">
              <a:alpha val="90000"/>
            </a:schemeClr>
          </a:solidFill>
        </p:spPr>
        <p:txBody>
          <a:bodyPr lIns="91440" tIns="91440" rtlCol="0" anchor="ctr" anchorCtr="0">
            <a:normAutofit/>
          </a:bodyPr>
          <a:lstStyle>
            <a:lvl1pPr marL="0" indent="0" algn="ctr">
              <a:lnSpc>
                <a:spcPct val="60000"/>
              </a:lnSpc>
              <a:buNone/>
              <a:defRPr sz="1600" b="0" i="0">
                <a:solidFill>
                  <a:schemeClr val="bg1"/>
                </a:solidFill>
                <a:latin typeface="+mn-lt"/>
                <a:cs typeface="Arial" panose="020B0604020202020204" pitchFamily="34" charset="0"/>
              </a:defRPr>
            </a:lvl1pPr>
          </a:lstStyle>
          <a:p>
            <a:pPr lvl="0" rtl="0"/>
            <a:r>
              <a:rPr lang="fr-FR" noProof="0"/>
              <a:t>Cliquez ici pour modifier le style du texte</a:t>
            </a:r>
          </a:p>
        </p:txBody>
      </p:sp>
      <p:sp>
        <p:nvSpPr>
          <p:cNvPr id="12" name="Espace réservé d’image 2">
            <a:extLst>
              <a:ext uri="{FF2B5EF4-FFF2-40B4-BE49-F238E27FC236}">
                <a16:creationId xmlns:a16="http://schemas.microsoft.com/office/drawing/2014/main" id="{3B5A1782-324D-4E6F-B70F-B4AAAF5BE282}"/>
              </a:ext>
            </a:extLst>
          </p:cNvPr>
          <p:cNvSpPr>
            <a:spLocks noGrp="1"/>
          </p:cNvSpPr>
          <p:nvPr>
            <p:ph type="pic" sz="quarter" idx="32" hasCustomPrompt="1"/>
          </p:nvPr>
        </p:nvSpPr>
        <p:spPr>
          <a:xfrm>
            <a:off x="4600994" y="2540000"/>
            <a:ext cx="3043238" cy="2711450"/>
          </a:xfrm>
          <a:solidFill>
            <a:schemeClr val="accent1"/>
          </a:solidFill>
        </p:spPr>
        <p:txBody>
          <a:bodyPr rtlCol="0" anchor="ctr">
            <a:normAutofit/>
          </a:bodyPr>
          <a:lstStyle>
            <a:lvl1pPr algn="ctr">
              <a:defRPr sz="1800"/>
            </a:lvl1pPr>
          </a:lstStyle>
          <a:p>
            <a:pPr rtl="0"/>
            <a:r>
              <a:rPr lang="fr-FR" noProof="0"/>
              <a:t>Cliquez pour insérer une image</a:t>
            </a:r>
          </a:p>
        </p:txBody>
      </p:sp>
      <p:sp>
        <p:nvSpPr>
          <p:cNvPr id="16" name="Espace réservé du texte 9">
            <a:extLst>
              <a:ext uri="{FF2B5EF4-FFF2-40B4-BE49-F238E27FC236}">
                <a16:creationId xmlns:a16="http://schemas.microsoft.com/office/drawing/2014/main" id="{D02C2A04-A4DF-194D-9BF0-98BDCA834A87}"/>
              </a:ext>
            </a:extLst>
          </p:cNvPr>
          <p:cNvSpPr>
            <a:spLocks noGrp="1"/>
          </p:cNvSpPr>
          <p:nvPr>
            <p:ph type="body" sz="quarter" idx="29" hasCustomPrompt="1"/>
          </p:nvPr>
        </p:nvSpPr>
        <p:spPr>
          <a:xfrm>
            <a:off x="4601548" y="4634097"/>
            <a:ext cx="3042684" cy="617685"/>
          </a:xfrm>
          <a:solidFill>
            <a:schemeClr val="accent2">
              <a:alpha val="90000"/>
            </a:schemeClr>
          </a:solidFill>
        </p:spPr>
        <p:txBody>
          <a:bodyPr lIns="91440" tIns="91440" rtlCol="0" anchor="ctr" anchorCtr="0">
            <a:normAutofit/>
          </a:bodyPr>
          <a:lstStyle>
            <a:lvl1pPr marL="0" indent="0" algn="ctr">
              <a:lnSpc>
                <a:spcPct val="60000"/>
              </a:lnSpc>
              <a:buNone/>
              <a:defRPr sz="1600" b="0" i="0">
                <a:solidFill>
                  <a:schemeClr val="bg1"/>
                </a:solidFill>
                <a:latin typeface="+mn-lt"/>
                <a:cs typeface="Arial" panose="020B0604020202020204" pitchFamily="34" charset="0"/>
              </a:defRPr>
            </a:lvl1pPr>
          </a:lstStyle>
          <a:p>
            <a:pPr lvl="0" rtl="0"/>
            <a:r>
              <a:rPr lang="fr-FR" noProof="0"/>
              <a:t>Cliquez ici pour modifier le style du texte</a:t>
            </a:r>
          </a:p>
        </p:txBody>
      </p:sp>
      <p:sp>
        <p:nvSpPr>
          <p:cNvPr id="13" name="Espace réservé d’image 2">
            <a:extLst>
              <a:ext uri="{FF2B5EF4-FFF2-40B4-BE49-F238E27FC236}">
                <a16:creationId xmlns:a16="http://schemas.microsoft.com/office/drawing/2014/main" id="{D948B0B4-59DD-4F57-BC4D-AD690F1F9A8F}"/>
              </a:ext>
            </a:extLst>
          </p:cNvPr>
          <p:cNvSpPr>
            <a:spLocks noGrp="1"/>
          </p:cNvSpPr>
          <p:nvPr>
            <p:ph type="pic" sz="quarter" idx="33" hasCustomPrompt="1"/>
          </p:nvPr>
        </p:nvSpPr>
        <p:spPr>
          <a:xfrm>
            <a:off x="8310557" y="2540000"/>
            <a:ext cx="3043238" cy="2711450"/>
          </a:xfrm>
          <a:solidFill>
            <a:schemeClr val="accent1"/>
          </a:solidFill>
        </p:spPr>
        <p:txBody>
          <a:bodyPr rtlCol="0" anchor="ctr">
            <a:normAutofit/>
          </a:bodyPr>
          <a:lstStyle>
            <a:lvl1pPr algn="ctr">
              <a:defRPr sz="1800"/>
            </a:lvl1pPr>
          </a:lstStyle>
          <a:p>
            <a:pPr rtl="0"/>
            <a:r>
              <a:rPr lang="fr-FR" noProof="0"/>
              <a:t>Cliquez pour insérer une image</a:t>
            </a:r>
          </a:p>
        </p:txBody>
      </p:sp>
      <p:sp>
        <p:nvSpPr>
          <p:cNvPr id="15" name="Espace réservé du texte 9">
            <a:extLst>
              <a:ext uri="{FF2B5EF4-FFF2-40B4-BE49-F238E27FC236}">
                <a16:creationId xmlns:a16="http://schemas.microsoft.com/office/drawing/2014/main" id="{910F1566-2F10-C94E-A440-3BE6863E4147}"/>
              </a:ext>
            </a:extLst>
          </p:cNvPr>
          <p:cNvSpPr>
            <a:spLocks noGrp="1"/>
          </p:cNvSpPr>
          <p:nvPr>
            <p:ph type="body" sz="quarter" idx="10" hasCustomPrompt="1"/>
          </p:nvPr>
        </p:nvSpPr>
        <p:spPr>
          <a:xfrm>
            <a:off x="8311111" y="4636714"/>
            <a:ext cx="3042684" cy="617685"/>
          </a:xfrm>
          <a:solidFill>
            <a:schemeClr val="accent3">
              <a:alpha val="90000"/>
            </a:schemeClr>
          </a:solidFill>
        </p:spPr>
        <p:txBody>
          <a:bodyPr lIns="91440" tIns="91440" rtlCol="0" anchor="ctr" anchorCtr="0">
            <a:normAutofit/>
          </a:bodyPr>
          <a:lstStyle>
            <a:lvl1pPr marL="0" indent="0" algn="ctr">
              <a:lnSpc>
                <a:spcPct val="60000"/>
              </a:lnSpc>
              <a:buNone/>
              <a:defRPr sz="1600" b="0" i="0">
                <a:solidFill>
                  <a:schemeClr val="bg1"/>
                </a:solidFill>
                <a:latin typeface="+mn-lt"/>
                <a:cs typeface="Arial" panose="020B0604020202020204" pitchFamily="34" charset="0"/>
              </a:defRPr>
            </a:lvl1pPr>
          </a:lstStyle>
          <a:p>
            <a:pPr lvl="0" rtl="0"/>
            <a:r>
              <a:rPr lang="fr-FR" noProof="0"/>
              <a:t>Cliquez ici pour modifier le style du texte</a:t>
            </a:r>
          </a:p>
        </p:txBody>
      </p:sp>
      <p:sp>
        <p:nvSpPr>
          <p:cNvPr id="17" name="Espace réservé du numéro de diapositive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rtlCol="0"/>
          <a:lstStyle>
            <a:lvl1pPr>
              <a:defRPr sz="1200"/>
            </a:lvl1pPr>
          </a:lstStyle>
          <a:p>
            <a:pPr rtl="0"/>
            <a:fld id="{A52BEA90-E6BE-45F4-8D5D-C2E01FE3DBCB}" type="slidenum">
              <a:rPr lang="fr-FR" noProof="0" smtClean="0"/>
              <a:pPr/>
              <a:t>‹N°›</a:t>
            </a:fld>
            <a:endParaRPr lang="fr-FR" noProof="0"/>
          </a:p>
        </p:txBody>
      </p:sp>
    </p:spTree>
    <p:extLst>
      <p:ext uri="{BB962C8B-B14F-4D97-AF65-F5344CB8AC3E}">
        <p14:creationId xmlns:p14="http://schemas.microsoft.com/office/powerpoint/2010/main" val="408707861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2 contenus">
    <p:spTree>
      <p:nvGrpSpPr>
        <p:cNvPr id="1" name=""/>
        <p:cNvGrpSpPr/>
        <p:nvPr/>
      </p:nvGrpSpPr>
      <p:grpSpPr>
        <a:xfrm>
          <a:off x="0" y="0"/>
          <a:ext cx="0" cy="0"/>
          <a:chOff x="0" y="0"/>
          <a:chExt cx="0" cy="0"/>
        </a:xfrm>
      </p:grpSpPr>
      <p:sp>
        <p:nvSpPr>
          <p:cNvPr id="9" name="Titre 13">
            <a:extLst>
              <a:ext uri="{FF2B5EF4-FFF2-40B4-BE49-F238E27FC236}">
                <a16:creationId xmlns:a16="http://schemas.microsoft.com/office/drawing/2014/main" id="{61830361-A194-9F4E-999F-05BDD53E56D9}"/>
              </a:ext>
            </a:extLst>
          </p:cNvPr>
          <p:cNvSpPr>
            <a:spLocks noGrp="1"/>
          </p:cNvSpPr>
          <p:nvPr>
            <p:ph type="title" hasCustomPrompt="1"/>
          </p:nvPr>
        </p:nvSpPr>
        <p:spPr>
          <a:xfrm>
            <a:off x="838199" y="566928"/>
            <a:ext cx="10537683" cy="873436"/>
          </a:xfrm>
        </p:spPr>
        <p:txBody>
          <a:bodyPr lIns="0" tIns="0" rIns="0" bIns="0" rtlCol="0" anchor="t">
            <a:noAutofit/>
          </a:bodyPr>
          <a:lstStyle>
            <a:lvl1pPr>
              <a:defRPr sz="2800" b="1">
                <a:solidFill>
                  <a:schemeClr val="accent5"/>
                </a:solidFill>
              </a:defRPr>
            </a:lvl1pPr>
          </a:lstStyle>
          <a:p>
            <a:pPr rtl="0"/>
            <a:r>
              <a:rPr lang="fr-FR" noProof="0"/>
              <a:t>Cliquez pour modifier le style du titre du masque</a:t>
            </a:r>
          </a:p>
        </p:txBody>
      </p:sp>
      <p:sp>
        <p:nvSpPr>
          <p:cNvPr id="3" name="Espace réservé du contenu 2">
            <a:extLst>
              <a:ext uri="{FF2B5EF4-FFF2-40B4-BE49-F238E27FC236}">
                <a16:creationId xmlns:a16="http://schemas.microsoft.com/office/drawing/2014/main" id="{BEF09F5E-ECB4-4608-BAD6-3C0B906FBC10}"/>
              </a:ext>
            </a:extLst>
          </p:cNvPr>
          <p:cNvSpPr>
            <a:spLocks noGrp="1"/>
          </p:cNvSpPr>
          <p:nvPr>
            <p:ph sz="quarter" idx="25" hasCustomPrompt="1"/>
          </p:nvPr>
        </p:nvSpPr>
        <p:spPr>
          <a:xfrm>
            <a:off x="1968500" y="1780031"/>
            <a:ext cx="3225800" cy="3930207"/>
          </a:xfrm>
          <a:solidFill>
            <a:schemeClr val="accent1"/>
          </a:solidFill>
        </p:spPr>
        <p:txBody>
          <a:bodyPr rtlCol="0" anchor="ctr">
            <a:normAutofit/>
          </a:bodyPr>
          <a:lstStyle>
            <a:lvl1pPr algn="ctr">
              <a:defRPr sz="1600"/>
            </a:lvl1pPr>
          </a:lstStyle>
          <a:p>
            <a:pPr lvl="0" rtl="0"/>
            <a:r>
              <a:rPr lang="fr-FR" noProof="0"/>
              <a:t>Cliquez ici pour insérer une image ou un graphique</a:t>
            </a:r>
          </a:p>
        </p:txBody>
      </p:sp>
      <p:sp>
        <p:nvSpPr>
          <p:cNvPr id="10" name="Espace réservé du contenu 2">
            <a:extLst>
              <a:ext uri="{FF2B5EF4-FFF2-40B4-BE49-F238E27FC236}">
                <a16:creationId xmlns:a16="http://schemas.microsoft.com/office/drawing/2014/main" id="{D31456E2-715C-4D0E-AEC1-EDCEF7EFE170}"/>
              </a:ext>
            </a:extLst>
          </p:cNvPr>
          <p:cNvSpPr>
            <a:spLocks noGrp="1"/>
          </p:cNvSpPr>
          <p:nvPr>
            <p:ph sz="quarter" idx="26" hasCustomPrompt="1"/>
          </p:nvPr>
        </p:nvSpPr>
        <p:spPr>
          <a:xfrm>
            <a:off x="6997700" y="1779475"/>
            <a:ext cx="3225800" cy="3930207"/>
          </a:xfrm>
          <a:solidFill>
            <a:schemeClr val="accent1"/>
          </a:solidFill>
        </p:spPr>
        <p:txBody>
          <a:bodyPr rtlCol="0" anchor="ctr">
            <a:normAutofit/>
          </a:bodyPr>
          <a:lstStyle>
            <a:lvl1pPr algn="ctr">
              <a:defRPr sz="1600"/>
            </a:lvl1pPr>
          </a:lstStyle>
          <a:p>
            <a:pPr lvl="0" rtl="0"/>
            <a:r>
              <a:rPr lang="fr-FR" noProof="0"/>
              <a:t>Cliquez ici pour insérer une image ou un graphique</a:t>
            </a:r>
          </a:p>
        </p:txBody>
      </p:sp>
      <p:sp>
        <p:nvSpPr>
          <p:cNvPr id="17" name="Espace réservé du numéro de diapositive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rtlCol="0"/>
          <a:lstStyle>
            <a:lvl1pPr>
              <a:defRPr sz="1200"/>
            </a:lvl1pPr>
          </a:lstStyle>
          <a:p>
            <a:pPr rtl="0"/>
            <a:fld id="{A52BEA90-E6BE-45F4-8D5D-C2E01FE3DBCB}" type="slidenum">
              <a:rPr lang="fr-FR" noProof="0" smtClean="0"/>
              <a:pPr/>
              <a:t>‹N°›</a:t>
            </a:fld>
            <a:endParaRPr lang="fr-FR" noProof="0"/>
          </a:p>
        </p:txBody>
      </p:sp>
    </p:spTree>
    <p:extLst>
      <p:ext uri="{BB962C8B-B14F-4D97-AF65-F5344CB8AC3E}">
        <p14:creationId xmlns:p14="http://schemas.microsoft.com/office/powerpoint/2010/main" val="5847446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3" name="Titre 13">
            <a:extLst>
              <a:ext uri="{FF2B5EF4-FFF2-40B4-BE49-F238E27FC236}">
                <a16:creationId xmlns:a16="http://schemas.microsoft.com/office/drawing/2014/main" id="{6BEBC398-0B32-5D4C-8F8E-8DA17BC07AAF}"/>
              </a:ext>
            </a:extLst>
          </p:cNvPr>
          <p:cNvSpPr>
            <a:spLocks noGrp="1"/>
          </p:cNvSpPr>
          <p:nvPr>
            <p:ph type="title" hasCustomPrompt="1"/>
          </p:nvPr>
        </p:nvSpPr>
        <p:spPr>
          <a:xfrm>
            <a:off x="838199" y="566928"/>
            <a:ext cx="10537683" cy="873436"/>
          </a:xfrm>
        </p:spPr>
        <p:txBody>
          <a:bodyPr lIns="0" tIns="0" rIns="0" bIns="0" rtlCol="0" anchor="t">
            <a:noAutofit/>
          </a:bodyPr>
          <a:lstStyle>
            <a:lvl1pPr>
              <a:defRPr sz="2800" b="1">
                <a:solidFill>
                  <a:schemeClr val="accent5"/>
                </a:solidFill>
              </a:defRPr>
            </a:lvl1pPr>
          </a:lstStyle>
          <a:p>
            <a:pPr rtl="0"/>
            <a:r>
              <a:rPr lang="fr-FR" noProof="0"/>
              <a:t>Cliquez pour modifier le style du titre du masque</a:t>
            </a:r>
          </a:p>
        </p:txBody>
      </p:sp>
      <p:sp>
        <p:nvSpPr>
          <p:cNvPr id="3" name="Espace réservé du contenu 2">
            <a:extLst>
              <a:ext uri="{FF2B5EF4-FFF2-40B4-BE49-F238E27FC236}">
                <a16:creationId xmlns:a16="http://schemas.microsoft.com/office/drawing/2014/main" id="{D7252D11-D0BD-46AC-942A-A7F84C34C1CC}"/>
              </a:ext>
            </a:extLst>
          </p:cNvPr>
          <p:cNvSpPr>
            <a:spLocks noGrp="1"/>
          </p:cNvSpPr>
          <p:nvPr>
            <p:ph sz="quarter" idx="24" hasCustomPrompt="1"/>
          </p:nvPr>
        </p:nvSpPr>
        <p:spPr>
          <a:xfrm>
            <a:off x="838199" y="1780031"/>
            <a:ext cx="10537683" cy="4576318"/>
          </a:xfrm>
          <a:solidFill>
            <a:schemeClr val="accent1"/>
          </a:solidFill>
        </p:spPr>
        <p:txBody>
          <a:bodyPr rtlCol="0" anchor="ctr">
            <a:normAutofit/>
          </a:bodyPr>
          <a:lstStyle>
            <a:lvl1pPr algn="ctr">
              <a:defRPr sz="1800"/>
            </a:lvl1pPr>
          </a:lstStyle>
          <a:p>
            <a:pPr lvl="0" rtl="0"/>
            <a:r>
              <a:rPr lang="fr-FR" noProof="0"/>
              <a:t>Cliquez ici pour insérer une image ou un graphique</a:t>
            </a:r>
          </a:p>
        </p:txBody>
      </p:sp>
      <p:sp>
        <p:nvSpPr>
          <p:cNvPr id="17" name="Espace réservé du numéro de diapositive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rtlCol="0"/>
          <a:lstStyle>
            <a:lvl1pPr>
              <a:defRPr sz="1200">
                <a:latin typeface="+mn-lt"/>
              </a:defRPr>
            </a:lvl1pPr>
          </a:lstStyle>
          <a:p>
            <a:pPr rtl="0"/>
            <a:fld id="{A52BEA90-E6BE-45F4-8D5D-C2E01FE3DBCB}" type="slidenum">
              <a:rPr lang="fr-FR" noProof="0" smtClean="0"/>
              <a:pPr/>
              <a:t>‹N°›</a:t>
            </a:fld>
            <a:endParaRPr lang="fr-FR" noProof="0"/>
          </a:p>
        </p:txBody>
      </p:sp>
    </p:spTree>
    <p:extLst>
      <p:ext uri="{BB962C8B-B14F-4D97-AF65-F5344CB8AC3E}">
        <p14:creationId xmlns:p14="http://schemas.microsoft.com/office/powerpoint/2010/main" val="405431728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image">
    <p:spTree>
      <p:nvGrpSpPr>
        <p:cNvPr id="1" name=""/>
        <p:cNvGrpSpPr/>
        <p:nvPr/>
      </p:nvGrpSpPr>
      <p:grpSpPr>
        <a:xfrm>
          <a:off x="0" y="0"/>
          <a:ext cx="0" cy="0"/>
          <a:chOff x="0" y="0"/>
          <a:chExt cx="0" cy="0"/>
        </a:xfrm>
      </p:grpSpPr>
      <p:sp>
        <p:nvSpPr>
          <p:cNvPr id="4" name="Espace réservé d’image 3">
            <a:extLst>
              <a:ext uri="{FF2B5EF4-FFF2-40B4-BE49-F238E27FC236}">
                <a16:creationId xmlns:a16="http://schemas.microsoft.com/office/drawing/2014/main" id="{60269070-4807-43E2-A9DF-90767C93C775}"/>
              </a:ext>
            </a:extLst>
          </p:cNvPr>
          <p:cNvSpPr>
            <a:spLocks noGrp="1"/>
          </p:cNvSpPr>
          <p:nvPr>
            <p:ph type="pic" sz="quarter" idx="15" hasCustomPrompt="1"/>
          </p:nvPr>
        </p:nvSpPr>
        <p:spPr>
          <a:xfrm>
            <a:off x="0" y="0"/>
            <a:ext cx="12207239" cy="6858000"/>
          </a:xfrm>
          <a:solidFill>
            <a:schemeClr val="accent1"/>
          </a:solidFill>
        </p:spPr>
        <p:txBody>
          <a:bodyPr tIns="2560320" rtlCol="0" anchor="ctr">
            <a:noAutofit/>
          </a:bodyPr>
          <a:lstStyle>
            <a:lvl1pPr algn="ctr">
              <a:defRPr sz="1800"/>
            </a:lvl1pPr>
          </a:lstStyle>
          <a:p>
            <a:pPr rtl="0"/>
            <a:r>
              <a:rPr lang="fr-FR" noProof="0"/>
              <a:t>Cliquez pour insérer une image</a:t>
            </a:r>
          </a:p>
          <a:p>
            <a:pPr rtl="0"/>
            <a:endParaRPr lang="fr-FR" noProof="0"/>
          </a:p>
        </p:txBody>
      </p:sp>
      <p:sp>
        <p:nvSpPr>
          <p:cNvPr id="6" name="Espace réservé du texte 9">
            <a:extLst>
              <a:ext uri="{FF2B5EF4-FFF2-40B4-BE49-F238E27FC236}">
                <a16:creationId xmlns:a16="http://schemas.microsoft.com/office/drawing/2014/main" id="{B95A5A22-1295-5A4C-BEED-CDAAB6B38DA8}"/>
              </a:ext>
            </a:extLst>
          </p:cNvPr>
          <p:cNvSpPr>
            <a:spLocks noGrp="1"/>
          </p:cNvSpPr>
          <p:nvPr>
            <p:ph type="body" sz="quarter" idx="14" hasCustomPrompt="1"/>
          </p:nvPr>
        </p:nvSpPr>
        <p:spPr>
          <a:xfrm>
            <a:off x="-11574" y="-11151"/>
            <a:ext cx="12207240" cy="3429000"/>
          </a:xfrm>
          <a:solidFill>
            <a:srgbClr val="262626">
              <a:alpha val="61961"/>
            </a:srgbClr>
          </a:solidFill>
          <a:ln>
            <a:noFill/>
          </a:ln>
        </p:spPr>
        <p:txBody>
          <a:bodyPr lIns="868680" tIns="2057400" bIns="91440" rtlCol="0" anchor="t" anchorCtr="0">
            <a:normAutofit/>
          </a:bodyPr>
          <a:lstStyle>
            <a:lvl1pPr marL="0" marR="0" indent="0" algn="l" defTabSz="914400" rtl="0" eaLnBrk="1" fontAlgn="auto" latinLnBrk="0" hangingPunct="1">
              <a:lnSpc>
                <a:spcPct val="60000"/>
              </a:lnSpc>
              <a:spcBef>
                <a:spcPts val="1000"/>
              </a:spcBef>
              <a:spcAft>
                <a:spcPts val="0"/>
              </a:spcAft>
              <a:buClrTx/>
              <a:buSzTx/>
              <a:buFontTx/>
              <a:buNone/>
              <a:tabLst/>
              <a:defRPr sz="1600" b="0" i="0">
                <a:solidFill>
                  <a:schemeClr val="bg1"/>
                </a:solidFill>
                <a:latin typeface="+mn-lt"/>
                <a:cs typeface="Arial" panose="020B0604020202020204" pitchFamily="34" charset="0"/>
              </a:defRPr>
            </a:lvl1pPr>
          </a:lstStyle>
          <a:p>
            <a:pPr lvl="0" rtl="0"/>
            <a:r>
              <a:rPr lang="fr-FR" noProof="0"/>
              <a:t>Cliquez ici pour modifier le style du texte</a:t>
            </a:r>
          </a:p>
        </p:txBody>
      </p:sp>
      <p:sp>
        <p:nvSpPr>
          <p:cNvPr id="2" name="Titre 1">
            <a:extLst>
              <a:ext uri="{FF2B5EF4-FFF2-40B4-BE49-F238E27FC236}">
                <a16:creationId xmlns:a16="http://schemas.microsoft.com/office/drawing/2014/main" id="{AEDEBD28-F38A-B644-853D-75CBD6A9F711}"/>
              </a:ext>
            </a:extLst>
          </p:cNvPr>
          <p:cNvSpPr>
            <a:spLocks noGrp="1"/>
          </p:cNvSpPr>
          <p:nvPr>
            <p:ph type="title" hasCustomPrompt="1"/>
          </p:nvPr>
        </p:nvSpPr>
        <p:spPr>
          <a:xfrm>
            <a:off x="838200" y="565847"/>
            <a:ext cx="10515600" cy="1062232"/>
          </a:xfrm>
        </p:spPr>
        <p:txBody>
          <a:bodyPr lIns="0" tIns="0" rIns="0" bIns="0" rtlCol="0" anchor="t">
            <a:normAutofit/>
          </a:bodyPr>
          <a:lstStyle>
            <a:lvl1pPr>
              <a:defRPr sz="2800">
                <a:solidFill>
                  <a:schemeClr val="bg1"/>
                </a:solidFill>
              </a:defRPr>
            </a:lvl1pPr>
          </a:lstStyle>
          <a:p>
            <a:pPr rtl="0"/>
            <a:r>
              <a:rPr lang="fr-FR" noProof="0"/>
              <a:t>Cliquez pour modifier le style du titre du masque</a:t>
            </a:r>
          </a:p>
        </p:txBody>
      </p:sp>
      <p:sp>
        <p:nvSpPr>
          <p:cNvPr id="7" name="Zone de texte 6">
            <a:extLst>
              <a:ext uri="{FF2B5EF4-FFF2-40B4-BE49-F238E27FC236}">
                <a16:creationId xmlns:a16="http://schemas.microsoft.com/office/drawing/2014/main" id="{C3B6C998-067D-F24C-8880-399DE7EC60CF}"/>
              </a:ext>
            </a:extLst>
          </p:cNvPr>
          <p:cNvSpPr txBox="1"/>
          <p:nvPr userDrawn="1"/>
        </p:nvSpPr>
        <p:spPr>
          <a:xfrm>
            <a:off x="3340444" y="5935091"/>
            <a:ext cx="5511112" cy="954107"/>
          </a:xfrm>
          <a:prstGeom prst="rect">
            <a:avLst/>
          </a:prstGeom>
          <a:solidFill>
            <a:schemeClr val="bg1">
              <a:alpha val="0"/>
            </a:schemeClr>
          </a:solidFill>
        </p:spPr>
        <p:txBody>
          <a:bodyPr wrap="square" rtlCol="0">
            <a:spAutoFit/>
          </a:bodyPr>
          <a:lstStyle/>
          <a:p>
            <a:pPr algn="ctr" rtl="0"/>
            <a:r>
              <a:rPr lang="fr-FR" sz="2800" b="1" noProof="0">
                <a:solidFill>
                  <a:schemeClr val="accent5"/>
                </a:solidFill>
                <a:latin typeface="+mn-lt"/>
                <a:cs typeface="Arial" panose="020B0604020202020204" pitchFamily="34" charset="0"/>
              </a:rPr>
              <a:t>Cliquez ici pour modifier le style du texte</a:t>
            </a:r>
          </a:p>
        </p:txBody>
      </p:sp>
    </p:spTree>
    <p:extLst>
      <p:ext uri="{BB962C8B-B14F-4D97-AF65-F5344CB8AC3E}">
        <p14:creationId xmlns:p14="http://schemas.microsoft.com/office/powerpoint/2010/main" val="6547084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13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image et contenu 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EFD44-3E18-544B-BBAC-DCBF5F125EA3}"/>
              </a:ext>
            </a:extLst>
          </p:cNvPr>
          <p:cNvSpPr>
            <a:spLocks noGrp="1"/>
          </p:cNvSpPr>
          <p:nvPr>
            <p:ph type="title" hasCustomPrompt="1"/>
          </p:nvPr>
        </p:nvSpPr>
        <p:spPr>
          <a:xfrm>
            <a:off x="838200" y="569494"/>
            <a:ext cx="10515600" cy="911595"/>
          </a:xfrm>
        </p:spPr>
        <p:txBody>
          <a:bodyPr lIns="0" tIns="0" rIns="0" bIns="0" rtlCol="0" anchor="t">
            <a:normAutofit/>
          </a:bodyPr>
          <a:lstStyle>
            <a:lvl1pPr>
              <a:defRPr sz="2800">
                <a:solidFill>
                  <a:schemeClr val="accent6"/>
                </a:solidFill>
              </a:defRPr>
            </a:lvl1pPr>
          </a:lstStyle>
          <a:p>
            <a:pPr rtl="0"/>
            <a:r>
              <a:rPr lang="fr-FR" noProof="0"/>
              <a:t>Cliquez pour modifier le style du titre du masque</a:t>
            </a:r>
          </a:p>
        </p:txBody>
      </p:sp>
      <p:sp>
        <p:nvSpPr>
          <p:cNvPr id="7" name="Espace réservé d’image 2">
            <a:extLst>
              <a:ext uri="{FF2B5EF4-FFF2-40B4-BE49-F238E27FC236}">
                <a16:creationId xmlns:a16="http://schemas.microsoft.com/office/drawing/2014/main" id="{E69AB53E-6566-42B1-A87A-589EE239D5AA}"/>
              </a:ext>
            </a:extLst>
          </p:cNvPr>
          <p:cNvSpPr>
            <a:spLocks noGrp="1"/>
          </p:cNvSpPr>
          <p:nvPr>
            <p:ph type="pic" sz="quarter" idx="20" hasCustomPrompt="1"/>
          </p:nvPr>
        </p:nvSpPr>
        <p:spPr>
          <a:xfrm>
            <a:off x="833175" y="1963738"/>
            <a:ext cx="6759223" cy="4217987"/>
          </a:xfrm>
          <a:solidFill>
            <a:schemeClr val="accent1"/>
          </a:solidFill>
        </p:spPr>
        <p:txBody>
          <a:bodyPr rtlCol="0" anchor="ctr">
            <a:normAutofit/>
          </a:bodyPr>
          <a:lstStyle>
            <a:lvl1pPr algn="ctr">
              <a:defRPr sz="1600"/>
            </a:lvl1pPr>
          </a:lstStyle>
          <a:p>
            <a:pPr rtl="0"/>
            <a:r>
              <a:rPr lang="fr-FR" noProof="0"/>
              <a:t>Cliquez pour insérer une image</a:t>
            </a:r>
          </a:p>
        </p:txBody>
      </p:sp>
      <p:sp>
        <p:nvSpPr>
          <p:cNvPr id="20" name="Espace réservé du texte 11">
            <a:extLst>
              <a:ext uri="{FF2B5EF4-FFF2-40B4-BE49-F238E27FC236}">
                <a16:creationId xmlns:a16="http://schemas.microsoft.com/office/drawing/2014/main" id="{FD3509C8-7877-6946-8CE5-00F7B9552E07}"/>
              </a:ext>
            </a:extLst>
          </p:cNvPr>
          <p:cNvSpPr>
            <a:spLocks noGrp="1"/>
          </p:cNvSpPr>
          <p:nvPr>
            <p:ph type="body" sz="quarter" idx="24" hasCustomPrompt="1"/>
          </p:nvPr>
        </p:nvSpPr>
        <p:spPr>
          <a:xfrm>
            <a:off x="8432800" y="3725227"/>
            <a:ext cx="2919113" cy="1835313"/>
          </a:xfrm>
        </p:spPr>
        <p:txBody>
          <a:bodyPr lIns="0" tIns="0" rIns="0" bIns="0" rtlCol="0">
            <a:noAutofit/>
          </a:bodyPr>
          <a:lstStyle>
            <a:lvl1pPr marL="0" indent="0">
              <a:lnSpc>
                <a:spcPct val="90000"/>
              </a:lnSpc>
              <a:buNone/>
              <a:defRPr sz="1600" b="0">
                <a:solidFill>
                  <a:schemeClr val="accent5"/>
                </a:solidFill>
              </a:defRPr>
            </a:lvl1pPr>
          </a:lstStyle>
          <a:p>
            <a:pPr lvl="0" rtl="0"/>
            <a:r>
              <a:rPr lang="fr-FR" noProof="0"/>
              <a:t>Cliquez ici pour modifier le style du texte</a:t>
            </a:r>
          </a:p>
        </p:txBody>
      </p:sp>
      <p:sp>
        <p:nvSpPr>
          <p:cNvPr id="19" name="Espace réservé du texte 11">
            <a:extLst>
              <a:ext uri="{FF2B5EF4-FFF2-40B4-BE49-F238E27FC236}">
                <a16:creationId xmlns:a16="http://schemas.microsoft.com/office/drawing/2014/main" id="{46EC1DFF-6B7A-4C4C-9BDC-76D1FE8DD60B}"/>
              </a:ext>
            </a:extLst>
          </p:cNvPr>
          <p:cNvSpPr>
            <a:spLocks noGrp="1"/>
          </p:cNvSpPr>
          <p:nvPr>
            <p:ph type="body" sz="quarter" idx="23" hasCustomPrompt="1"/>
          </p:nvPr>
        </p:nvSpPr>
        <p:spPr>
          <a:xfrm>
            <a:off x="8432800" y="5692068"/>
            <a:ext cx="2919113" cy="532753"/>
          </a:xfrm>
        </p:spPr>
        <p:txBody>
          <a:bodyPr lIns="0" tIns="0" rIns="0" bIns="0" rtlCol="0" anchor="b">
            <a:noAutofit/>
          </a:bodyPr>
          <a:lstStyle>
            <a:lvl1pPr marL="0" indent="0">
              <a:lnSpc>
                <a:spcPct val="90000"/>
              </a:lnSpc>
              <a:buNone/>
              <a:defRPr sz="2000" b="1">
                <a:solidFill>
                  <a:schemeClr val="accent5"/>
                </a:solidFill>
              </a:defRPr>
            </a:lvl1pPr>
          </a:lstStyle>
          <a:p>
            <a:pPr lvl="0" rtl="0"/>
            <a:r>
              <a:rPr lang="fr-FR" noProof="0"/>
              <a:t>Cliquez ici pour modifier le style du texte</a:t>
            </a:r>
          </a:p>
        </p:txBody>
      </p:sp>
      <p:sp>
        <p:nvSpPr>
          <p:cNvPr id="17" name="Espace réservé du numéro de diapositive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rtlCol="0"/>
          <a:lstStyle>
            <a:lvl1pPr>
              <a:defRPr sz="1200">
                <a:latin typeface="+mn-lt"/>
                <a:cs typeface="Arial" panose="020B0604020202020204" pitchFamily="34" charset="0"/>
              </a:defRPr>
            </a:lvl1pPr>
          </a:lstStyle>
          <a:p>
            <a:pPr rtl="0"/>
            <a:fld id="{A52BEA90-E6BE-45F4-8D5D-C2E01FE3DBCB}" type="slidenum">
              <a:rPr lang="fr-FR" noProof="0" smtClean="0"/>
              <a:pPr/>
              <a:t>‹N°›</a:t>
            </a:fld>
            <a:endParaRPr lang="fr-FR" noProof="0"/>
          </a:p>
        </p:txBody>
      </p:sp>
    </p:spTree>
    <p:extLst>
      <p:ext uri="{BB962C8B-B14F-4D97-AF65-F5344CB8AC3E}">
        <p14:creationId xmlns:p14="http://schemas.microsoft.com/office/powerpoint/2010/main" val="21050539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74DDE9C-955A-40E0-AEDB-57EE5B3775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fr-FR" noProof="0"/>
              <a:t>Cliquez pour modifier le style du titre du masque</a:t>
            </a:r>
          </a:p>
        </p:txBody>
      </p:sp>
      <p:sp>
        <p:nvSpPr>
          <p:cNvPr id="3" name="Espace réservé du texte 2">
            <a:extLst>
              <a:ext uri="{FF2B5EF4-FFF2-40B4-BE49-F238E27FC236}">
                <a16:creationId xmlns:a16="http://schemas.microsoft.com/office/drawing/2014/main" id="{2C8092AA-470A-438D-B06A-389D4965D1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numéro de diapositive 5">
            <a:extLst>
              <a:ext uri="{FF2B5EF4-FFF2-40B4-BE49-F238E27FC236}">
                <a16:creationId xmlns:a16="http://schemas.microsoft.com/office/drawing/2014/main" id="{2F0C0FCC-269D-49E4-B1A8-2F5D9EEA56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n-lt"/>
                <a:cs typeface="Arial" panose="020B0604020202020204" pitchFamily="34" charset="0"/>
              </a:defRPr>
            </a:lvl1pPr>
          </a:lstStyle>
          <a:p>
            <a:pPr rtl="0"/>
            <a:fld id="{A52BEA90-E6BE-45F4-8D5D-C2E01FE3DBCB}" type="slidenum">
              <a:rPr lang="fr-FR" noProof="0" smtClean="0"/>
              <a:pPr/>
              <a:t>‹N°›</a:t>
            </a:fld>
            <a:endParaRPr lang="fr-FR" noProof="0"/>
          </a:p>
        </p:txBody>
      </p:sp>
    </p:spTree>
    <p:extLst>
      <p:ext uri="{BB962C8B-B14F-4D97-AF65-F5344CB8AC3E}">
        <p14:creationId xmlns:p14="http://schemas.microsoft.com/office/powerpoint/2010/main" val="14417243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78" r:id="rId4"/>
    <p:sldLayoutId id="2147483679" r:id="rId5"/>
    <p:sldLayoutId id="2147483680" r:id="rId6"/>
    <p:sldLayoutId id="2147483682" r:id="rId7"/>
    <p:sldLayoutId id="2147483687" r:id="rId8"/>
    <p:sldLayoutId id="2147483686" r:id="rId9"/>
    <p:sldLayoutId id="2147483681"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48.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52.png"/></Relationships>
</file>

<file path=ppt/slides/_rels/slide15.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15.xml"/><Relationship Id="rId1" Type="http://schemas.openxmlformats.org/officeDocument/2006/relationships/slideLayout" Target="../slideLayouts/slideLayout8.xml"/><Relationship Id="rId5" Type="http://schemas.openxmlformats.org/officeDocument/2006/relationships/image" Target="../media/image54.png"/><Relationship Id="rId4" Type="http://schemas.openxmlformats.org/officeDocument/2006/relationships/image" Target="../media/image5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40.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4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44.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6.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4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image 4" descr="Montagne couverte de neige&#10;">
            <a:extLst>
              <a:ext uri="{FF2B5EF4-FFF2-40B4-BE49-F238E27FC236}">
                <a16:creationId xmlns:a16="http://schemas.microsoft.com/office/drawing/2014/main" id="{7913F9A8-5859-8441-9D34-EA6DF53BAFAB}"/>
              </a:ext>
            </a:extLst>
          </p:cNvPr>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a:stretch/>
        </p:blipFill>
        <p:spPr/>
      </p:pic>
      <p:sp>
        <p:nvSpPr>
          <p:cNvPr id="6" name="Titre 2">
            <a:extLst>
              <a:ext uri="{FF2B5EF4-FFF2-40B4-BE49-F238E27FC236}">
                <a16:creationId xmlns:a16="http://schemas.microsoft.com/office/drawing/2014/main" id="{C60E6CE8-7AB6-B54A-8434-8F730542E2DD}"/>
              </a:ext>
            </a:extLst>
          </p:cNvPr>
          <p:cNvSpPr>
            <a:spLocks noGrp="1"/>
          </p:cNvSpPr>
          <p:nvPr>
            <p:ph type="title"/>
          </p:nvPr>
        </p:nvSpPr>
        <p:spPr/>
        <p:txBody>
          <a:bodyPr rtlCol="0"/>
          <a:lstStyle/>
          <a:p>
            <a:pPr rtl="0"/>
            <a:r>
              <a:rPr lang="fr-FR" dirty="0"/>
              <a:t>Prérequis</a:t>
            </a:r>
          </a:p>
        </p:txBody>
      </p:sp>
    </p:spTree>
    <p:extLst>
      <p:ext uri="{BB962C8B-B14F-4D97-AF65-F5344CB8AC3E}">
        <p14:creationId xmlns:p14="http://schemas.microsoft.com/office/powerpoint/2010/main" val="4031715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0" name="Groupe 19">
            <a:extLst>
              <a:ext uri="{FF2B5EF4-FFF2-40B4-BE49-F238E27FC236}">
                <a16:creationId xmlns:a16="http://schemas.microsoft.com/office/drawing/2014/main" id="{14EEB5EB-9726-43D8-9616-4FC1D8CDC2D3}"/>
              </a:ext>
            </a:extLst>
          </p:cNvPr>
          <p:cNvGrpSpPr/>
          <p:nvPr/>
        </p:nvGrpSpPr>
        <p:grpSpPr>
          <a:xfrm>
            <a:off x="277189" y="262783"/>
            <a:ext cx="3985406" cy="4342087"/>
            <a:chOff x="3281884" y="1161534"/>
            <a:chExt cx="3926843" cy="4068670"/>
          </a:xfrm>
        </p:grpSpPr>
        <p:cxnSp>
          <p:nvCxnSpPr>
            <p:cNvPr id="3" name="Connecteur droit avec flèche 2">
              <a:extLst>
                <a:ext uri="{FF2B5EF4-FFF2-40B4-BE49-F238E27FC236}">
                  <a16:creationId xmlns:a16="http://schemas.microsoft.com/office/drawing/2014/main" id="{E4C0E042-7937-C5BC-67D6-E636A503CDB7}"/>
                </a:ext>
              </a:extLst>
            </p:cNvPr>
            <p:cNvCxnSpPr>
              <a:cxnSpLocks/>
            </p:cNvCxnSpPr>
            <p:nvPr/>
          </p:nvCxnSpPr>
          <p:spPr>
            <a:xfrm>
              <a:off x="5122462" y="3792256"/>
              <a:ext cx="1791095" cy="138421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 name="Connecteur droit avec flèche 3">
              <a:extLst>
                <a:ext uri="{FF2B5EF4-FFF2-40B4-BE49-F238E27FC236}">
                  <a16:creationId xmlns:a16="http://schemas.microsoft.com/office/drawing/2014/main" id="{3D78F305-A8D1-5710-6D90-E5A31788D528}"/>
                </a:ext>
              </a:extLst>
            </p:cNvPr>
            <p:cNvCxnSpPr>
              <a:cxnSpLocks/>
            </p:cNvCxnSpPr>
            <p:nvPr/>
          </p:nvCxnSpPr>
          <p:spPr>
            <a:xfrm flipV="1">
              <a:off x="5123145" y="1346200"/>
              <a:ext cx="0" cy="245630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Arc 11">
              <a:extLst>
                <a:ext uri="{FF2B5EF4-FFF2-40B4-BE49-F238E27FC236}">
                  <a16:creationId xmlns:a16="http://schemas.microsoft.com/office/drawing/2014/main" id="{630BDC55-8279-14FF-9678-42AF3848073B}"/>
                </a:ext>
              </a:extLst>
            </p:cNvPr>
            <p:cNvSpPr/>
            <p:nvPr/>
          </p:nvSpPr>
          <p:spPr>
            <a:xfrm rot="9124736">
              <a:off x="3281884" y="1415977"/>
              <a:ext cx="3375996" cy="3405666"/>
            </a:xfrm>
            <a:prstGeom prst="arc">
              <a:avLst>
                <a:gd name="adj1" fmla="val 16277982"/>
                <a:gd name="adj2" fmla="val 19801600"/>
              </a:avLst>
            </a:prstGeom>
            <a:ln>
              <a:solidFill>
                <a:srgbClr val="FF0000"/>
              </a:solidFill>
              <a:headEnd type="arrow"/>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fr-FR"/>
            </a:p>
          </p:txBody>
        </p:sp>
        <p:sp>
          <p:nvSpPr>
            <p:cNvPr id="13" name="ZoneTexte 12">
              <a:extLst>
                <a:ext uri="{FF2B5EF4-FFF2-40B4-BE49-F238E27FC236}">
                  <a16:creationId xmlns:a16="http://schemas.microsoft.com/office/drawing/2014/main" id="{504A939A-8A10-A94D-74F1-0A98663E1189}"/>
                </a:ext>
              </a:extLst>
            </p:cNvPr>
            <p:cNvSpPr txBox="1"/>
            <p:nvPr/>
          </p:nvSpPr>
          <p:spPr>
            <a:xfrm>
              <a:off x="5560292" y="2743822"/>
              <a:ext cx="1302707" cy="346076"/>
            </a:xfrm>
            <a:prstGeom prst="rect">
              <a:avLst/>
            </a:prstGeom>
            <a:noFill/>
          </p:spPr>
          <p:txBody>
            <a:bodyPr wrap="square" rtlCol="0">
              <a:spAutoFit/>
            </a:bodyPr>
            <a:lstStyle/>
            <a:p>
              <a:r>
                <a:rPr lang="el-GR" dirty="0">
                  <a:solidFill>
                    <a:srgbClr val="FF0000"/>
                  </a:solidFill>
                </a:rPr>
                <a:t>φ</a:t>
              </a:r>
              <a:endParaRPr lang="fr-FR" dirty="0">
                <a:solidFill>
                  <a:srgbClr val="FF0000"/>
                </a:solidFill>
              </a:endParaRPr>
            </a:p>
          </p:txBody>
        </p:sp>
        <p:sp>
          <p:nvSpPr>
            <p:cNvPr id="14" name="ZoneTexte 13">
              <a:extLst>
                <a:ext uri="{FF2B5EF4-FFF2-40B4-BE49-F238E27FC236}">
                  <a16:creationId xmlns:a16="http://schemas.microsoft.com/office/drawing/2014/main" id="{A24626E5-5D99-01CE-617E-D345488B4974}"/>
                </a:ext>
              </a:extLst>
            </p:cNvPr>
            <p:cNvSpPr txBox="1"/>
            <p:nvPr/>
          </p:nvSpPr>
          <p:spPr>
            <a:xfrm>
              <a:off x="3309284" y="4443608"/>
              <a:ext cx="345728" cy="369332"/>
            </a:xfrm>
            <a:prstGeom prst="rect">
              <a:avLst/>
            </a:prstGeom>
            <a:noFill/>
          </p:spPr>
          <p:txBody>
            <a:bodyPr wrap="square" rtlCol="0">
              <a:spAutoFit/>
            </a:bodyPr>
            <a:lstStyle/>
            <a:p>
              <a:r>
                <a:rPr lang="fr-FR" dirty="0"/>
                <a:t>x</a:t>
              </a:r>
            </a:p>
          </p:txBody>
        </p:sp>
        <p:sp>
          <p:nvSpPr>
            <p:cNvPr id="17" name="ZoneTexte 16">
              <a:extLst>
                <a:ext uri="{FF2B5EF4-FFF2-40B4-BE49-F238E27FC236}">
                  <a16:creationId xmlns:a16="http://schemas.microsoft.com/office/drawing/2014/main" id="{EFD9ACB9-5050-B110-920A-F5A7F1553063}"/>
                </a:ext>
              </a:extLst>
            </p:cNvPr>
            <p:cNvSpPr txBox="1"/>
            <p:nvPr/>
          </p:nvSpPr>
          <p:spPr>
            <a:xfrm>
              <a:off x="6862999" y="4860872"/>
              <a:ext cx="345728" cy="369332"/>
            </a:xfrm>
            <a:prstGeom prst="rect">
              <a:avLst/>
            </a:prstGeom>
            <a:noFill/>
          </p:spPr>
          <p:txBody>
            <a:bodyPr wrap="square" rtlCol="0">
              <a:spAutoFit/>
            </a:bodyPr>
            <a:lstStyle/>
            <a:p>
              <a:r>
                <a:rPr lang="fr-FR" dirty="0"/>
                <a:t>y</a:t>
              </a:r>
            </a:p>
          </p:txBody>
        </p:sp>
        <p:sp>
          <p:nvSpPr>
            <p:cNvPr id="18" name="ZoneTexte 17">
              <a:extLst>
                <a:ext uri="{FF2B5EF4-FFF2-40B4-BE49-F238E27FC236}">
                  <a16:creationId xmlns:a16="http://schemas.microsoft.com/office/drawing/2014/main" id="{616991EA-7FAE-D595-E91D-59C90308904B}"/>
                </a:ext>
              </a:extLst>
            </p:cNvPr>
            <p:cNvSpPr txBox="1"/>
            <p:nvPr/>
          </p:nvSpPr>
          <p:spPr>
            <a:xfrm>
              <a:off x="4797018" y="1161534"/>
              <a:ext cx="345728" cy="346076"/>
            </a:xfrm>
            <a:prstGeom prst="rect">
              <a:avLst/>
            </a:prstGeom>
            <a:noFill/>
          </p:spPr>
          <p:txBody>
            <a:bodyPr wrap="square" rtlCol="0">
              <a:spAutoFit/>
            </a:bodyPr>
            <a:lstStyle/>
            <a:p>
              <a:r>
                <a:rPr lang="fr-FR" dirty="0"/>
                <a:t>z</a:t>
              </a:r>
            </a:p>
          </p:txBody>
        </p:sp>
        <p:sp>
          <p:nvSpPr>
            <p:cNvPr id="19" name="ZoneTexte 18">
              <a:extLst>
                <a:ext uri="{FF2B5EF4-FFF2-40B4-BE49-F238E27FC236}">
                  <a16:creationId xmlns:a16="http://schemas.microsoft.com/office/drawing/2014/main" id="{AA5D8EBC-46A8-28A1-4B6A-C81E488A635C}"/>
                </a:ext>
              </a:extLst>
            </p:cNvPr>
            <p:cNvSpPr txBox="1"/>
            <p:nvPr/>
          </p:nvSpPr>
          <p:spPr>
            <a:xfrm>
              <a:off x="4804913" y="3540395"/>
              <a:ext cx="345728" cy="369332"/>
            </a:xfrm>
            <a:prstGeom prst="rect">
              <a:avLst/>
            </a:prstGeom>
            <a:noFill/>
          </p:spPr>
          <p:txBody>
            <a:bodyPr wrap="square" rtlCol="0">
              <a:spAutoFit/>
            </a:bodyPr>
            <a:lstStyle/>
            <a:p>
              <a:r>
                <a:rPr lang="fr-FR" dirty="0"/>
                <a:t>O</a:t>
              </a:r>
            </a:p>
          </p:txBody>
        </p:sp>
        <p:cxnSp>
          <p:nvCxnSpPr>
            <p:cNvPr id="6" name="Connecteur droit avec flèche 5">
              <a:extLst>
                <a:ext uri="{FF2B5EF4-FFF2-40B4-BE49-F238E27FC236}">
                  <a16:creationId xmlns:a16="http://schemas.microsoft.com/office/drawing/2014/main" id="{B2755471-455B-8974-5E0B-8321E58B95B5}"/>
                </a:ext>
              </a:extLst>
            </p:cNvPr>
            <p:cNvCxnSpPr>
              <a:cxnSpLocks/>
            </p:cNvCxnSpPr>
            <p:nvPr/>
          </p:nvCxnSpPr>
          <p:spPr>
            <a:xfrm flipH="1">
              <a:off x="3444487" y="3790610"/>
              <a:ext cx="1677356" cy="111959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mc:Choice xmlns:a14="http://schemas.microsoft.com/office/drawing/2010/main" Requires="a14">
          <p:sp>
            <p:nvSpPr>
              <p:cNvPr id="39" name="ZoneTexte 38">
                <a:extLst>
                  <a:ext uri="{FF2B5EF4-FFF2-40B4-BE49-F238E27FC236}">
                    <a16:creationId xmlns:a16="http://schemas.microsoft.com/office/drawing/2014/main" id="{E5B2BCA0-A4CB-AAC9-DB81-D02339EEDB11}"/>
                  </a:ext>
                </a:extLst>
              </p:cNvPr>
              <p:cNvSpPr txBox="1"/>
              <p:nvPr/>
            </p:nvSpPr>
            <p:spPr>
              <a:xfrm>
                <a:off x="3365180" y="1482622"/>
                <a:ext cx="1168781" cy="4047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𝑂𝑃</m:t>
                          </m:r>
                        </m:e>
                      </m:acc>
                    </m:oMath>
                  </m:oMathPara>
                </a14:m>
                <a:endParaRPr lang="fr-FR" dirty="0"/>
              </a:p>
            </p:txBody>
          </p:sp>
        </mc:Choice>
        <mc:Fallback>
          <p:sp>
            <p:nvSpPr>
              <p:cNvPr id="39" name="ZoneTexte 38">
                <a:extLst>
                  <a:ext uri="{FF2B5EF4-FFF2-40B4-BE49-F238E27FC236}">
                    <a16:creationId xmlns:a16="http://schemas.microsoft.com/office/drawing/2014/main" id="{E5B2BCA0-A4CB-AAC9-DB81-D02339EEDB11}"/>
                  </a:ext>
                </a:extLst>
              </p:cNvPr>
              <p:cNvSpPr txBox="1">
                <a:spLocks noRot="1" noChangeAspect="1" noMove="1" noResize="1" noEditPoints="1" noAdjustHandles="1" noChangeArrowheads="1" noChangeShapeType="1" noTextEdit="1"/>
              </p:cNvSpPr>
              <p:nvPr/>
            </p:nvSpPr>
            <p:spPr>
              <a:xfrm>
                <a:off x="3365180" y="1482622"/>
                <a:ext cx="1168781" cy="404791"/>
              </a:xfrm>
              <a:prstGeom prst="rect">
                <a:avLst/>
              </a:prstGeom>
              <a:blipFill>
                <a:blip r:embed="rId3"/>
                <a:stretch>
                  <a:fillRect/>
                </a:stretch>
              </a:blipFill>
            </p:spPr>
            <p:txBody>
              <a:bodyPr/>
              <a:lstStyle/>
              <a:p>
                <a:r>
                  <a:rPr lang="fr-FR">
                    <a:noFill/>
                  </a:rPr>
                  <a:t> </a:t>
                </a:r>
              </a:p>
            </p:txBody>
          </p:sp>
        </mc:Fallback>
      </mc:AlternateContent>
      <p:cxnSp>
        <p:nvCxnSpPr>
          <p:cNvPr id="28" name="Connecteur droit 27">
            <a:extLst>
              <a:ext uri="{FF2B5EF4-FFF2-40B4-BE49-F238E27FC236}">
                <a16:creationId xmlns:a16="http://schemas.microsoft.com/office/drawing/2014/main" id="{C6CB27DF-94EF-7226-1DFE-3CB7B9CF871F}"/>
              </a:ext>
            </a:extLst>
          </p:cNvPr>
          <p:cNvCxnSpPr>
            <a:cxnSpLocks/>
          </p:cNvCxnSpPr>
          <p:nvPr/>
        </p:nvCxnSpPr>
        <p:spPr>
          <a:xfrm flipH="1">
            <a:off x="2162333" y="2622078"/>
            <a:ext cx="1546267" cy="459455"/>
          </a:xfrm>
          <a:prstGeom prst="line">
            <a:avLst/>
          </a:prstGeom>
          <a:ln w="57150">
            <a:solidFill>
              <a:srgbClr val="6699FF"/>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3A56E9E4-5A52-F85B-DE26-8AF96118F16A}"/>
              </a:ext>
            </a:extLst>
          </p:cNvPr>
          <p:cNvCxnSpPr>
            <a:cxnSpLocks/>
          </p:cNvCxnSpPr>
          <p:nvPr/>
        </p:nvCxnSpPr>
        <p:spPr>
          <a:xfrm>
            <a:off x="3715576" y="2625230"/>
            <a:ext cx="0" cy="2592000"/>
          </a:xfrm>
          <a:prstGeom prst="line">
            <a:avLst/>
          </a:prstGeom>
          <a:ln>
            <a:solidFill>
              <a:srgbClr val="FF0000"/>
            </a:solidFill>
          </a:ln>
        </p:spPr>
        <p:style>
          <a:lnRef idx="1">
            <a:schemeClr val="accent4"/>
          </a:lnRef>
          <a:fillRef idx="0">
            <a:schemeClr val="accent4"/>
          </a:fillRef>
          <a:effectRef idx="0">
            <a:schemeClr val="accent4"/>
          </a:effectRef>
          <a:fontRef idx="minor">
            <a:schemeClr val="tx1"/>
          </a:fontRef>
        </p:style>
      </p:cxnSp>
      <mc:AlternateContent xmlns:mc="http://schemas.openxmlformats.org/markup-compatibility/2006">
        <mc:Choice xmlns:a14="http://schemas.microsoft.com/office/drawing/2010/main" Requires="a14">
          <p:sp>
            <p:nvSpPr>
              <p:cNvPr id="44" name="ZoneTexte 43">
                <a:extLst>
                  <a:ext uri="{FF2B5EF4-FFF2-40B4-BE49-F238E27FC236}">
                    <a16:creationId xmlns:a16="http://schemas.microsoft.com/office/drawing/2014/main" id="{144B9AA9-6D79-015A-B449-E0C5B0A00C55}"/>
                  </a:ext>
                </a:extLst>
              </p:cNvPr>
              <p:cNvSpPr txBox="1"/>
              <p:nvPr/>
            </p:nvSpPr>
            <p:spPr>
              <a:xfrm>
                <a:off x="1293402" y="1685018"/>
                <a:ext cx="11687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𝑧𝑧</m:t>
                          </m:r>
                        </m:e>
                      </m:acc>
                    </m:oMath>
                  </m:oMathPara>
                </a14:m>
                <a:endParaRPr lang="fr-FR" dirty="0"/>
              </a:p>
            </p:txBody>
          </p:sp>
        </mc:Choice>
        <mc:Fallback>
          <p:sp>
            <p:nvSpPr>
              <p:cNvPr id="44" name="ZoneTexte 43">
                <a:extLst>
                  <a:ext uri="{FF2B5EF4-FFF2-40B4-BE49-F238E27FC236}">
                    <a16:creationId xmlns:a16="http://schemas.microsoft.com/office/drawing/2014/main" id="{144B9AA9-6D79-015A-B449-E0C5B0A00C55}"/>
                  </a:ext>
                </a:extLst>
              </p:cNvPr>
              <p:cNvSpPr txBox="1">
                <a:spLocks noRot="1" noChangeAspect="1" noMove="1" noResize="1" noEditPoints="1" noAdjustHandles="1" noChangeArrowheads="1" noChangeShapeType="1" noTextEdit="1"/>
              </p:cNvSpPr>
              <p:nvPr/>
            </p:nvSpPr>
            <p:spPr>
              <a:xfrm>
                <a:off x="1293402" y="1685018"/>
                <a:ext cx="1168781" cy="369332"/>
              </a:xfrm>
              <a:prstGeom prst="rect">
                <a:avLst/>
              </a:prstGeom>
              <a:blipFill>
                <a:blip r:embed="rId4"/>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46" name="ZoneTexte 45">
                <a:extLst>
                  <a:ext uri="{FF2B5EF4-FFF2-40B4-BE49-F238E27FC236}">
                    <a16:creationId xmlns:a16="http://schemas.microsoft.com/office/drawing/2014/main" id="{A65B1183-9AAA-2018-F5B8-28B45F5FA513}"/>
                  </a:ext>
                </a:extLst>
              </p:cNvPr>
              <p:cNvSpPr txBox="1"/>
              <p:nvPr/>
            </p:nvSpPr>
            <p:spPr>
              <a:xfrm>
                <a:off x="1792354" y="3507472"/>
                <a:ext cx="11687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𝑟</m:t>
                      </m:r>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𝑢</m:t>
                          </m:r>
                        </m:e>
                      </m:acc>
                    </m:oMath>
                  </m:oMathPara>
                </a14:m>
                <a:endParaRPr lang="fr-FR" dirty="0"/>
              </a:p>
            </p:txBody>
          </p:sp>
        </mc:Choice>
        <mc:Fallback>
          <p:sp>
            <p:nvSpPr>
              <p:cNvPr id="46" name="ZoneTexte 45">
                <a:extLst>
                  <a:ext uri="{FF2B5EF4-FFF2-40B4-BE49-F238E27FC236}">
                    <a16:creationId xmlns:a16="http://schemas.microsoft.com/office/drawing/2014/main" id="{A65B1183-9AAA-2018-F5B8-28B45F5FA513}"/>
                  </a:ext>
                </a:extLst>
              </p:cNvPr>
              <p:cNvSpPr txBox="1">
                <a:spLocks noRot="1" noChangeAspect="1" noMove="1" noResize="1" noEditPoints="1" noAdjustHandles="1" noChangeArrowheads="1" noChangeShapeType="1" noTextEdit="1"/>
              </p:cNvSpPr>
              <p:nvPr/>
            </p:nvSpPr>
            <p:spPr>
              <a:xfrm>
                <a:off x="1792354" y="3507472"/>
                <a:ext cx="1168781" cy="369332"/>
              </a:xfrm>
              <a:prstGeom prst="rect">
                <a:avLst/>
              </a:prstGeom>
              <a:blipFill>
                <a:blip r:embed="rId5"/>
                <a:stretch>
                  <a:fillRect/>
                </a:stretch>
              </a:blipFill>
            </p:spPr>
            <p:txBody>
              <a:bodyPr/>
              <a:lstStyle/>
              <a:p>
                <a:r>
                  <a:rPr lang="fr-FR">
                    <a:noFill/>
                  </a:rPr>
                  <a:t> </a:t>
                </a:r>
              </a:p>
            </p:txBody>
          </p:sp>
        </mc:Fallback>
      </mc:AlternateContent>
      <p:sp>
        <p:nvSpPr>
          <p:cNvPr id="48" name="ZoneTexte 47">
            <a:extLst>
              <a:ext uri="{FF2B5EF4-FFF2-40B4-BE49-F238E27FC236}">
                <a16:creationId xmlns:a16="http://schemas.microsoft.com/office/drawing/2014/main" id="{0A72E4FC-ECCF-C6EB-15B7-30727FF9E51C}"/>
              </a:ext>
            </a:extLst>
          </p:cNvPr>
          <p:cNvSpPr txBox="1"/>
          <p:nvPr/>
        </p:nvSpPr>
        <p:spPr>
          <a:xfrm>
            <a:off x="5409398" y="262783"/>
            <a:ext cx="6312702" cy="923330"/>
          </a:xfrm>
          <a:prstGeom prst="rect">
            <a:avLst/>
          </a:prstGeom>
          <a:noFill/>
        </p:spPr>
        <p:txBody>
          <a:bodyPr wrap="square">
            <a:spAutoFit/>
          </a:bodyPr>
          <a:lstStyle/>
          <a:p>
            <a:r>
              <a:rPr lang="fr-FR" b="1" dirty="0">
                <a:solidFill>
                  <a:srgbClr val="211808"/>
                </a:solidFill>
                <a:latin typeface="Times-Roman"/>
              </a:rPr>
              <a:t>Repérage sphérique :</a:t>
            </a:r>
          </a:p>
          <a:p>
            <a:endParaRPr lang="fr-FR" b="1" dirty="0">
              <a:solidFill>
                <a:srgbClr val="211808"/>
              </a:solidFill>
              <a:latin typeface="Times-Roman"/>
            </a:endParaRPr>
          </a:p>
          <a:p>
            <a:pPr algn="l"/>
            <a:r>
              <a:rPr lang="fr-FR" sz="1800" b="0" i="0" u="none" strike="noStrike" baseline="0" dirty="0">
                <a:solidFill>
                  <a:srgbClr val="211808"/>
                </a:solidFill>
                <a:latin typeface="Times-Roman"/>
              </a:rPr>
              <a:t>Le point </a:t>
            </a:r>
            <a:r>
              <a:rPr lang="fr-FR" sz="1800" b="0" i="1" u="none" strike="noStrike" baseline="0" dirty="0">
                <a:solidFill>
                  <a:srgbClr val="211808"/>
                </a:solidFill>
                <a:latin typeface="Times-Italic"/>
              </a:rPr>
              <a:t>P </a:t>
            </a:r>
            <a:r>
              <a:rPr lang="fr-FR" sz="1800" b="0" i="0" u="none" strike="noStrike" baseline="0" dirty="0">
                <a:solidFill>
                  <a:srgbClr val="211808"/>
                </a:solidFill>
                <a:latin typeface="Times-Roman"/>
              </a:rPr>
              <a:t>est repéré par deux angles et une longueur algébrique :</a:t>
            </a:r>
            <a:endParaRPr lang="fr-FR" dirty="0"/>
          </a:p>
        </p:txBody>
      </p:sp>
      <mc:AlternateContent xmlns:mc="http://schemas.openxmlformats.org/markup-compatibility/2006">
        <mc:Choice xmlns:a14="http://schemas.microsoft.com/office/drawing/2010/main" Requires="a14">
          <p:sp>
            <p:nvSpPr>
              <p:cNvPr id="50" name="ZoneTexte 49">
                <a:extLst>
                  <a:ext uri="{FF2B5EF4-FFF2-40B4-BE49-F238E27FC236}">
                    <a16:creationId xmlns:a16="http://schemas.microsoft.com/office/drawing/2014/main" id="{47DA7889-C9E1-3A6E-724F-EE2EC1B702B8}"/>
                  </a:ext>
                </a:extLst>
              </p:cNvPr>
              <p:cNvSpPr txBox="1"/>
              <p:nvPr/>
            </p:nvSpPr>
            <p:spPr>
              <a:xfrm>
                <a:off x="7836950" y="1361082"/>
                <a:ext cx="2956727" cy="647870"/>
              </a:xfrm>
              <a:prstGeom prst="rect">
                <a:avLst/>
              </a:prstGeom>
              <a:noFill/>
            </p:spPr>
            <p:txBody>
              <a:bodyPr wrap="square">
                <a:spAutoFit/>
              </a:bodyPr>
              <a:lstStyle/>
              <a:p>
                <a14:m>
                  <m:oMath xmlns:m="http://schemas.openxmlformats.org/officeDocument/2006/math">
                    <m:acc>
                      <m:accPr>
                        <m:chr m:val="⃗"/>
                        <m:ctrlPr>
                          <a:rPr lang="fr-FR" sz="3200" b="0" i="1" u="none" strike="noStrike" baseline="0" dirty="0" smtClean="0">
                            <a:solidFill>
                              <a:srgbClr val="211808"/>
                            </a:solidFill>
                            <a:latin typeface="Cambria Math" panose="02040503050406030204" pitchFamily="18" charset="0"/>
                          </a:rPr>
                        </m:ctrlPr>
                      </m:accPr>
                      <m:e>
                        <m:r>
                          <a:rPr lang="fr-FR" sz="3200" i="1" dirty="0">
                            <a:solidFill>
                              <a:srgbClr val="211808"/>
                            </a:solidFill>
                            <a:latin typeface="Cambria Math" panose="02040503050406030204" pitchFamily="18" charset="0"/>
                          </a:rPr>
                          <m:t>𝑂𝑃</m:t>
                        </m:r>
                      </m:e>
                    </m:acc>
                  </m:oMath>
                </a14:m>
                <a:r>
                  <a:rPr lang="fr-FR" sz="3200" b="0" i="1" u="none" strike="noStrike" baseline="0" dirty="0">
                    <a:solidFill>
                      <a:srgbClr val="211808"/>
                    </a:solidFill>
                    <a:latin typeface="Times-Italic"/>
                  </a:rPr>
                  <a:t> </a:t>
                </a:r>
                <a:r>
                  <a:rPr lang="fr-FR" sz="3200" b="0" i="0" u="none" strike="noStrike" baseline="0" dirty="0">
                    <a:solidFill>
                      <a:srgbClr val="211808"/>
                    </a:solidFill>
                    <a:latin typeface="MTSY"/>
                  </a:rPr>
                  <a:t>= </a:t>
                </a:r>
                <a:r>
                  <a:rPr lang="fr-FR" sz="3200" b="0" i="1" u="none" strike="noStrike" baseline="0" dirty="0">
                    <a:solidFill>
                      <a:srgbClr val="211808"/>
                    </a:solidFill>
                    <a:latin typeface="Times-Italic"/>
                  </a:rPr>
                  <a:t>r </a:t>
                </a:r>
                <a14:m>
                  <m:oMath xmlns:m="http://schemas.openxmlformats.org/officeDocument/2006/math">
                    <m:acc>
                      <m:accPr>
                        <m:chr m:val="⃗"/>
                        <m:ctrlPr>
                          <a:rPr lang="fr-FR" sz="3200" b="0" i="1" u="none" strike="noStrike" baseline="0" dirty="0" smtClean="0">
                            <a:solidFill>
                              <a:srgbClr val="211808"/>
                            </a:solidFill>
                            <a:latin typeface="Cambria Math" panose="02040503050406030204" pitchFamily="18" charset="0"/>
                          </a:rPr>
                        </m:ctrlPr>
                      </m:accPr>
                      <m:e>
                        <m:r>
                          <a:rPr lang="fr-FR" sz="3200" i="1" dirty="0">
                            <a:solidFill>
                              <a:srgbClr val="211808"/>
                            </a:solidFill>
                            <a:latin typeface="Cambria Math" panose="02040503050406030204" pitchFamily="18" charset="0"/>
                          </a:rPr>
                          <m:t>𝑢</m:t>
                        </m:r>
                      </m:e>
                    </m:acc>
                  </m:oMath>
                </a14:m>
                <a:endParaRPr lang="fr-FR" dirty="0"/>
              </a:p>
            </p:txBody>
          </p:sp>
        </mc:Choice>
        <mc:Fallback>
          <p:sp>
            <p:nvSpPr>
              <p:cNvPr id="50" name="ZoneTexte 49">
                <a:extLst>
                  <a:ext uri="{FF2B5EF4-FFF2-40B4-BE49-F238E27FC236}">
                    <a16:creationId xmlns:a16="http://schemas.microsoft.com/office/drawing/2014/main" id="{47DA7889-C9E1-3A6E-724F-EE2EC1B702B8}"/>
                  </a:ext>
                </a:extLst>
              </p:cNvPr>
              <p:cNvSpPr txBox="1">
                <a:spLocks noRot="1" noChangeAspect="1" noMove="1" noResize="1" noEditPoints="1" noAdjustHandles="1" noChangeArrowheads="1" noChangeShapeType="1" noTextEdit="1"/>
              </p:cNvSpPr>
              <p:nvPr/>
            </p:nvSpPr>
            <p:spPr>
              <a:xfrm>
                <a:off x="7836950" y="1361082"/>
                <a:ext cx="2956727" cy="647870"/>
              </a:xfrm>
              <a:prstGeom prst="rect">
                <a:avLst/>
              </a:prstGeom>
              <a:blipFill>
                <a:blip r:embed="rId6"/>
                <a:stretch>
                  <a:fillRect t="-4673" b="-29907"/>
                </a:stretch>
              </a:blipFill>
            </p:spPr>
            <p:txBody>
              <a:bodyPr/>
              <a:lstStyle/>
              <a:p>
                <a:r>
                  <a:rPr lang="fr-FR">
                    <a:noFill/>
                  </a:rPr>
                  <a:t> </a:t>
                </a:r>
              </a:p>
            </p:txBody>
          </p:sp>
        </mc:Fallback>
      </mc:AlternateContent>
      <p:sp>
        <p:nvSpPr>
          <p:cNvPr id="2" name="ZoneTexte 1">
            <a:extLst>
              <a:ext uri="{FF2B5EF4-FFF2-40B4-BE49-F238E27FC236}">
                <a16:creationId xmlns:a16="http://schemas.microsoft.com/office/drawing/2014/main" id="{E9CD7753-02A9-DB9F-1CFB-A82B490632F9}"/>
              </a:ext>
            </a:extLst>
          </p:cNvPr>
          <p:cNvSpPr txBox="1"/>
          <p:nvPr/>
        </p:nvSpPr>
        <p:spPr>
          <a:xfrm>
            <a:off x="1623383" y="4102666"/>
            <a:ext cx="1322135" cy="369332"/>
          </a:xfrm>
          <a:prstGeom prst="rect">
            <a:avLst/>
          </a:prstGeom>
          <a:noFill/>
        </p:spPr>
        <p:txBody>
          <a:bodyPr wrap="square" rtlCol="0">
            <a:spAutoFit/>
          </a:bodyPr>
          <a:lstStyle/>
          <a:p>
            <a:r>
              <a:rPr lang="el-GR" dirty="0">
                <a:solidFill>
                  <a:srgbClr val="FF0000"/>
                </a:solidFill>
              </a:rPr>
              <a:t>θ</a:t>
            </a:r>
            <a:endParaRPr lang="fr-FR" dirty="0">
              <a:solidFill>
                <a:srgbClr val="FF0000"/>
              </a:solidFill>
            </a:endParaRPr>
          </a:p>
        </p:txBody>
      </p:sp>
      <p:cxnSp>
        <p:nvCxnSpPr>
          <p:cNvPr id="7" name="Connecteur droit 6">
            <a:extLst>
              <a:ext uri="{FF2B5EF4-FFF2-40B4-BE49-F238E27FC236}">
                <a16:creationId xmlns:a16="http://schemas.microsoft.com/office/drawing/2014/main" id="{71A6B035-39A4-25D3-603F-9402AF764B50}"/>
              </a:ext>
            </a:extLst>
          </p:cNvPr>
          <p:cNvCxnSpPr>
            <a:cxnSpLocks/>
          </p:cNvCxnSpPr>
          <p:nvPr/>
        </p:nvCxnSpPr>
        <p:spPr>
          <a:xfrm>
            <a:off x="2142749" y="3089778"/>
            <a:ext cx="1621525" cy="2187770"/>
          </a:xfrm>
          <a:prstGeom prst="line">
            <a:avLst/>
          </a:prstGeom>
        </p:spPr>
        <p:style>
          <a:lnRef idx="1">
            <a:schemeClr val="accent1"/>
          </a:lnRef>
          <a:fillRef idx="0">
            <a:schemeClr val="accent1"/>
          </a:fillRef>
          <a:effectRef idx="0">
            <a:schemeClr val="accent1"/>
          </a:effectRef>
          <a:fontRef idx="minor">
            <a:schemeClr val="tx1"/>
          </a:fontRef>
        </p:style>
      </p:cxnSp>
      <p:sp>
        <p:nvSpPr>
          <p:cNvPr id="16" name="Arc 15">
            <a:extLst>
              <a:ext uri="{FF2B5EF4-FFF2-40B4-BE49-F238E27FC236}">
                <a16:creationId xmlns:a16="http://schemas.microsoft.com/office/drawing/2014/main" id="{8B9C3887-5BE1-9B75-0A2D-B3261B667E79}"/>
              </a:ext>
            </a:extLst>
          </p:cNvPr>
          <p:cNvSpPr/>
          <p:nvPr/>
        </p:nvSpPr>
        <p:spPr>
          <a:xfrm rot="1068485">
            <a:off x="-773408" y="1384324"/>
            <a:ext cx="4290238" cy="3502084"/>
          </a:xfrm>
          <a:prstGeom prst="arc">
            <a:avLst>
              <a:gd name="adj1" fmla="val 16635656"/>
              <a:gd name="adj2" fmla="val 19801600"/>
            </a:avLst>
          </a:prstGeom>
          <a:ln>
            <a:solidFill>
              <a:srgbClr val="FF0000"/>
            </a:solidFill>
            <a:headEnd type="none"/>
            <a:tailEnd type="arrow"/>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fr-FR"/>
          </a:p>
        </p:txBody>
      </p:sp>
      <p:cxnSp>
        <p:nvCxnSpPr>
          <p:cNvPr id="24" name="Connecteur droit 23">
            <a:extLst>
              <a:ext uri="{FF2B5EF4-FFF2-40B4-BE49-F238E27FC236}">
                <a16:creationId xmlns:a16="http://schemas.microsoft.com/office/drawing/2014/main" id="{BB03A8F5-9C51-BE7F-9D6A-2F7F5D7C91CB}"/>
              </a:ext>
            </a:extLst>
          </p:cNvPr>
          <p:cNvCxnSpPr>
            <a:cxnSpLocks/>
          </p:cNvCxnSpPr>
          <p:nvPr/>
        </p:nvCxnSpPr>
        <p:spPr>
          <a:xfrm flipH="1" flipV="1">
            <a:off x="2152887" y="579961"/>
            <a:ext cx="1558171" cy="2044029"/>
          </a:xfrm>
          <a:prstGeom prst="line">
            <a:avLst/>
          </a:prstGeom>
          <a:ln>
            <a:solidFill>
              <a:srgbClr val="FF000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43804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0B6EDD4-3B90-4849-821B-D1A8043A2253}"/>
              </a:ext>
            </a:extLst>
          </p:cNvPr>
          <p:cNvSpPr>
            <a:spLocks noGrp="1"/>
          </p:cNvSpPr>
          <p:nvPr>
            <p:ph type="title"/>
          </p:nvPr>
        </p:nvSpPr>
        <p:spPr/>
        <p:txBody>
          <a:bodyPr rtlCol="0"/>
          <a:lstStyle/>
          <a:p>
            <a:pPr rtl="0"/>
            <a:r>
              <a:rPr lang="fr-FR" dirty="0"/>
              <a:t>Caractéristiques technologiques des contacts</a:t>
            </a:r>
          </a:p>
        </p:txBody>
      </p:sp>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106A54B9-EF61-108E-36EF-999679DFA3BA}"/>
              </a:ext>
            </a:extLst>
          </p:cNvPr>
          <p:cNvSpPr/>
          <p:nvPr/>
        </p:nvSpPr>
        <p:spPr>
          <a:xfrm>
            <a:off x="0" y="0"/>
            <a:ext cx="5838825" cy="6858000"/>
          </a:xfrm>
          <a:prstGeom prst="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dirty="0"/>
          </a:p>
        </p:txBody>
      </p:sp>
      <p:sp>
        <p:nvSpPr>
          <p:cNvPr id="20" name="ZoneTexte 19">
            <a:extLst>
              <a:ext uri="{FF2B5EF4-FFF2-40B4-BE49-F238E27FC236}">
                <a16:creationId xmlns:a16="http://schemas.microsoft.com/office/drawing/2014/main" id="{68A5DF5D-7864-DE6B-30F9-0787F0882D75}"/>
              </a:ext>
            </a:extLst>
          </p:cNvPr>
          <p:cNvSpPr txBox="1"/>
          <p:nvPr/>
        </p:nvSpPr>
        <p:spPr>
          <a:xfrm>
            <a:off x="2005012" y="565847"/>
            <a:ext cx="1828800" cy="369332"/>
          </a:xfrm>
          <a:prstGeom prst="rect">
            <a:avLst/>
          </a:prstGeom>
          <a:noFill/>
        </p:spPr>
        <p:txBody>
          <a:bodyPr wrap="square" rtlCol="0">
            <a:spAutoFit/>
          </a:bodyPr>
          <a:lstStyle/>
          <a:p>
            <a:r>
              <a:rPr lang="fr-FR" dirty="0">
                <a:solidFill>
                  <a:schemeClr val="bg1"/>
                </a:solidFill>
              </a:rPr>
              <a:t>Produit scalaire</a:t>
            </a:r>
          </a:p>
        </p:txBody>
      </p:sp>
      <p:sp>
        <p:nvSpPr>
          <p:cNvPr id="22" name="ZoneTexte 21">
            <a:extLst>
              <a:ext uri="{FF2B5EF4-FFF2-40B4-BE49-F238E27FC236}">
                <a16:creationId xmlns:a16="http://schemas.microsoft.com/office/drawing/2014/main" id="{96DF8CFF-8797-D285-1563-E106FE2B1B50}"/>
              </a:ext>
            </a:extLst>
          </p:cNvPr>
          <p:cNvSpPr txBox="1"/>
          <p:nvPr/>
        </p:nvSpPr>
        <p:spPr>
          <a:xfrm>
            <a:off x="8196263" y="565847"/>
            <a:ext cx="1990725" cy="369332"/>
          </a:xfrm>
          <a:prstGeom prst="rect">
            <a:avLst/>
          </a:prstGeom>
          <a:noFill/>
        </p:spPr>
        <p:txBody>
          <a:bodyPr wrap="square" rtlCol="0">
            <a:spAutoFit/>
          </a:bodyPr>
          <a:lstStyle/>
          <a:p>
            <a:r>
              <a:rPr lang="fr-FR" dirty="0"/>
              <a:t>Produit vectoriel</a:t>
            </a:r>
          </a:p>
        </p:txBody>
      </p:sp>
      <p:grpSp>
        <p:nvGrpSpPr>
          <p:cNvPr id="43" name="Groupe 42">
            <a:extLst>
              <a:ext uri="{FF2B5EF4-FFF2-40B4-BE49-F238E27FC236}">
                <a16:creationId xmlns:a16="http://schemas.microsoft.com/office/drawing/2014/main" id="{524A5CF6-10C5-D586-D351-D9F8ED7E4A90}"/>
              </a:ext>
            </a:extLst>
          </p:cNvPr>
          <p:cNvGrpSpPr/>
          <p:nvPr/>
        </p:nvGrpSpPr>
        <p:grpSpPr>
          <a:xfrm>
            <a:off x="1180175" y="1287028"/>
            <a:ext cx="3533774" cy="3377143"/>
            <a:chOff x="1924049" y="1501026"/>
            <a:chExt cx="2705100" cy="2585199"/>
          </a:xfrm>
        </p:grpSpPr>
        <p:cxnSp>
          <p:nvCxnSpPr>
            <p:cNvPr id="26" name="Connecteur droit avec flèche 25">
              <a:extLst>
                <a:ext uri="{FF2B5EF4-FFF2-40B4-BE49-F238E27FC236}">
                  <a16:creationId xmlns:a16="http://schemas.microsoft.com/office/drawing/2014/main" id="{5B9BAAD7-795D-C69E-9DF6-3FF44EBC6E04}"/>
                </a:ext>
              </a:extLst>
            </p:cNvPr>
            <p:cNvCxnSpPr/>
            <p:nvPr/>
          </p:nvCxnSpPr>
          <p:spPr>
            <a:xfrm flipV="1">
              <a:off x="1924049" y="2924175"/>
              <a:ext cx="1990725" cy="116205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4CA64325-632E-47FB-2D6D-421C85342072}"/>
                </a:ext>
              </a:extLst>
            </p:cNvPr>
            <p:cNvCxnSpPr>
              <a:cxnSpLocks/>
            </p:cNvCxnSpPr>
            <p:nvPr/>
          </p:nvCxnSpPr>
          <p:spPr>
            <a:xfrm flipV="1">
              <a:off x="1924049" y="2924175"/>
              <a:ext cx="781051" cy="116205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9185F488-EA83-DA10-4B64-526D4A174320}"/>
                </a:ext>
              </a:extLst>
            </p:cNvPr>
            <p:cNvCxnSpPr>
              <a:cxnSpLocks/>
            </p:cNvCxnSpPr>
            <p:nvPr/>
          </p:nvCxnSpPr>
          <p:spPr>
            <a:xfrm flipV="1">
              <a:off x="1924049" y="1501026"/>
              <a:ext cx="1704976" cy="257258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B80C4D56-EDED-4471-FBA9-09EFE8601DE3}"/>
                </a:ext>
              </a:extLst>
            </p:cNvPr>
            <p:cNvCxnSpPr>
              <a:cxnSpLocks/>
            </p:cNvCxnSpPr>
            <p:nvPr/>
          </p:nvCxnSpPr>
          <p:spPr>
            <a:xfrm flipH="1" flipV="1">
              <a:off x="3034524" y="2351688"/>
              <a:ext cx="1594625" cy="10677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38F028B5-E759-603A-0791-8C98472F4FE4}"/>
                </a:ext>
              </a:extLst>
            </p:cNvPr>
            <p:cNvSpPr/>
            <p:nvPr/>
          </p:nvSpPr>
          <p:spPr>
            <a:xfrm rot="2017350">
              <a:off x="2987402" y="2418885"/>
              <a:ext cx="225056" cy="181978"/>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9" name="Connecteur droit 38">
              <a:extLst>
                <a:ext uri="{FF2B5EF4-FFF2-40B4-BE49-F238E27FC236}">
                  <a16:creationId xmlns:a16="http://schemas.microsoft.com/office/drawing/2014/main" id="{4F69BC84-B3F8-862B-739F-840B27A9AEBC}"/>
                </a:ext>
              </a:extLst>
            </p:cNvPr>
            <p:cNvCxnSpPr>
              <a:cxnSpLocks/>
            </p:cNvCxnSpPr>
            <p:nvPr/>
          </p:nvCxnSpPr>
          <p:spPr>
            <a:xfrm rot="-120000" flipH="1" flipV="1">
              <a:off x="2713231" y="2975549"/>
              <a:ext cx="261356" cy="49341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E28DE38F-D19C-BFB9-B1C7-CEE5FFF43F0C}"/>
                </a:ext>
              </a:extLst>
            </p:cNvPr>
            <p:cNvSpPr/>
            <p:nvPr/>
          </p:nvSpPr>
          <p:spPr>
            <a:xfrm rot="3604269">
              <a:off x="2798412" y="3366358"/>
              <a:ext cx="169701" cy="131889"/>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4" name="ZoneTexte 43">
            <a:extLst>
              <a:ext uri="{FF2B5EF4-FFF2-40B4-BE49-F238E27FC236}">
                <a16:creationId xmlns:a16="http://schemas.microsoft.com/office/drawing/2014/main" id="{DABF7078-DC3E-BDFC-9B26-4351673F4207}"/>
              </a:ext>
            </a:extLst>
          </p:cNvPr>
          <p:cNvSpPr txBox="1"/>
          <p:nvPr/>
        </p:nvSpPr>
        <p:spPr>
          <a:xfrm>
            <a:off x="1331265" y="3563013"/>
            <a:ext cx="602929" cy="369332"/>
          </a:xfrm>
          <a:prstGeom prst="rect">
            <a:avLst/>
          </a:prstGeom>
          <a:noFill/>
        </p:spPr>
        <p:txBody>
          <a:bodyPr wrap="square" rtlCol="0">
            <a:spAutoFit/>
          </a:bodyPr>
          <a:lstStyle/>
          <a:p>
            <a:r>
              <a:rPr lang="fr-FR" dirty="0">
                <a:solidFill>
                  <a:srgbClr val="FFFF00"/>
                </a:solidFill>
              </a:rPr>
              <a:t>b</a:t>
            </a:r>
          </a:p>
        </p:txBody>
      </p:sp>
      <p:sp>
        <p:nvSpPr>
          <p:cNvPr id="45" name="Arc 44">
            <a:extLst>
              <a:ext uri="{FF2B5EF4-FFF2-40B4-BE49-F238E27FC236}">
                <a16:creationId xmlns:a16="http://schemas.microsoft.com/office/drawing/2014/main" id="{BFAB223C-06F0-3DBA-F1F7-6EBCD965C399}"/>
              </a:ext>
            </a:extLst>
          </p:cNvPr>
          <p:cNvSpPr/>
          <p:nvPr/>
        </p:nvSpPr>
        <p:spPr>
          <a:xfrm>
            <a:off x="1392646" y="3944311"/>
            <a:ext cx="505444" cy="57451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6" name="ZoneTexte 45">
            <a:extLst>
              <a:ext uri="{FF2B5EF4-FFF2-40B4-BE49-F238E27FC236}">
                <a16:creationId xmlns:a16="http://schemas.microsoft.com/office/drawing/2014/main" id="{68F86E98-4864-C787-681B-5654546A24C5}"/>
              </a:ext>
            </a:extLst>
          </p:cNvPr>
          <p:cNvSpPr txBox="1"/>
          <p:nvPr/>
        </p:nvSpPr>
        <p:spPr>
          <a:xfrm>
            <a:off x="2720529" y="3661772"/>
            <a:ext cx="1306500" cy="369332"/>
          </a:xfrm>
          <a:prstGeom prst="rect">
            <a:avLst/>
          </a:prstGeom>
          <a:noFill/>
        </p:spPr>
        <p:txBody>
          <a:bodyPr wrap="square" rtlCol="0">
            <a:spAutoFit/>
          </a:bodyPr>
          <a:lstStyle/>
          <a:p>
            <a:r>
              <a:rPr lang="fr-FR" dirty="0">
                <a:solidFill>
                  <a:schemeClr val="bg1"/>
                </a:solidFill>
              </a:rPr>
              <a:t>a</a:t>
            </a:r>
          </a:p>
        </p:txBody>
      </p:sp>
      <p:sp>
        <p:nvSpPr>
          <p:cNvPr id="47" name="ZoneTexte 46">
            <a:extLst>
              <a:ext uri="{FF2B5EF4-FFF2-40B4-BE49-F238E27FC236}">
                <a16:creationId xmlns:a16="http://schemas.microsoft.com/office/drawing/2014/main" id="{2D90A050-E189-0540-9AAB-14192D2EA65E}"/>
              </a:ext>
            </a:extLst>
          </p:cNvPr>
          <p:cNvSpPr txBox="1"/>
          <p:nvPr/>
        </p:nvSpPr>
        <p:spPr>
          <a:xfrm>
            <a:off x="1747552" y="3767886"/>
            <a:ext cx="1306500" cy="369332"/>
          </a:xfrm>
          <a:prstGeom prst="rect">
            <a:avLst/>
          </a:prstGeom>
          <a:noFill/>
        </p:spPr>
        <p:txBody>
          <a:bodyPr wrap="square" rtlCol="0">
            <a:spAutoFit/>
          </a:bodyPr>
          <a:lstStyle/>
          <a:p>
            <a:r>
              <a:rPr lang="el-GR" dirty="0">
                <a:solidFill>
                  <a:schemeClr val="bg1"/>
                </a:solidFill>
              </a:rPr>
              <a:t>θ</a:t>
            </a:r>
            <a:endParaRPr lang="fr-FR" dirty="0">
              <a:solidFill>
                <a:schemeClr val="bg1"/>
              </a:solidFill>
            </a:endParaRPr>
          </a:p>
        </p:txBody>
      </p:sp>
      <p:cxnSp>
        <p:nvCxnSpPr>
          <p:cNvPr id="49" name="Connecteur droit 48">
            <a:extLst>
              <a:ext uri="{FF2B5EF4-FFF2-40B4-BE49-F238E27FC236}">
                <a16:creationId xmlns:a16="http://schemas.microsoft.com/office/drawing/2014/main" id="{804AD350-15AB-ADB2-1CC6-9CB9F9568550}"/>
              </a:ext>
            </a:extLst>
          </p:cNvPr>
          <p:cNvCxnSpPr/>
          <p:nvPr/>
        </p:nvCxnSpPr>
        <p:spPr>
          <a:xfrm>
            <a:off x="6619875" y="4573456"/>
            <a:ext cx="3243110" cy="0"/>
          </a:xfrm>
          <a:prstGeom prst="line">
            <a:avLst/>
          </a:prstGeom>
        </p:spPr>
        <p:style>
          <a:lnRef idx="1">
            <a:schemeClr val="dk1"/>
          </a:lnRef>
          <a:fillRef idx="0">
            <a:schemeClr val="dk1"/>
          </a:fillRef>
          <a:effectRef idx="0">
            <a:schemeClr val="dk1"/>
          </a:effectRef>
          <a:fontRef idx="minor">
            <a:schemeClr val="tx1"/>
          </a:fontRef>
        </p:style>
      </p:cxnSp>
      <p:cxnSp>
        <p:nvCxnSpPr>
          <p:cNvPr id="50" name="Connecteur droit 49">
            <a:extLst>
              <a:ext uri="{FF2B5EF4-FFF2-40B4-BE49-F238E27FC236}">
                <a16:creationId xmlns:a16="http://schemas.microsoft.com/office/drawing/2014/main" id="{D66A953D-53EB-B5AD-5FA6-06A3799D0C81}"/>
              </a:ext>
            </a:extLst>
          </p:cNvPr>
          <p:cNvCxnSpPr>
            <a:cxnSpLocks/>
          </p:cNvCxnSpPr>
          <p:nvPr/>
        </p:nvCxnSpPr>
        <p:spPr>
          <a:xfrm flipH="1">
            <a:off x="9862985" y="3582088"/>
            <a:ext cx="1338415" cy="990162"/>
          </a:xfrm>
          <a:prstGeom prst="line">
            <a:avLst/>
          </a:prstGeom>
        </p:spPr>
        <p:style>
          <a:lnRef idx="1">
            <a:schemeClr val="dk1"/>
          </a:lnRef>
          <a:fillRef idx="0">
            <a:schemeClr val="dk1"/>
          </a:fillRef>
          <a:effectRef idx="0">
            <a:schemeClr val="dk1"/>
          </a:effectRef>
          <a:fontRef idx="minor">
            <a:schemeClr val="tx1"/>
          </a:fontRef>
        </p:style>
      </p:cxnSp>
      <p:sp>
        <p:nvSpPr>
          <p:cNvPr id="52" name="ZoneTexte 51">
            <a:extLst>
              <a:ext uri="{FF2B5EF4-FFF2-40B4-BE49-F238E27FC236}">
                <a16:creationId xmlns:a16="http://schemas.microsoft.com/office/drawing/2014/main" id="{9014C8A1-900E-4D52-8AFF-32EBD3727B24}"/>
              </a:ext>
            </a:extLst>
          </p:cNvPr>
          <p:cNvSpPr txBox="1"/>
          <p:nvPr/>
        </p:nvSpPr>
        <p:spPr>
          <a:xfrm rot="19319203">
            <a:off x="9755904" y="3399612"/>
            <a:ext cx="1552575" cy="646331"/>
          </a:xfrm>
          <a:prstGeom prst="rect">
            <a:avLst/>
          </a:prstGeom>
          <a:noFill/>
        </p:spPr>
        <p:txBody>
          <a:bodyPr wrap="square" rtlCol="0">
            <a:spAutoFit/>
          </a:bodyPr>
          <a:lstStyle/>
          <a:p>
            <a:r>
              <a:rPr lang="fr-FR" dirty="0"/>
              <a:t>Plan défini par a et b</a:t>
            </a:r>
          </a:p>
        </p:txBody>
      </p:sp>
      <p:cxnSp>
        <p:nvCxnSpPr>
          <p:cNvPr id="54" name="Connecteur droit avec flèche 53">
            <a:extLst>
              <a:ext uri="{FF2B5EF4-FFF2-40B4-BE49-F238E27FC236}">
                <a16:creationId xmlns:a16="http://schemas.microsoft.com/office/drawing/2014/main" id="{4BF7E41E-D1E2-F5EB-C208-B228C0B5090F}"/>
              </a:ext>
            </a:extLst>
          </p:cNvPr>
          <p:cNvCxnSpPr>
            <a:cxnSpLocks/>
          </p:cNvCxnSpPr>
          <p:nvPr/>
        </p:nvCxnSpPr>
        <p:spPr>
          <a:xfrm flipH="1">
            <a:off x="7058025" y="3133257"/>
            <a:ext cx="1861985" cy="0"/>
          </a:xfrm>
          <a:prstGeom prst="straightConnector1">
            <a:avLst/>
          </a:prstGeom>
          <a:ln w="38100">
            <a:tailEnd type="triangle"/>
          </a:ln>
        </p:spPr>
        <p:style>
          <a:lnRef idx="1">
            <a:schemeClr val="accent6"/>
          </a:lnRef>
          <a:fillRef idx="0">
            <a:schemeClr val="accent6"/>
          </a:fillRef>
          <a:effectRef idx="0">
            <a:schemeClr val="accent6"/>
          </a:effectRef>
          <a:fontRef idx="minor">
            <a:schemeClr val="tx1"/>
          </a:fontRef>
        </p:style>
      </p:cxnSp>
      <p:cxnSp>
        <p:nvCxnSpPr>
          <p:cNvPr id="55" name="Connecteur droit avec flèche 54">
            <a:extLst>
              <a:ext uri="{FF2B5EF4-FFF2-40B4-BE49-F238E27FC236}">
                <a16:creationId xmlns:a16="http://schemas.microsoft.com/office/drawing/2014/main" id="{7605514E-FC22-4199-DD68-B40D19593269}"/>
              </a:ext>
            </a:extLst>
          </p:cNvPr>
          <p:cNvCxnSpPr>
            <a:cxnSpLocks/>
          </p:cNvCxnSpPr>
          <p:nvPr/>
        </p:nvCxnSpPr>
        <p:spPr>
          <a:xfrm flipH="1">
            <a:off x="7481887" y="3133257"/>
            <a:ext cx="1461935" cy="969536"/>
          </a:xfrm>
          <a:prstGeom prst="straightConnector1">
            <a:avLst/>
          </a:prstGeom>
          <a:ln w="38100">
            <a:solidFill>
              <a:srgbClr val="FF0066"/>
            </a:solidFill>
            <a:tailEnd type="triangle"/>
          </a:ln>
        </p:spPr>
        <p:style>
          <a:lnRef idx="1">
            <a:schemeClr val="accent6"/>
          </a:lnRef>
          <a:fillRef idx="0">
            <a:schemeClr val="accent6"/>
          </a:fillRef>
          <a:effectRef idx="0">
            <a:schemeClr val="accent6"/>
          </a:effectRef>
          <a:fontRef idx="minor">
            <a:schemeClr val="tx1"/>
          </a:fontRef>
        </p:style>
      </p:cxnSp>
      <p:cxnSp>
        <p:nvCxnSpPr>
          <p:cNvPr id="57" name="Connecteur droit avec flèche 56">
            <a:extLst>
              <a:ext uri="{FF2B5EF4-FFF2-40B4-BE49-F238E27FC236}">
                <a16:creationId xmlns:a16="http://schemas.microsoft.com/office/drawing/2014/main" id="{214C2A6D-EBA4-706D-D598-81CF2B3FC2D4}"/>
              </a:ext>
            </a:extLst>
          </p:cNvPr>
          <p:cNvCxnSpPr>
            <a:cxnSpLocks/>
          </p:cNvCxnSpPr>
          <p:nvPr/>
        </p:nvCxnSpPr>
        <p:spPr>
          <a:xfrm flipH="1" flipV="1">
            <a:off x="8929535" y="1415681"/>
            <a:ext cx="0" cy="1710479"/>
          </a:xfrm>
          <a:prstGeom prst="straightConnector1">
            <a:avLst/>
          </a:prstGeom>
          <a:ln w="38100">
            <a:solidFill>
              <a:srgbClr val="66FF66"/>
            </a:solidFill>
            <a:tailEnd type="triangle"/>
          </a:ln>
        </p:spPr>
        <p:style>
          <a:lnRef idx="1">
            <a:schemeClr val="accent6"/>
          </a:lnRef>
          <a:fillRef idx="0">
            <a:schemeClr val="accent6"/>
          </a:fillRef>
          <a:effectRef idx="0">
            <a:schemeClr val="accent6"/>
          </a:effectRef>
          <a:fontRef idx="minor">
            <a:schemeClr val="tx1"/>
          </a:fontRef>
        </p:style>
      </p:cxnSp>
      <p:sp>
        <p:nvSpPr>
          <p:cNvPr id="59" name="Arc 58">
            <a:extLst>
              <a:ext uri="{FF2B5EF4-FFF2-40B4-BE49-F238E27FC236}">
                <a16:creationId xmlns:a16="http://schemas.microsoft.com/office/drawing/2014/main" id="{B6C83C10-BD8C-11D9-2EA3-1B59E6600971}"/>
              </a:ext>
            </a:extLst>
          </p:cNvPr>
          <p:cNvSpPr/>
          <p:nvPr/>
        </p:nvSpPr>
        <p:spPr>
          <a:xfrm rot="11994997">
            <a:off x="8248671" y="2930731"/>
            <a:ext cx="505444" cy="574514"/>
          </a:xfrm>
          <a:prstGeom prst="arc">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fr-FR"/>
          </a:p>
        </p:txBody>
      </p:sp>
      <p:sp>
        <p:nvSpPr>
          <p:cNvPr id="60" name="ZoneTexte 59">
            <a:extLst>
              <a:ext uri="{FF2B5EF4-FFF2-40B4-BE49-F238E27FC236}">
                <a16:creationId xmlns:a16="http://schemas.microsoft.com/office/drawing/2014/main" id="{C3FC9822-B59E-0114-3326-5B893B3E9DEC}"/>
              </a:ext>
            </a:extLst>
          </p:cNvPr>
          <p:cNvSpPr txBox="1"/>
          <p:nvPr/>
        </p:nvSpPr>
        <p:spPr>
          <a:xfrm>
            <a:off x="7943062" y="3182200"/>
            <a:ext cx="1306500" cy="369332"/>
          </a:xfrm>
          <a:prstGeom prst="rect">
            <a:avLst/>
          </a:prstGeom>
          <a:noFill/>
        </p:spPr>
        <p:txBody>
          <a:bodyPr wrap="square" rtlCol="0">
            <a:spAutoFit/>
          </a:bodyPr>
          <a:lstStyle/>
          <a:p>
            <a:r>
              <a:rPr lang="el-GR" dirty="0"/>
              <a:t>θ</a:t>
            </a:r>
            <a:endParaRPr lang="fr-FR" dirty="0"/>
          </a:p>
        </p:txBody>
      </p:sp>
      <p:sp>
        <p:nvSpPr>
          <p:cNvPr id="61" name="ZoneTexte 60">
            <a:extLst>
              <a:ext uri="{FF2B5EF4-FFF2-40B4-BE49-F238E27FC236}">
                <a16:creationId xmlns:a16="http://schemas.microsoft.com/office/drawing/2014/main" id="{80CA97B7-85CF-32CF-EAE4-1AFA42DDEA5D}"/>
              </a:ext>
            </a:extLst>
          </p:cNvPr>
          <p:cNvSpPr txBox="1"/>
          <p:nvPr/>
        </p:nvSpPr>
        <p:spPr>
          <a:xfrm>
            <a:off x="7858633" y="2768140"/>
            <a:ext cx="1306500" cy="369332"/>
          </a:xfrm>
          <a:prstGeom prst="rect">
            <a:avLst/>
          </a:prstGeom>
          <a:noFill/>
        </p:spPr>
        <p:txBody>
          <a:bodyPr wrap="square" rtlCol="0">
            <a:spAutoFit/>
          </a:bodyPr>
          <a:lstStyle/>
          <a:p>
            <a:r>
              <a:rPr lang="fr-FR" dirty="0">
                <a:solidFill>
                  <a:srgbClr val="0070C0"/>
                </a:solidFill>
              </a:rPr>
              <a:t>a</a:t>
            </a:r>
          </a:p>
        </p:txBody>
      </p:sp>
      <p:sp>
        <p:nvSpPr>
          <p:cNvPr id="62" name="ZoneTexte 61">
            <a:extLst>
              <a:ext uri="{FF2B5EF4-FFF2-40B4-BE49-F238E27FC236}">
                <a16:creationId xmlns:a16="http://schemas.microsoft.com/office/drawing/2014/main" id="{3D3EC44D-1987-82D0-EC3D-FC469B8C5975}"/>
              </a:ext>
            </a:extLst>
          </p:cNvPr>
          <p:cNvSpPr txBox="1"/>
          <p:nvPr/>
        </p:nvSpPr>
        <p:spPr>
          <a:xfrm>
            <a:off x="8026191" y="3712964"/>
            <a:ext cx="1306500" cy="369332"/>
          </a:xfrm>
          <a:prstGeom prst="rect">
            <a:avLst/>
          </a:prstGeom>
          <a:noFill/>
        </p:spPr>
        <p:txBody>
          <a:bodyPr wrap="square" rtlCol="0">
            <a:spAutoFit/>
          </a:bodyPr>
          <a:lstStyle/>
          <a:p>
            <a:r>
              <a:rPr lang="fr-FR" dirty="0">
                <a:solidFill>
                  <a:srgbClr val="FF0066"/>
                </a:solidFill>
              </a:rPr>
              <a:t>b</a:t>
            </a:r>
          </a:p>
        </p:txBody>
      </p:sp>
      <p:sp>
        <p:nvSpPr>
          <p:cNvPr id="63" name="ZoneTexte 62">
            <a:extLst>
              <a:ext uri="{FF2B5EF4-FFF2-40B4-BE49-F238E27FC236}">
                <a16:creationId xmlns:a16="http://schemas.microsoft.com/office/drawing/2014/main" id="{3A37BA75-642D-D94F-602A-22B1C79B9569}"/>
              </a:ext>
            </a:extLst>
          </p:cNvPr>
          <p:cNvSpPr txBox="1"/>
          <p:nvPr/>
        </p:nvSpPr>
        <p:spPr>
          <a:xfrm>
            <a:off x="9031271" y="2051439"/>
            <a:ext cx="1306500" cy="369332"/>
          </a:xfrm>
          <a:prstGeom prst="rect">
            <a:avLst/>
          </a:prstGeom>
          <a:noFill/>
        </p:spPr>
        <p:txBody>
          <a:bodyPr wrap="square" rtlCol="0">
            <a:spAutoFit/>
          </a:bodyPr>
          <a:lstStyle/>
          <a:p>
            <a:r>
              <a:rPr lang="fr-FR" dirty="0">
                <a:solidFill>
                  <a:srgbClr val="66FF66"/>
                </a:solidFill>
              </a:rPr>
              <a:t>c</a:t>
            </a:r>
          </a:p>
        </p:txBody>
      </p:sp>
      <mc:AlternateContent xmlns:mc="http://schemas.openxmlformats.org/markup-compatibility/2006" xmlns:a14="http://schemas.microsoft.com/office/drawing/2010/main">
        <mc:Choice Requires="a14">
          <p:sp>
            <p:nvSpPr>
              <p:cNvPr id="64" name="ZoneTexte 63">
                <a:extLst>
                  <a:ext uri="{FF2B5EF4-FFF2-40B4-BE49-F238E27FC236}">
                    <a16:creationId xmlns:a16="http://schemas.microsoft.com/office/drawing/2014/main" id="{C310902C-9C3F-2254-785D-2C858FE4B817}"/>
                  </a:ext>
                </a:extLst>
              </p:cNvPr>
              <p:cNvSpPr txBox="1"/>
              <p:nvPr/>
            </p:nvSpPr>
            <p:spPr>
              <a:xfrm>
                <a:off x="1036699" y="4846353"/>
                <a:ext cx="3302560" cy="185852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kumimoji="0" lang="fr-FR" sz="1800" b="0" i="1" u="none" strike="noStrike" kern="1200" cap="none" spc="0" normalizeH="0" baseline="0" noProof="0" smtClean="0">
                              <a:ln>
                                <a:noFill/>
                              </a:ln>
                              <a:solidFill>
                                <a:srgbClr val="FFFFFF"/>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𝑎</m:t>
                          </m:r>
                        </m:e>
                      </m:acc>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m:t>
                      </m:r>
                      <m:acc>
                        <m:accPr>
                          <m:chr m:val="⃗"/>
                          <m:ctrlP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𝑏</m:t>
                          </m:r>
                        </m:e>
                      </m:acc>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mn-ea"/>
                              <a:cs typeface="+mn-cs"/>
                            </a:rPr>
                          </m:ctrlPr>
                        </m:dPr>
                        <m:e>
                          <m:acc>
                            <m:accPr>
                              <m:chr m:val="⃗"/>
                              <m:ctrlP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𝑎</m:t>
                              </m:r>
                            </m:e>
                          </m:acc>
                        </m:e>
                      </m:d>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mn-ea"/>
                              <a:cs typeface="+mn-cs"/>
                            </a:rPr>
                          </m:ctrlPr>
                        </m:dPr>
                        <m:e>
                          <m:acc>
                            <m:accPr>
                              <m:chr m:val="⃗"/>
                              <m:ctrlP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𝑏</m:t>
                              </m:r>
                            </m:e>
                          </m:acc>
                        </m:e>
                      </m:d>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m:t>
                      </m:r>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𝑐𝑜𝑠</m:t>
                      </m:r>
                      <m:r>
                        <a:rPr kumimoji="0" lang="fr-FR" sz="1800" b="0" i="1" u="none" strike="noStrike" kern="1200" cap="none" spc="0" normalizeH="0" baseline="0" noProof="0">
                          <a:ln>
                            <a:noFill/>
                          </a:ln>
                          <a:solidFill>
                            <a:srgbClr val="FFFFFF"/>
                          </a:solidFill>
                          <a:effectLst/>
                          <a:uLnTx/>
                          <a:uFillTx/>
                          <a:latin typeface="Cambria Math" panose="02040503050406030204" pitchFamily="18" charset="0"/>
                          <a:ea typeface="Calibri" panose="020F0502020204030204" pitchFamily="34" charset="0"/>
                          <a:cs typeface="Times New Roman" panose="02020603050405020304" pitchFamily="18" charset="0"/>
                        </a:rPr>
                        <m:t>𝜃</m:t>
                      </m:r>
                    </m:oMath>
                  </m:oMathPara>
                </a14:m>
                <a:endParaRPr lang="fr-FR" dirty="0"/>
              </a:p>
              <a:p>
                <a:endParaRPr lang="fr-FR" dirty="0"/>
              </a:p>
              <a:p>
                <a:r>
                  <a:rPr lang="fr-FR" dirty="0">
                    <a:solidFill>
                      <a:schemeClr val="bg1"/>
                    </a:solidFill>
                  </a:rPr>
                  <a:t>      Expression analytique :</a:t>
                </a:r>
              </a:p>
              <a:p>
                <a:endParaRPr lang="fr-FR" dirty="0">
                  <a:solidFill>
                    <a:schemeClr val="bg1"/>
                  </a:solidFill>
                </a:endParaRPr>
              </a:p>
              <a:p>
                <a:pPr/>
                <a14:m>
                  <m:oMathPara xmlns:m="http://schemas.openxmlformats.org/officeDocument/2006/math">
                    <m:oMathParaPr>
                      <m:jc m:val="centerGroup"/>
                    </m:oMathParaPr>
                    <m:oMath xmlns:m="http://schemas.openxmlformats.org/officeDocument/2006/math">
                      <m:acc>
                        <m:accPr>
                          <m:chr m:val="⃗"/>
                          <m:ctrlPr>
                            <a:rPr lang="fr-FR" sz="1800" i="1" kern="100" smtClean="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𝑎</m:t>
                          </m:r>
                        </m:e>
                      </m:acc>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𝑏</m:t>
                          </m:r>
                        </m:e>
                      </m:acc>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𝑥</m:t>
                          </m:r>
                        </m:e>
                        <m:sub>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𝑎</m:t>
                          </m:r>
                        </m:sub>
                      </m:sSub>
                      <m:sSub>
                        <m:sSubPr>
                          <m:ctrlP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𝑥</m:t>
                          </m:r>
                        </m:e>
                        <m:sub>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𝑏</m:t>
                          </m:r>
                        </m:sub>
                      </m:sSub>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𝑦</m:t>
                          </m:r>
                        </m:e>
                        <m:sub>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𝑎</m:t>
                          </m:r>
                        </m:sub>
                      </m:sSub>
                      <m:sSub>
                        <m:sSubPr>
                          <m:ctrlP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𝑦</m:t>
                          </m:r>
                        </m:e>
                        <m:sub>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𝑏</m:t>
                          </m:r>
                        </m:sub>
                      </m:sSub>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𝑧</m:t>
                          </m:r>
                        </m:e>
                        <m:sub>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𝑎</m:t>
                          </m:r>
                        </m:sub>
                      </m:sSub>
                      <m:sSub>
                        <m:sSubPr>
                          <m:ctrlP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ctrlPr>
                        </m:sSubPr>
                        <m:e>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𝑧</m:t>
                          </m:r>
                        </m:e>
                        <m:sub>
                          <m:r>
                            <a:rPr lang="fr-FR" sz="1800" i="1" kern="100">
                              <a:solidFill>
                                <a:schemeClr val="bg1"/>
                              </a:solidFill>
                              <a:effectLst/>
                              <a:latin typeface="Cambria Math" panose="02040503050406030204" pitchFamily="18" charset="0"/>
                              <a:ea typeface="Calibri" panose="020F0502020204030204" pitchFamily="34" charset="0"/>
                              <a:cs typeface="Times New Roman" panose="02020603050405020304" pitchFamily="18" charset="0"/>
                            </a:rPr>
                            <m:t>𝑏</m:t>
                          </m:r>
                        </m:sub>
                      </m:sSub>
                    </m:oMath>
                  </m:oMathPara>
                </a14:m>
                <a:endParaRPr lang="fr-FR"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mc:Choice>
        <mc:Fallback xmlns="">
          <p:sp>
            <p:nvSpPr>
              <p:cNvPr id="64" name="ZoneTexte 63">
                <a:extLst>
                  <a:ext uri="{FF2B5EF4-FFF2-40B4-BE49-F238E27FC236}">
                    <a16:creationId xmlns:a16="http://schemas.microsoft.com/office/drawing/2014/main" id="{C310902C-9C3F-2254-785D-2C858FE4B817}"/>
                  </a:ext>
                </a:extLst>
              </p:cNvPr>
              <p:cNvSpPr txBox="1">
                <a:spLocks noRot="1" noChangeAspect="1" noMove="1" noResize="1" noEditPoints="1" noAdjustHandles="1" noChangeArrowheads="1" noChangeShapeType="1" noTextEdit="1"/>
              </p:cNvSpPr>
              <p:nvPr/>
            </p:nvSpPr>
            <p:spPr>
              <a:xfrm>
                <a:off x="1036699" y="4846353"/>
                <a:ext cx="3302560" cy="1858522"/>
              </a:xfrm>
              <a:prstGeom prst="rect">
                <a:avLst/>
              </a:prstGeom>
              <a:blipFill>
                <a:blip r:embed="rId3"/>
                <a:stretch>
                  <a:fillRect t="-196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5" name="ZoneTexte 64">
                <a:extLst>
                  <a:ext uri="{FF2B5EF4-FFF2-40B4-BE49-F238E27FC236}">
                    <a16:creationId xmlns:a16="http://schemas.microsoft.com/office/drawing/2014/main" id="{D8E32799-0641-E00D-B3B1-0A8288AF2FB0}"/>
                  </a:ext>
                </a:extLst>
              </p:cNvPr>
              <p:cNvSpPr txBox="1"/>
              <p:nvPr/>
            </p:nvSpPr>
            <p:spPr>
              <a:xfrm>
                <a:off x="6003234" y="4921526"/>
                <a:ext cx="5993296" cy="213552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𝑎</m:t>
                          </m:r>
                        </m:e>
                      </m:acc>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𝑏</m:t>
                          </m:r>
                        </m:e>
                      </m:acc>
                      <m: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mn-ea"/>
                              <a:cs typeface="+mn-cs"/>
                            </a:rPr>
                          </m:ctrlPr>
                        </m:dPr>
                        <m:e>
                          <m:acc>
                            <m:accPr>
                              <m:chr m:val="⃗"/>
                              <m:ctrlP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𝑎</m:t>
                              </m:r>
                            </m:e>
                          </m:acc>
                        </m:e>
                      </m:d>
                      <m: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mn-ea"/>
                              <a:cs typeface="+mn-cs"/>
                            </a:rPr>
                          </m:ctrlPr>
                        </m:dPr>
                        <m:e>
                          <m:acc>
                            <m:accPr>
                              <m:chr m:val="⃗"/>
                              <m:ctrlP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𝑏</m:t>
                              </m:r>
                            </m:e>
                          </m:acc>
                        </m:e>
                      </m:d>
                      <m: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m:t>
                      </m:r>
                      <m: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𝑠𝑖𝑛</m:t>
                      </m:r>
                      <m:r>
                        <a:rPr kumimoji="0" lang="fr-FR" sz="1800" b="0" i="1" u="none" strike="noStrike" kern="1200" cap="none" spc="0" normalizeH="0" baseline="0" noProof="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𝜃</m:t>
                      </m:r>
                    </m:oMath>
                  </m:oMathPara>
                </a14:m>
                <a:endParaRPr lang="fr-FR" dirty="0">
                  <a:solidFill>
                    <a:schemeClr val="tx1"/>
                  </a:solidFill>
                </a:endParaRPr>
              </a:p>
              <a:p>
                <a:endParaRPr lang="fr-FR" dirty="0">
                  <a:solidFill>
                    <a:schemeClr val="tx1"/>
                  </a:solidFill>
                </a:endParaRPr>
              </a:p>
              <a:p>
                <a:r>
                  <a:rPr lang="fr-FR" dirty="0">
                    <a:solidFill>
                      <a:schemeClr val="tx1"/>
                    </a:solidFill>
                  </a:rPr>
                  <a:t>                           Expression analytique :</a:t>
                </a:r>
              </a:p>
              <a:p>
                <a:endParaRPr lang="fr-FR" dirty="0">
                  <a:solidFill>
                    <a:schemeClr val="tx1"/>
                  </a:solidFill>
                </a:endParaRPr>
              </a:p>
              <a:p>
                <a:pPr/>
                <a14:m>
                  <m:oMathPara xmlns:m="http://schemas.openxmlformats.org/officeDocument/2006/math">
                    <m:oMathParaPr>
                      <m:jc m:val="centerGroup"/>
                    </m:oMathParaPr>
                    <m:oMath xmlns:m="http://schemas.openxmlformats.org/officeDocument/2006/math">
                      <m:acc>
                        <m:accPr>
                          <m:chr m:val="⃗"/>
                          <m:ctrlPr>
                            <a:rPr lang="fr-FR" sz="1800" i="1" kern="100"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𝑎</m:t>
                          </m:r>
                        </m:e>
                      </m:acc>
                      <m:r>
                        <a:rPr lang="fr-FR" sz="1800" i="1" kern="100" smtClean="0">
                          <a:solidFill>
                            <a:schemeClr val="tx1"/>
                          </a:solidFill>
                          <a:effectLst/>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fr-FR"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accPr>
                        <m:e>
                          <m:r>
                            <a:rPr lang="fr-FR"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𝑏</m:t>
                          </m:r>
                        </m:e>
                      </m:acc>
                      <m:r>
                        <a:rPr lang="fr-FR" sz="1800" i="1" kern="1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m:t>
                          </m:r>
                          <m:r>
                            <a:rPr lang="fr-FR" i="1">
                              <a:latin typeface="Cambria Math" panose="02040503050406030204" pitchFamily="18" charset="0"/>
                            </a:rPr>
                            <m:t>𝑦</m:t>
                          </m:r>
                        </m:e>
                        <m:sub>
                          <m:r>
                            <a:rPr lang="fr-FR" i="1">
                              <a:latin typeface="Cambria Math" panose="02040503050406030204" pitchFamily="18" charset="0"/>
                            </a:rPr>
                            <m:t>𝑎</m:t>
                          </m:r>
                        </m:sub>
                      </m:sSub>
                      <m:sSub>
                        <m:sSubPr>
                          <m:ctrlPr>
                            <a:rPr lang="fr-FR" i="1">
                              <a:latin typeface="Cambria Math" panose="02040503050406030204" pitchFamily="18" charset="0"/>
                            </a:rPr>
                          </m:ctrlPr>
                        </m:sSubPr>
                        <m:e>
                          <m:r>
                            <a:rPr lang="fr-FR" i="1">
                              <a:latin typeface="Cambria Math" panose="02040503050406030204" pitchFamily="18" charset="0"/>
                            </a:rPr>
                            <m:t>𝑧</m:t>
                          </m:r>
                        </m:e>
                        <m:sub>
                          <m:r>
                            <a:rPr lang="fr-FR" i="1">
                              <a:latin typeface="Cambria Math" panose="02040503050406030204" pitchFamily="18" charset="0"/>
                            </a:rPr>
                            <m:t>𝑏</m:t>
                          </m:r>
                        </m:sub>
                      </m:sSub>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𝑦</m:t>
                          </m:r>
                        </m:e>
                        <m:sub>
                          <m:r>
                            <a:rPr lang="fr-FR" i="1">
                              <a:latin typeface="Cambria Math" panose="02040503050406030204" pitchFamily="18" charset="0"/>
                            </a:rPr>
                            <m:t>𝑏</m:t>
                          </m:r>
                        </m:sub>
                      </m:sSub>
                      <m:sSub>
                        <m:sSubPr>
                          <m:ctrlPr>
                            <a:rPr lang="fr-FR" i="1">
                              <a:latin typeface="Cambria Math" panose="02040503050406030204" pitchFamily="18" charset="0"/>
                            </a:rPr>
                          </m:ctrlPr>
                        </m:sSubPr>
                        <m:e>
                          <m:r>
                            <a:rPr lang="fr-FR" i="1">
                              <a:latin typeface="Cambria Math" panose="02040503050406030204" pitchFamily="18" charset="0"/>
                            </a:rPr>
                            <m:t>𝑧</m:t>
                          </m:r>
                        </m:e>
                        <m:sub>
                          <m:r>
                            <a:rPr lang="fr-FR" i="1">
                              <a:latin typeface="Cambria Math" panose="02040503050406030204" pitchFamily="18" charset="0"/>
                            </a:rPr>
                            <m:t>𝑎</m:t>
                          </m:r>
                        </m:sub>
                      </m:sSub>
                      <m:r>
                        <a:rPr lang="fr-FR" i="1">
                          <a:latin typeface="Cambria Math" panose="02040503050406030204" pitchFamily="18" charset="0"/>
                        </a:rPr>
                        <m:t>)</m:t>
                      </m:r>
                      <m:acc>
                        <m:accPr>
                          <m:chr m:val="⃗"/>
                          <m:ctrlPr>
                            <a:rPr lang="fr-FR" i="1">
                              <a:latin typeface="Cambria Math" panose="02040503050406030204" pitchFamily="18" charset="0"/>
                            </a:rPr>
                          </m:ctrlPr>
                        </m:accPr>
                        <m:e>
                          <m:r>
                            <a:rPr lang="fr-FR" i="1">
                              <a:latin typeface="Cambria Math" panose="02040503050406030204" pitchFamily="18" charset="0"/>
                            </a:rPr>
                            <m:t>𝑥</m:t>
                          </m:r>
                        </m:e>
                      </m:acc>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m:t>
                          </m:r>
                          <m:r>
                            <a:rPr lang="fr-FR" i="1">
                              <a:latin typeface="Cambria Math" panose="02040503050406030204" pitchFamily="18" charset="0"/>
                            </a:rPr>
                            <m:t>𝑧</m:t>
                          </m:r>
                        </m:e>
                        <m:sub>
                          <m:r>
                            <a:rPr lang="fr-FR" i="1">
                              <a:latin typeface="Cambria Math" panose="02040503050406030204" pitchFamily="18" charset="0"/>
                            </a:rPr>
                            <m:t>𝑎</m:t>
                          </m:r>
                        </m:sub>
                      </m:sSub>
                      <m:sSub>
                        <m:sSubPr>
                          <m:ctrlPr>
                            <a:rPr lang="fr-FR" i="1">
                              <a:latin typeface="Cambria Math" panose="02040503050406030204" pitchFamily="18" charset="0"/>
                            </a:rPr>
                          </m:ctrlPr>
                        </m:sSubPr>
                        <m:e>
                          <m:r>
                            <a:rPr lang="fr-FR" i="1">
                              <a:latin typeface="Cambria Math" panose="02040503050406030204" pitchFamily="18" charset="0"/>
                            </a:rPr>
                            <m:t>𝑥</m:t>
                          </m:r>
                        </m:e>
                        <m:sub>
                          <m:r>
                            <a:rPr lang="fr-FR" i="1">
                              <a:latin typeface="Cambria Math" panose="02040503050406030204" pitchFamily="18" charset="0"/>
                            </a:rPr>
                            <m:t>𝑏</m:t>
                          </m:r>
                        </m:sub>
                      </m:sSub>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𝑧</m:t>
                          </m:r>
                        </m:e>
                        <m:sub>
                          <m:r>
                            <a:rPr lang="fr-FR" i="1">
                              <a:latin typeface="Cambria Math" panose="02040503050406030204" pitchFamily="18" charset="0"/>
                            </a:rPr>
                            <m:t>𝑏</m:t>
                          </m:r>
                        </m:sub>
                      </m:sSub>
                      <m:sSub>
                        <m:sSubPr>
                          <m:ctrlPr>
                            <a:rPr lang="fr-FR" i="1">
                              <a:latin typeface="Cambria Math" panose="02040503050406030204" pitchFamily="18" charset="0"/>
                            </a:rPr>
                          </m:ctrlPr>
                        </m:sSubPr>
                        <m:e>
                          <m:r>
                            <a:rPr lang="fr-FR" i="1">
                              <a:latin typeface="Cambria Math" panose="02040503050406030204" pitchFamily="18" charset="0"/>
                            </a:rPr>
                            <m:t>𝑥</m:t>
                          </m:r>
                        </m:e>
                        <m:sub>
                          <m:r>
                            <a:rPr lang="fr-FR" i="1">
                              <a:latin typeface="Cambria Math" panose="02040503050406030204" pitchFamily="18" charset="0"/>
                            </a:rPr>
                            <m:t>𝑎</m:t>
                          </m:r>
                        </m:sub>
                      </m:sSub>
                      <m:r>
                        <a:rPr lang="fr-FR" i="1">
                          <a:latin typeface="Cambria Math" panose="02040503050406030204" pitchFamily="18" charset="0"/>
                        </a:rPr>
                        <m:t>)</m:t>
                      </m:r>
                      <m:acc>
                        <m:accPr>
                          <m:chr m:val="⃗"/>
                          <m:ctrlPr>
                            <a:rPr lang="fr-FR" i="1">
                              <a:latin typeface="Cambria Math" panose="02040503050406030204" pitchFamily="18" charset="0"/>
                            </a:rPr>
                          </m:ctrlPr>
                        </m:accPr>
                        <m:e>
                          <m:r>
                            <a:rPr lang="fr-FR" i="1">
                              <a:latin typeface="Cambria Math" panose="02040503050406030204" pitchFamily="18" charset="0"/>
                            </a:rPr>
                            <m:t>𝑦</m:t>
                          </m:r>
                        </m:e>
                      </m:acc>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m:t>
                          </m:r>
                          <m:r>
                            <a:rPr lang="fr-FR" i="1">
                              <a:latin typeface="Cambria Math" panose="02040503050406030204" pitchFamily="18" charset="0"/>
                            </a:rPr>
                            <m:t>𝑥</m:t>
                          </m:r>
                        </m:e>
                        <m:sub>
                          <m:r>
                            <a:rPr lang="fr-FR" i="1">
                              <a:latin typeface="Cambria Math" panose="02040503050406030204" pitchFamily="18" charset="0"/>
                            </a:rPr>
                            <m:t>𝑎</m:t>
                          </m:r>
                        </m:sub>
                      </m:sSub>
                      <m:sSub>
                        <m:sSubPr>
                          <m:ctrlPr>
                            <a:rPr lang="fr-FR" i="1">
                              <a:latin typeface="Cambria Math" panose="02040503050406030204" pitchFamily="18" charset="0"/>
                            </a:rPr>
                          </m:ctrlPr>
                        </m:sSubPr>
                        <m:e>
                          <m:r>
                            <a:rPr lang="fr-FR" i="1">
                              <a:latin typeface="Cambria Math" panose="02040503050406030204" pitchFamily="18" charset="0"/>
                            </a:rPr>
                            <m:t>𝑦</m:t>
                          </m:r>
                        </m:e>
                        <m:sub>
                          <m:r>
                            <a:rPr lang="fr-FR" i="1">
                              <a:latin typeface="Cambria Math" panose="02040503050406030204" pitchFamily="18" charset="0"/>
                            </a:rPr>
                            <m:t>𝑏</m:t>
                          </m:r>
                        </m:sub>
                      </m:sSub>
                      <m:r>
                        <a:rPr lang="fr-FR" i="1">
                          <a:latin typeface="Cambria Math" panose="02040503050406030204" pitchFamily="18" charset="0"/>
                        </a:rPr>
                        <m:t>−</m:t>
                      </m:r>
                      <m:sSub>
                        <m:sSubPr>
                          <m:ctrlPr>
                            <a:rPr lang="fr-FR" i="1">
                              <a:latin typeface="Cambria Math" panose="02040503050406030204" pitchFamily="18" charset="0"/>
                            </a:rPr>
                          </m:ctrlPr>
                        </m:sSubPr>
                        <m:e>
                          <m:r>
                            <a:rPr lang="fr-FR" i="1">
                              <a:latin typeface="Cambria Math" panose="02040503050406030204" pitchFamily="18" charset="0"/>
                            </a:rPr>
                            <m:t>𝑥</m:t>
                          </m:r>
                        </m:e>
                        <m:sub>
                          <m:r>
                            <a:rPr lang="fr-FR" i="1">
                              <a:latin typeface="Cambria Math" panose="02040503050406030204" pitchFamily="18" charset="0"/>
                            </a:rPr>
                            <m:t>𝑏</m:t>
                          </m:r>
                        </m:sub>
                      </m:sSub>
                      <m:sSub>
                        <m:sSubPr>
                          <m:ctrlPr>
                            <a:rPr lang="fr-FR" i="1">
                              <a:latin typeface="Cambria Math" panose="02040503050406030204" pitchFamily="18" charset="0"/>
                            </a:rPr>
                          </m:ctrlPr>
                        </m:sSubPr>
                        <m:e>
                          <m:r>
                            <a:rPr lang="fr-FR" i="1">
                              <a:latin typeface="Cambria Math" panose="02040503050406030204" pitchFamily="18" charset="0"/>
                            </a:rPr>
                            <m:t>𝑦</m:t>
                          </m:r>
                        </m:e>
                        <m:sub>
                          <m:r>
                            <a:rPr lang="fr-FR" i="1">
                              <a:latin typeface="Cambria Math" panose="02040503050406030204" pitchFamily="18" charset="0"/>
                            </a:rPr>
                            <m:t>𝑎</m:t>
                          </m:r>
                        </m:sub>
                      </m:sSub>
                      <m:r>
                        <a:rPr lang="fr-FR" i="1">
                          <a:latin typeface="Cambria Math" panose="02040503050406030204" pitchFamily="18" charset="0"/>
                        </a:rPr>
                        <m:t>)</m:t>
                      </m:r>
                      <m:acc>
                        <m:accPr>
                          <m:chr m:val="⃗"/>
                          <m:ctrlPr>
                            <a:rPr lang="fr-FR" i="1">
                              <a:latin typeface="Cambria Math" panose="02040503050406030204" pitchFamily="18" charset="0"/>
                            </a:rPr>
                          </m:ctrlPr>
                        </m:accPr>
                        <m:e>
                          <m:r>
                            <a:rPr lang="fr-FR" i="1">
                              <a:latin typeface="Cambria Math" panose="02040503050406030204" pitchFamily="18" charset="0"/>
                            </a:rPr>
                            <m:t>𝑧</m:t>
                          </m:r>
                        </m:e>
                      </m:acc>
                    </m:oMath>
                  </m:oMathPara>
                </a14:m>
                <a:endParaRPr lang="fr-FR" dirty="0"/>
              </a:p>
              <a:p>
                <a:endParaRPr lang="fr-FR"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mc:Choice>
        <mc:Fallback xmlns="">
          <p:sp>
            <p:nvSpPr>
              <p:cNvPr id="65" name="ZoneTexte 64">
                <a:extLst>
                  <a:ext uri="{FF2B5EF4-FFF2-40B4-BE49-F238E27FC236}">
                    <a16:creationId xmlns:a16="http://schemas.microsoft.com/office/drawing/2014/main" id="{D8E32799-0641-E00D-B3B1-0A8288AF2FB0}"/>
                  </a:ext>
                </a:extLst>
              </p:cNvPr>
              <p:cNvSpPr txBox="1">
                <a:spLocks noRot="1" noChangeAspect="1" noMove="1" noResize="1" noEditPoints="1" noAdjustHandles="1" noChangeArrowheads="1" noChangeShapeType="1" noTextEdit="1"/>
              </p:cNvSpPr>
              <p:nvPr/>
            </p:nvSpPr>
            <p:spPr>
              <a:xfrm>
                <a:off x="6003234" y="4921526"/>
                <a:ext cx="5993296" cy="2135521"/>
              </a:xfrm>
              <a:prstGeom prst="rect">
                <a:avLst/>
              </a:prstGeom>
              <a:blipFill>
                <a:blip r:embed="rId4"/>
                <a:stretch>
                  <a:fillRect t="-1709" r="-4374"/>
                </a:stretch>
              </a:blipFill>
            </p:spPr>
            <p:txBody>
              <a:bodyPr/>
              <a:lstStyle/>
              <a:p>
                <a:r>
                  <a:rPr lang="fr-FR">
                    <a:noFill/>
                  </a:rPr>
                  <a:t> </a:t>
                </a:r>
              </a:p>
            </p:txBody>
          </p:sp>
        </mc:Fallback>
      </mc:AlternateContent>
    </p:spTree>
    <p:extLst>
      <p:ext uri="{BB962C8B-B14F-4D97-AF65-F5344CB8AC3E}">
        <p14:creationId xmlns:p14="http://schemas.microsoft.com/office/powerpoint/2010/main" val="2017275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4" name="Image 33">
            <a:extLst>
              <a:ext uri="{FF2B5EF4-FFF2-40B4-BE49-F238E27FC236}">
                <a16:creationId xmlns:a16="http://schemas.microsoft.com/office/drawing/2014/main" id="{ED966269-229C-156C-0790-9C0897EE0403}"/>
              </a:ext>
            </a:extLst>
          </p:cNvPr>
          <p:cNvPicPr>
            <a:picLocks noChangeAspect="1"/>
          </p:cNvPicPr>
          <p:nvPr/>
        </p:nvPicPr>
        <p:blipFill>
          <a:blip r:embed="rId3"/>
          <a:stretch>
            <a:fillRect/>
          </a:stretch>
        </p:blipFill>
        <p:spPr>
          <a:xfrm>
            <a:off x="3292112" y="1569819"/>
            <a:ext cx="5201376" cy="3134162"/>
          </a:xfrm>
          <a:prstGeom prst="rect">
            <a:avLst/>
          </a:prstGeom>
        </p:spPr>
      </p:pic>
    </p:spTree>
    <p:extLst>
      <p:ext uri="{BB962C8B-B14F-4D97-AF65-F5344CB8AC3E}">
        <p14:creationId xmlns:p14="http://schemas.microsoft.com/office/powerpoint/2010/main" val="1372670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0" name="Groupe 19">
            <a:extLst>
              <a:ext uri="{FF2B5EF4-FFF2-40B4-BE49-F238E27FC236}">
                <a16:creationId xmlns:a16="http://schemas.microsoft.com/office/drawing/2014/main" id="{14EEB5EB-9726-43D8-9616-4FC1D8CDC2D3}"/>
              </a:ext>
            </a:extLst>
          </p:cNvPr>
          <p:cNvGrpSpPr/>
          <p:nvPr/>
        </p:nvGrpSpPr>
        <p:grpSpPr>
          <a:xfrm>
            <a:off x="197977" y="168677"/>
            <a:ext cx="6353524" cy="4398050"/>
            <a:chOff x="3203836" y="1073353"/>
            <a:chExt cx="6353524" cy="4398050"/>
          </a:xfrm>
        </p:grpSpPr>
        <p:cxnSp>
          <p:nvCxnSpPr>
            <p:cNvPr id="3" name="Connecteur droit avec flèche 2">
              <a:extLst>
                <a:ext uri="{FF2B5EF4-FFF2-40B4-BE49-F238E27FC236}">
                  <a16:creationId xmlns:a16="http://schemas.microsoft.com/office/drawing/2014/main" id="{E4C0E042-7937-C5BC-67D6-E636A503CDB7}"/>
                </a:ext>
              </a:extLst>
            </p:cNvPr>
            <p:cNvCxnSpPr/>
            <p:nvPr/>
          </p:nvCxnSpPr>
          <p:spPr>
            <a:xfrm>
              <a:off x="5123145" y="4910203"/>
              <a:ext cx="4296428"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 name="Connecteur droit avec flèche 3">
              <a:extLst>
                <a:ext uri="{FF2B5EF4-FFF2-40B4-BE49-F238E27FC236}">
                  <a16:creationId xmlns:a16="http://schemas.microsoft.com/office/drawing/2014/main" id="{3D78F305-A8D1-5710-6D90-E5A31788D528}"/>
                </a:ext>
              </a:extLst>
            </p:cNvPr>
            <p:cNvCxnSpPr>
              <a:cxnSpLocks/>
            </p:cNvCxnSpPr>
            <p:nvPr/>
          </p:nvCxnSpPr>
          <p:spPr>
            <a:xfrm flipV="1">
              <a:off x="5123145" y="1346200"/>
              <a:ext cx="0" cy="35767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 name="Connecteur droit avec flèche 5">
              <a:extLst>
                <a:ext uri="{FF2B5EF4-FFF2-40B4-BE49-F238E27FC236}">
                  <a16:creationId xmlns:a16="http://schemas.microsoft.com/office/drawing/2014/main" id="{B2755471-455B-8974-5E0B-8321E58B95B5}"/>
                </a:ext>
              </a:extLst>
            </p:cNvPr>
            <p:cNvCxnSpPr>
              <a:cxnSpLocks/>
            </p:cNvCxnSpPr>
            <p:nvPr/>
          </p:nvCxnSpPr>
          <p:spPr>
            <a:xfrm flipV="1">
              <a:off x="5123145" y="3017903"/>
              <a:ext cx="4093228" cy="18796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 name="Connecteur droit avec flèche 7">
              <a:extLst>
                <a:ext uri="{FF2B5EF4-FFF2-40B4-BE49-F238E27FC236}">
                  <a16:creationId xmlns:a16="http://schemas.microsoft.com/office/drawing/2014/main" id="{1B273902-9E8B-7BFA-638D-DBC2C896577A}"/>
                </a:ext>
              </a:extLst>
            </p:cNvPr>
            <p:cNvCxnSpPr>
              <a:cxnSpLocks/>
            </p:cNvCxnSpPr>
            <p:nvPr/>
          </p:nvCxnSpPr>
          <p:spPr>
            <a:xfrm flipH="1" flipV="1">
              <a:off x="3556000" y="1498600"/>
              <a:ext cx="1554445" cy="341960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Arc 11">
              <a:extLst>
                <a:ext uri="{FF2B5EF4-FFF2-40B4-BE49-F238E27FC236}">
                  <a16:creationId xmlns:a16="http://schemas.microsoft.com/office/drawing/2014/main" id="{630BDC55-8279-14FF-9678-42AF3848073B}"/>
                </a:ext>
              </a:extLst>
            </p:cNvPr>
            <p:cNvSpPr/>
            <p:nvPr/>
          </p:nvSpPr>
          <p:spPr>
            <a:xfrm rot="2981890">
              <a:off x="5133939" y="4151328"/>
              <a:ext cx="1187290" cy="1452860"/>
            </a:xfrm>
            <a:prstGeom prst="arc">
              <a:avLst>
                <a:gd name="adj1" fmla="val 16200000"/>
                <a:gd name="adj2" fmla="val 18778237"/>
              </a:avLst>
            </a:prstGeom>
            <a:ln>
              <a:headEnd type="arrow"/>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13" name="ZoneTexte 12">
              <a:extLst>
                <a:ext uri="{FF2B5EF4-FFF2-40B4-BE49-F238E27FC236}">
                  <a16:creationId xmlns:a16="http://schemas.microsoft.com/office/drawing/2014/main" id="{504A939A-8A10-A94D-74F1-0A98663E1189}"/>
                </a:ext>
              </a:extLst>
            </p:cNvPr>
            <p:cNvSpPr txBox="1"/>
            <p:nvPr/>
          </p:nvSpPr>
          <p:spPr>
            <a:xfrm>
              <a:off x="6408082" y="4415515"/>
              <a:ext cx="1302707" cy="369332"/>
            </a:xfrm>
            <a:prstGeom prst="rect">
              <a:avLst/>
            </a:prstGeom>
            <a:noFill/>
          </p:spPr>
          <p:txBody>
            <a:bodyPr wrap="square" rtlCol="0">
              <a:spAutoFit/>
            </a:bodyPr>
            <a:lstStyle/>
            <a:p>
              <a:r>
                <a:rPr lang="el-GR" dirty="0"/>
                <a:t>α</a:t>
              </a:r>
              <a:endParaRPr lang="fr-FR" dirty="0"/>
            </a:p>
          </p:txBody>
        </p:sp>
        <p:sp>
          <p:nvSpPr>
            <p:cNvPr id="14" name="ZoneTexte 13">
              <a:extLst>
                <a:ext uri="{FF2B5EF4-FFF2-40B4-BE49-F238E27FC236}">
                  <a16:creationId xmlns:a16="http://schemas.microsoft.com/office/drawing/2014/main" id="{A24626E5-5D99-01CE-617E-D345488B4974}"/>
                </a:ext>
              </a:extLst>
            </p:cNvPr>
            <p:cNvSpPr txBox="1"/>
            <p:nvPr/>
          </p:nvSpPr>
          <p:spPr>
            <a:xfrm>
              <a:off x="9211632" y="5034734"/>
              <a:ext cx="345728" cy="369332"/>
            </a:xfrm>
            <a:prstGeom prst="rect">
              <a:avLst/>
            </a:prstGeom>
            <a:noFill/>
          </p:spPr>
          <p:txBody>
            <a:bodyPr wrap="square" rtlCol="0">
              <a:spAutoFit/>
            </a:bodyPr>
            <a:lstStyle/>
            <a:p>
              <a:r>
                <a:rPr lang="fr-FR" dirty="0"/>
                <a:t>x</a:t>
              </a:r>
            </a:p>
          </p:txBody>
        </p:sp>
        <p:sp>
          <p:nvSpPr>
            <p:cNvPr id="16" name="ZoneTexte 15">
              <a:extLst>
                <a:ext uri="{FF2B5EF4-FFF2-40B4-BE49-F238E27FC236}">
                  <a16:creationId xmlns:a16="http://schemas.microsoft.com/office/drawing/2014/main" id="{3F6BF793-51E6-99B6-B58F-45208517523B}"/>
                </a:ext>
              </a:extLst>
            </p:cNvPr>
            <p:cNvSpPr txBox="1"/>
            <p:nvPr/>
          </p:nvSpPr>
          <p:spPr>
            <a:xfrm>
              <a:off x="8815800" y="2648571"/>
              <a:ext cx="345728" cy="369332"/>
            </a:xfrm>
            <a:prstGeom prst="rect">
              <a:avLst/>
            </a:prstGeom>
            <a:noFill/>
          </p:spPr>
          <p:txBody>
            <a:bodyPr wrap="square" rtlCol="0">
              <a:spAutoFit/>
            </a:bodyPr>
            <a:lstStyle/>
            <a:p>
              <a:r>
                <a:rPr lang="fr-FR" dirty="0"/>
                <a:t>u</a:t>
              </a:r>
            </a:p>
          </p:txBody>
        </p:sp>
        <p:sp>
          <p:nvSpPr>
            <p:cNvPr id="17" name="ZoneTexte 16">
              <a:extLst>
                <a:ext uri="{FF2B5EF4-FFF2-40B4-BE49-F238E27FC236}">
                  <a16:creationId xmlns:a16="http://schemas.microsoft.com/office/drawing/2014/main" id="{EFD9ACB9-5050-B110-920A-F5A7F1553063}"/>
                </a:ext>
              </a:extLst>
            </p:cNvPr>
            <p:cNvSpPr txBox="1"/>
            <p:nvPr/>
          </p:nvSpPr>
          <p:spPr>
            <a:xfrm>
              <a:off x="4789596" y="1073353"/>
              <a:ext cx="345728" cy="369332"/>
            </a:xfrm>
            <a:prstGeom prst="rect">
              <a:avLst/>
            </a:prstGeom>
            <a:noFill/>
          </p:spPr>
          <p:txBody>
            <a:bodyPr wrap="square" rtlCol="0">
              <a:spAutoFit/>
            </a:bodyPr>
            <a:lstStyle/>
            <a:p>
              <a:r>
                <a:rPr lang="fr-FR" dirty="0"/>
                <a:t>y</a:t>
              </a:r>
            </a:p>
          </p:txBody>
        </p:sp>
        <p:sp>
          <p:nvSpPr>
            <p:cNvPr id="18" name="ZoneTexte 17">
              <a:extLst>
                <a:ext uri="{FF2B5EF4-FFF2-40B4-BE49-F238E27FC236}">
                  <a16:creationId xmlns:a16="http://schemas.microsoft.com/office/drawing/2014/main" id="{616991EA-7FAE-D595-E91D-59C90308904B}"/>
                </a:ext>
              </a:extLst>
            </p:cNvPr>
            <p:cNvSpPr txBox="1"/>
            <p:nvPr/>
          </p:nvSpPr>
          <p:spPr>
            <a:xfrm>
              <a:off x="3203836" y="1427600"/>
              <a:ext cx="345728" cy="369332"/>
            </a:xfrm>
            <a:prstGeom prst="rect">
              <a:avLst/>
            </a:prstGeom>
            <a:noFill/>
          </p:spPr>
          <p:txBody>
            <a:bodyPr wrap="square" rtlCol="0">
              <a:spAutoFit/>
            </a:bodyPr>
            <a:lstStyle/>
            <a:p>
              <a:r>
                <a:rPr lang="fr-FR" dirty="0"/>
                <a:t>v</a:t>
              </a:r>
            </a:p>
          </p:txBody>
        </p:sp>
        <p:sp>
          <p:nvSpPr>
            <p:cNvPr id="19" name="ZoneTexte 18">
              <a:extLst>
                <a:ext uri="{FF2B5EF4-FFF2-40B4-BE49-F238E27FC236}">
                  <a16:creationId xmlns:a16="http://schemas.microsoft.com/office/drawing/2014/main" id="{AA5D8EBC-46A8-28A1-4B6A-C81E488A635C}"/>
                </a:ext>
              </a:extLst>
            </p:cNvPr>
            <p:cNvSpPr txBox="1"/>
            <p:nvPr/>
          </p:nvSpPr>
          <p:spPr>
            <a:xfrm>
              <a:off x="4729634" y="4659053"/>
              <a:ext cx="345728" cy="369332"/>
            </a:xfrm>
            <a:prstGeom prst="rect">
              <a:avLst/>
            </a:prstGeom>
            <a:noFill/>
          </p:spPr>
          <p:txBody>
            <a:bodyPr wrap="square" rtlCol="0">
              <a:spAutoFit/>
            </a:bodyPr>
            <a:lstStyle/>
            <a:p>
              <a:r>
                <a:rPr lang="fr-FR" dirty="0"/>
                <a:t>O</a:t>
              </a:r>
            </a:p>
          </p:txBody>
        </p:sp>
      </p:grpSp>
      <mc:AlternateContent xmlns:mc="http://schemas.openxmlformats.org/markup-compatibility/2006" xmlns:a14="http://schemas.microsoft.com/office/drawing/2010/main">
        <mc:Choice Requires="a14">
          <p:sp>
            <p:nvSpPr>
              <p:cNvPr id="21" name="ZoneTexte 20">
                <a:extLst>
                  <a:ext uri="{FF2B5EF4-FFF2-40B4-BE49-F238E27FC236}">
                    <a16:creationId xmlns:a16="http://schemas.microsoft.com/office/drawing/2014/main" id="{F11AB42B-6407-7AF3-1959-DF97FCBD25D9}"/>
                  </a:ext>
                </a:extLst>
              </p:cNvPr>
              <p:cNvSpPr txBox="1"/>
              <p:nvPr/>
            </p:nvSpPr>
            <p:spPr>
              <a:xfrm>
                <a:off x="6643991" y="272374"/>
                <a:ext cx="5214026" cy="2473754"/>
              </a:xfrm>
              <a:prstGeom prst="rect">
                <a:avLst/>
              </a:prstGeom>
              <a:noFill/>
            </p:spPr>
            <p:txBody>
              <a:bodyPr wrap="square" rtlCol="0">
                <a:spAutoFit/>
              </a:bodyPr>
              <a:lstStyle/>
              <a:p>
                <a:r>
                  <a:rPr lang="fr-FR" dirty="0"/>
                  <a:t>Soit B </a:t>
                </a:r>
                <a:r>
                  <a:rPr lang="fr-FR" dirty="0">
                    <a:solidFill>
                      <a:schemeClr val="tx1"/>
                    </a:solidFill>
                  </a:rPr>
                  <a:t>= (</a:t>
                </a:r>
                <a14:m>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𝑥</m:t>
                        </m:r>
                      </m:e>
                    </m:acc>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𝑦</m:t>
                        </m:r>
                      </m:e>
                    </m:acc>
                  </m:oMath>
                </a14:m>
                <a:r>
                  <a:rPr lang="fr-FR" dirty="0"/>
                  <a:t>, </a:t>
                </a:r>
                <a14:m>
                  <m:oMath xmlns:m="http://schemas.openxmlformats.org/officeDocument/2006/math">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𝑧</m:t>
                        </m:r>
                      </m:e>
                    </m:acc>
                  </m:oMath>
                </a14:m>
                <a:r>
                  <a:rPr lang="fr-FR" dirty="0"/>
                  <a:t>) et B</a:t>
                </a:r>
                <a:r>
                  <a:rPr lang="fr-FR" baseline="-25000" dirty="0"/>
                  <a:t>1</a:t>
                </a:r>
                <a:r>
                  <a:rPr lang="fr-FR" dirty="0"/>
                  <a:t> = (</a:t>
                </a:r>
                <a14:m>
                  <m:oMath xmlns:m="http://schemas.openxmlformats.org/officeDocument/2006/math">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𝑢</m:t>
                        </m:r>
                      </m:e>
                    </m:acc>
                    <m:r>
                      <a:rPr lang="fr-FR" i="1">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𝑣</m:t>
                        </m:r>
                      </m:e>
                    </m:acc>
                  </m:oMath>
                </a14:m>
                <a:r>
                  <a:rPr lang="fr-FR" dirty="0"/>
                  <a:t>, </a:t>
                </a:r>
                <a14:m>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ea typeface="Calibri" panose="020F0502020204030204" pitchFamily="34" charset="0"/>
                            <a:cs typeface="Times New Roman" panose="02020603050405020304" pitchFamily="18" charset="0"/>
                          </a:rPr>
                          <m:t>𝑧</m:t>
                        </m:r>
                      </m:e>
                    </m:acc>
                  </m:oMath>
                </a14:m>
                <a:r>
                  <a:rPr lang="fr-FR" dirty="0"/>
                  <a:t>)</a:t>
                </a:r>
              </a:p>
              <a:p>
                <a:endParaRPr lang="fr-FR" dirty="0"/>
              </a:p>
              <a:p>
                <a:endParaRPr lang="fr-FR" dirty="0"/>
              </a:p>
              <a:p>
                <a:r>
                  <a:rPr lang="fr-FR" dirty="0"/>
                  <a:t>α = (</a:t>
                </a:r>
                <a14:m>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𝑥</m:t>
                        </m:r>
                      </m:e>
                    </m:acc>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FR" i="1">
                            <a:latin typeface="Cambria Math" panose="02040503050406030204" pitchFamily="18" charset="0"/>
                          </a:rPr>
                        </m:ctrlPr>
                      </m:accPr>
                      <m:e>
                        <m:r>
                          <a:rPr lang="fr-FR" b="0" i="1" smtClean="0">
                            <a:latin typeface="Cambria Math" panose="02040503050406030204" pitchFamily="18" charset="0"/>
                          </a:rPr>
                          <m:t>𝑢</m:t>
                        </m:r>
                      </m:e>
                    </m:acc>
                  </m:oMath>
                </a14:m>
                <a:r>
                  <a:rPr lang="fr-FR" dirty="0"/>
                  <a:t>) </a:t>
                </a:r>
              </a:p>
              <a:p>
                <a:endParaRPr lang="fr-FR" i="1" dirty="0">
                  <a:effectLst/>
                  <a:latin typeface="Cambria Math" panose="02040503050406030204" pitchFamily="18" charset="0"/>
                  <a:ea typeface="Times New Roman" panose="02020603050405020304" pitchFamily="18" charset="0"/>
                </a:endParaRPr>
              </a:p>
              <a:p>
                <a:endParaRPr lang="fr-FR" i="1" dirty="0">
                  <a:effectLst/>
                  <a:latin typeface="Cambria Math" panose="02040503050406030204" pitchFamily="18" charset="0"/>
                  <a:ea typeface="Times New Roman" panose="02020603050405020304" pitchFamily="18" charset="0"/>
                </a:endParaRPr>
              </a:p>
              <a:p>
                <a:pPr/>
                <a14:m>
                  <m:oMathPara xmlns:m="http://schemas.openxmlformats.org/officeDocument/2006/math">
                    <m:oMathParaPr>
                      <m:jc m:val="left"/>
                    </m:oMathParaPr>
                    <m:oMath xmlns:m="http://schemas.openxmlformats.org/officeDocument/2006/math">
                      <m:d>
                        <m:dPr>
                          <m:begChr m:val="{"/>
                          <m:endChr m:val=""/>
                          <m:ctrlPr>
                            <a:rPr lang="fr-FR" i="1" smtClean="0">
                              <a:effectLst/>
                              <a:latin typeface="Cambria Math" panose="02040503050406030204" pitchFamily="18" charset="0"/>
                              <a:ea typeface="Times New Roman" panose="02020603050405020304" pitchFamily="18" charset="0"/>
                            </a:rPr>
                          </m:ctrlPr>
                        </m:dPr>
                        <m:e>
                          <m:eqArr>
                            <m:eqArrPr>
                              <m:ctrlPr>
                                <a:rPr lang="fr-FR" i="1">
                                  <a:effectLst/>
                                  <a:latin typeface="Cambria Math" panose="02040503050406030204" pitchFamily="18" charset="0"/>
                                  <a:ea typeface="Times New Roman" panose="02020603050405020304" pitchFamily="18" charset="0"/>
                                </a:rPr>
                              </m:ctrlPr>
                            </m:eqArrPr>
                            <m:e>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𝑢</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𝑠𝑖𝑛</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𝑦</m:t>
                                  </m:r>
                                </m:e>
                              </m:acc>
                            </m:e>
                            <m:e>
                              <m:r>
                                <a:rPr lang="fr-FR"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𝑣</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𝑠𝑖𝑛</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𝑦</m:t>
                                  </m:r>
                                </m:e>
                              </m:acc>
                            </m:e>
                          </m:eqArr>
                        </m:e>
                      </m:d>
                    </m:oMath>
                  </m:oMathPara>
                </a14:m>
                <a:endParaRPr lang="fr-FR" dirty="0"/>
              </a:p>
            </p:txBody>
          </p:sp>
        </mc:Choice>
        <mc:Fallback xmlns="">
          <p:sp>
            <p:nvSpPr>
              <p:cNvPr id="21" name="ZoneTexte 20">
                <a:extLst>
                  <a:ext uri="{FF2B5EF4-FFF2-40B4-BE49-F238E27FC236}">
                    <a16:creationId xmlns:a16="http://schemas.microsoft.com/office/drawing/2014/main" id="{F11AB42B-6407-7AF3-1959-DF97FCBD25D9}"/>
                  </a:ext>
                </a:extLst>
              </p:cNvPr>
              <p:cNvSpPr txBox="1">
                <a:spLocks noRot="1" noChangeAspect="1" noMove="1" noResize="1" noEditPoints="1" noAdjustHandles="1" noChangeArrowheads="1" noChangeShapeType="1" noTextEdit="1"/>
              </p:cNvSpPr>
              <p:nvPr/>
            </p:nvSpPr>
            <p:spPr>
              <a:xfrm>
                <a:off x="6643991" y="272374"/>
                <a:ext cx="5214026" cy="2473754"/>
              </a:xfrm>
              <a:prstGeom prst="rect">
                <a:avLst/>
              </a:prstGeom>
              <a:blipFill>
                <a:blip r:embed="rId3"/>
                <a:stretch>
                  <a:fillRect l="-1053" t="-3210"/>
                </a:stretch>
              </a:blipFill>
            </p:spPr>
            <p:txBody>
              <a:bodyPr/>
              <a:lstStyle/>
              <a:p>
                <a:r>
                  <a:rPr lang="fr-FR">
                    <a:noFill/>
                  </a:rPr>
                  <a:t> </a:t>
                </a:r>
              </a:p>
            </p:txBody>
          </p:sp>
        </mc:Fallback>
      </mc:AlternateContent>
    </p:spTree>
    <p:extLst>
      <p:ext uri="{BB962C8B-B14F-4D97-AF65-F5344CB8AC3E}">
        <p14:creationId xmlns:p14="http://schemas.microsoft.com/office/powerpoint/2010/main" val="416711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0" name="Groupe 19">
            <a:extLst>
              <a:ext uri="{FF2B5EF4-FFF2-40B4-BE49-F238E27FC236}">
                <a16:creationId xmlns:a16="http://schemas.microsoft.com/office/drawing/2014/main" id="{14EEB5EB-9726-43D8-9616-4FC1D8CDC2D3}"/>
              </a:ext>
            </a:extLst>
          </p:cNvPr>
          <p:cNvGrpSpPr/>
          <p:nvPr/>
        </p:nvGrpSpPr>
        <p:grpSpPr>
          <a:xfrm>
            <a:off x="197977" y="168677"/>
            <a:ext cx="6353524" cy="4398050"/>
            <a:chOff x="3203836" y="1073353"/>
            <a:chExt cx="6353524" cy="4398050"/>
          </a:xfrm>
        </p:grpSpPr>
        <p:cxnSp>
          <p:nvCxnSpPr>
            <p:cNvPr id="3" name="Connecteur droit avec flèche 2">
              <a:extLst>
                <a:ext uri="{FF2B5EF4-FFF2-40B4-BE49-F238E27FC236}">
                  <a16:creationId xmlns:a16="http://schemas.microsoft.com/office/drawing/2014/main" id="{E4C0E042-7937-C5BC-67D6-E636A503CDB7}"/>
                </a:ext>
              </a:extLst>
            </p:cNvPr>
            <p:cNvCxnSpPr/>
            <p:nvPr/>
          </p:nvCxnSpPr>
          <p:spPr>
            <a:xfrm>
              <a:off x="5123145" y="4910203"/>
              <a:ext cx="4296428"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 name="Connecteur droit avec flèche 3">
              <a:extLst>
                <a:ext uri="{FF2B5EF4-FFF2-40B4-BE49-F238E27FC236}">
                  <a16:creationId xmlns:a16="http://schemas.microsoft.com/office/drawing/2014/main" id="{3D78F305-A8D1-5710-6D90-E5A31788D528}"/>
                </a:ext>
              </a:extLst>
            </p:cNvPr>
            <p:cNvCxnSpPr>
              <a:cxnSpLocks/>
            </p:cNvCxnSpPr>
            <p:nvPr/>
          </p:nvCxnSpPr>
          <p:spPr>
            <a:xfrm flipV="1">
              <a:off x="5123145" y="1346200"/>
              <a:ext cx="0" cy="35767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 name="Connecteur droit avec flèche 7">
              <a:extLst>
                <a:ext uri="{FF2B5EF4-FFF2-40B4-BE49-F238E27FC236}">
                  <a16:creationId xmlns:a16="http://schemas.microsoft.com/office/drawing/2014/main" id="{1B273902-9E8B-7BFA-638D-DBC2C896577A}"/>
                </a:ext>
              </a:extLst>
            </p:cNvPr>
            <p:cNvCxnSpPr>
              <a:cxnSpLocks/>
            </p:cNvCxnSpPr>
            <p:nvPr/>
          </p:nvCxnSpPr>
          <p:spPr>
            <a:xfrm flipH="1" flipV="1">
              <a:off x="3556000" y="1498600"/>
              <a:ext cx="1554445" cy="341960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Arc 11">
              <a:extLst>
                <a:ext uri="{FF2B5EF4-FFF2-40B4-BE49-F238E27FC236}">
                  <a16:creationId xmlns:a16="http://schemas.microsoft.com/office/drawing/2014/main" id="{630BDC55-8279-14FF-9678-42AF3848073B}"/>
                </a:ext>
              </a:extLst>
            </p:cNvPr>
            <p:cNvSpPr/>
            <p:nvPr/>
          </p:nvSpPr>
          <p:spPr>
            <a:xfrm rot="2981890">
              <a:off x="5133939" y="4151328"/>
              <a:ext cx="1187290" cy="1452860"/>
            </a:xfrm>
            <a:prstGeom prst="arc">
              <a:avLst>
                <a:gd name="adj1" fmla="val 16200000"/>
                <a:gd name="adj2" fmla="val 18778237"/>
              </a:avLst>
            </a:prstGeom>
            <a:ln>
              <a:headEnd type="arrow"/>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13" name="ZoneTexte 12">
              <a:extLst>
                <a:ext uri="{FF2B5EF4-FFF2-40B4-BE49-F238E27FC236}">
                  <a16:creationId xmlns:a16="http://schemas.microsoft.com/office/drawing/2014/main" id="{504A939A-8A10-A94D-74F1-0A98663E1189}"/>
                </a:ext>
              </a:extLst>
            </p:cNvPr>
            <p:cNvSpPr txBox="1"/>
            <p:nvPr/>
          </p:nvSpPr>
          <p:spPr>
            <a:xfrm>
              <a:off x="6408082" y="4415515"/>
              <a:ext cx="1302707" cy="369332"/>
            </a:xfrm>
            <a:prstGeom prst="rect">
              <a:avLst/>
            </a:prstGeom>
            <a:noFill/>
          </p:spPr>
          <p:txBody>
            <a:bodyPr wrap="square" rtlCol="0">
              <a:spAutoFit/>
            </a:bodyPr>
            <a:lstStyle/>
            <a:p>
              <a:r>
                <a:rPr lang="el-GR" dirty="0"/>
                <a:t>α</a:t>
              </a:r>
              <a:endParaRPr lang="fr-FR" dirty="0"/>
            </a:p>
          </p:txBody>
        </p:sp>
        <p:sp>
          <p:nvSpPr>
            <p:cNvPr id="14" name="ZoneTexte 13">
              <a:extLst>
                <a:ext uri="{FF2B5EF4-FFF2-40B4-BE49-F238E27FC236}">
                  <a16:creationId xmlns:a16="http://schemas.microsoft.com/office/drawing/2014/main" id="{A24626E5-5D99-01CE-617E-D345488B4974}"/>
                </a:ext>
              </a:extLst>
            </p:cNvPr>
            <p:cNvSpPr txBox="1"/>
            <p:nvPr/>
          </p:nvSpPr>
          <p:spPr>
            <a:xfrm>
              <a:off x="9211632" y="5034734"/>
              <a:ext cx="345728" cy="369332"/>
            </a:xfrm>
            <a:prstGeom prst="rect">
              <a:avLst/>
            </a:prstGeom>
            <a:noFill/>
          </p:spPr>
          <p:txBody>
            <a:bodyPr wrap="square" rtlCol="0">
              <a:spAutoFit/>
            </a:bodyPr>
            <a:lstStyle/>
            <a:p>
              <a:r>
                <a:rPr lang="fr-FR" dirty="0"/>
                <a:t>x</a:t>
              </a:r>
            </a:p>
          </p:txBody>
        </p:sp>
        <p:sp>
          <p:nvSpPr>
            <p:cNvPr id="16" name="ZoneTexte 15">
              <a:extLst>
                <a:ext uri="{FF2B5EF4-FFF2-40B4-BE49-F238E27FC236}">
                  <a16:creationId xmlns:a16="http://schemas.microsoft.com/office/drawing/2014/main" id="{3F6BF793-51E6-99B6-B58F-45208517523B}"/>
                </a:ext>
              </a:extLst>
            </p:cNvPr>
            <p:cNvSpPr txBox="1"/>
            <p:nvPr/>
          </p:nvSpPr>
          <p:spPr>
            <a:xfrm>
              <a:off x="8815800" y="2648571"/>
              <a:ext cx="345728" cy="369332"/>
            </a:xfrm>
            <a:prstGeom prst="rect">
              <a:avLst/>
            </a:prstGeom>
            <a:noFill/>
          </p:spPr>
          <p:txBody>
            <a:bodyPr wrap="square" rtlCol="0">
              <a:spAutoFit/>
            </a:bodyPr>
            <a:lstStyle/>
            <a:p>
              <a:r>
                <a:rPr lang="fr-FR" dirty="0"/>
                <a:t>u</a:t>
              </a:r>
            </a:p>
          </p:txBody>
        </p:sp>
        <p:sp>
          <p:nvSpPr>
            <p:cNvPr id="17" name="ZoneTexte 16">
              <a:extLst>
                <a:ext uri="{FF2B5EF4-FFF2-40B4-BE49-F238E27FC236}">
                  <a16:creationId xmlns:a16="http://schemas.microsoft.com/office/drawing/2014/main" id="{EFD9ACB9-5050-B110-920A-F5A7F1553063}"/>
                </a:ext>
              </a:extLst>
            </p:cNvPr>
            <p:cNvSpPr txBox="1"/>
            <p:nvPr/>
          </p:nvSpPr>
          <p:spPr>
            <a:xfrm>
              <a:off x="4789596" y="1073353"/>
              <a:ext cx="345728" cy="369332"/>
            </a:xfrm>
            <a:prstGeom prst="rect">
              <a:avLst/>
            </a:prstGeom>
            <a:noFill/>
          </p:spPr>
          <p:txBody>
            <a:bodyPr wrap="square" rtlCol="0">
              <a:spAutoFit/>
            </a:bodyPr>
            <a:lstStyle/>
            <a:p>
              <a:r>
                <a:rPr lang="fr-FR" dirty="0"/>
                <a:t>y</a:t>
              </a:r>
            </a:p>
          </p:txBody>
        </p:sp>
        <p:sp>
          <p:nvSpPr>
            <p:cNvPr id="18" name="ZoneTexte 17">
              <a:extLst>
                <a:ext uri="{FF2B5EF4-FFF2-40B4-BE49-F238E27FC236}">
                  <a16:creationId xmlns:a16="http://schemas.microsoft.com/office/drawing/2014/main" id="{616991EA-7FAE-D595-E91D-59C90308904B}"/>
                </a:ext>
              </a:extLst>
            </p:cNvPr>
            <p:cNvSpPr txBox="1"/>
            <p:nvPr/>
          </p:nvSpPr>
          <p:spPr>
            <a:xfrm>
              <a:off x="3203836" y="1427600"/>
              <a:ext cx="345728" cy="369332"/>
            </a:xfrm>
            <a:prstGeom prst="rect">
              <a:avLst/>
            </a:prstGeom>
            <a:noFill/>
          </p:spPr>
          <p:txBody>
            <a:bodyPr wrap="square" rtlCol="0">
              <a:spAutoFit/>
            </a:bodyPr>
            <a:lstStyle/>
            <a:p>
              <a:r>
                <a:rPr lang="fr-FR" dirty="0"/>
                <a:t>v</a:t>
              </a:r>
            </a:p>
          </p:txBody>
        </p:sp>
        <p:sp>
          <p:nvSpPr>
            <p:cNvPr id="19" name="ZoneTexte 18">
              <a:extLst>
                <a:ext uri="{FF2B5EF4-FFF2-40B4-BE49-F238E27FC236}">
                  <a16:creationId xmlns:a16="http://schemas.microsoft.com/office/drawing/2014/main" id="{AA5D8EBC-46A8-28A1-4B6A-C81E488A635C}"/>
                </a:ext>
              </a:extLst>
            </p:cNvPr>
            <p:cNvSpPr txBox="1"/>
            <p:nvPr/>
          </p:nvSpPr>
          <p:spPr>
            <a:xfrm>
              <a:off x="4729634" y="4659053"/>
              <a:ext cx="345728" cy="369332"/>
            </a:xfrm>
            <a:prstGeom prst="rect">
              <a:avLst/>
            </a:prstGeom>
            <a:noFill/>
          </p:spPr>
          <p:txBody>
            <a:bodyPr wrap="square" rtlCol="0">
              <a:spAutoFit/>
            </a:bodyPr>
            <a:lstStyle/>
            <a:p>
              <a:r>
                <a:rPr lang="fr-FR" dirty="0"/>
                <a:t>O</a:t>
              </a:r>
            </a:p>
          </p:txBody>
        </p:sp>
        <p:cxnSp>
          <p:nvCxnSpPr>
            <p:cNvPr id="6" name="Connecteur droit avec flèche 5">
              <a:extLst>
                <a:ext uri="{FF2B5EF4-FFF2-40B4-BE49-F238E27FC236}">
                  <a16:creationId xmlns:a16="http://schemas.microsoft.com/office/drawing/2014/main" id="{B2755471-455B-8974-5E0B-8321E58B95B5}"/>
                </a:ext>
              </a:extLst>
            </p:cNvPr>
            <p:cNvCxnSpPr>
              <a:cxnSpLocks/>
            </p:cNvCxnSpPr>
            <p:nvPr/>
          </p:nvCxnSpPr>
          <p:spPr>
            <a:xfrm flipV="1">
              <a:off x="5123145" y="3017903"/>
              <a:ext cx="4093228" cy="18796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21" name="ZoneTexte 20">
                <a:extLst>
                  <a:ext uri="{FF2B5EF4-FFF2-40B4-BE49-F238E27FC236}">
                    <a16:creationId xmlns:a16="http://schemas.microsoft.com/office/drawing/2014/main" id="{F11AB42B-6407-7AF3-1959-DF97FCBD25D9}"/>
                  </a:ext>
                </a:extLst>
              </p:cNvPr>
              <p:cNvSpPr txBox="1"/>
              <p:nvPr/>
            </p:nvSpPr>
            <p:spPr>
              <a:xfrm>
                <a:off x="6643991" y="272374"/>
                <a:ext cx="5214026" cy="4171206"/>
              </a:xfrm>
              <a:prstGeom prst="rect">
                <a:avLst/>
              </a:prstGeom>
              <a:noFill/>
            </p:spPr>
            <p:txBody>
              <a:bodyPr wrap="square" rtlCol="0">
                <a:spAutoFit/>
              </a:bodyPr>
              <a:lstStyle/>
              <a:p>
                <a:r>
                  <a:rPr lang="fr-FR" dirty="0"/>
                  <a:t>Soit B </a:t>
                </a:r>
                <a:r>
                  <a:rPr lang="fr-FR" dirty="0">
                    <a:solidFill>
                      <a:schemeClr val="tx1"/>
                    </a:solidFill>
                  </a:rPr>
                  <a:t>= (</a:t>
                </a:r>
                <a14:m>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𝑥</m:t>
                        </m:r>
                      </m:e>
                    </m:acc>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𝑦</m:t>
                        </m:r>
                      </m:e>
                    </m:acc>
                  </m:oMath>
                </a14:m>
                <a:r>
                  <a:rPr lang="fr-FR" dirty="0"/>
                  <a:t>, </a:t>
                </a:r>
                <a14:m>
                  <m:oMath xmlns:m="http://schemas.openxmlformats.org/officeDocument/2006/math">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𝑧</m:t>
                        </m:r>
                      </m:e>
                    </m:acc>
                  </m:oMath>
                </a14:m>
                <a:r>
                  <a:rPr lang="fr-FR" dirty="0"/>
                  <a:t>) et B</a:t>
                </a:r>
                <a:r>
                  <a:rPr lang="fr-FR" baseline="-25000" dirty="0"/>
                  <a:t>1</a:t>
                </a:r>
                <a:r>
                  <a:rPr lang="fr-FR" dirty="0"/>
                  <a:t> = (</a:t>
                </a:r>
                <a14:m>
                  <m:oMath xmlns:m="http://schemas.openxmlformats.org/officeDocument/2006/math">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𝑢</m:t>
                        </m:r>
                      </m:e>
                    </m:acc>
                    <m:r>
                      <a:rPr lang="fr-FR" i="1">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𝑣</m:t>
                        </m:r>
                      </m:e>
                    </m:acc>
                  </m:oMath>
                </a14:m>
                <a:r>
                  <a:rPr lang="fr-FR" dirty="0"/>
                  <a:t>, </a:t>
                </a:r>
                <a14:m>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ea typeface="Calibri" panose="020F0502020204030204" pitchFamily="34" charset="0"/>
                            <a:cs typeface="Times New Roman" panose="02020603050405020304" pitchFamily="18" charset="0"/>
                          </a:rPr>
                          <m:t>𝑧</m:t>
                        </m:r>
                      </m:e>
                    </m:acc>
                  </m:oMath>
                </a14:m>
                <a:r>
                  <a:rPr lang="fr-FR" dirty="0"/>
                  <a:t>)</a:t>
                </a:r>
              </a:p>
              <a:p>
                <a:endParaRPr lang="fr-FR" dirty="0"/>
              </a:p>
              <a:p>
                <a:endParaRPr lang="fr-FR" dirty="0"/>
              </a:p>
              <a:p>
                <a:r>
                  <a:rPr lang="fr-FR" dirty="0"/>
                  <a:t>α = (</a:t>
                </a:r>
                <a14:m>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𝑥</m:t>
                        </m:r>
                      </m:e>
                    </m:acc>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FR" i="1">
                            <a:latin typeface="Cambria Math" panose="02040503050406030204" pitchFamily="18" charset="0"/>
                          </a:rPr>
                        </m:ctrlPr>
                      </m:accPr>
                      <m:e>
                        <m:r>
                          <a:rPr lang="fr-FR" b="0" i="1" smtClean="0">
                            <a:latin typeface="Cambria Math" panose="02040503050406030204" pitchFamily="18" charset="0"/>
                          </a:rPr>
                          <m:t>𝑢</m:t>
                        </m:r>
                      </m:e>
                    </m:acc>
                  </m:oMath>
                </a14:m>
                <a:r>
                  <a:rPr lang="fr-FR" dirty="0"/>
                  <a:t>) </a:t>
                </a:r>
              </a:p>
              <a:p>
                <a:endParaRPr lang="fr-FR" i="1" dirty="0">
                  <a:effectLst/>
                  <a:latin typeface="Cambria Math" panose="02040503050406030204" pitchFamily="18" charset="0"/>
                  <a:ea typeface="Times New Roman" panose="02020603050405020304" pitchFamily="18" charset="0"/>
                </a:endParaRPr>
              </a:p>
              <a:p>
                <a:endParaRPr lang="fr-FR" i="1" dirty="0">
                  <a:effectLst/>
                  <a:latin typeface="Cambria Math" panose="02040503050406030204" pitchFamily="18" charset="0"/>
                  <a:ea typeface="Times New Roman" panose="02020603050405020304" pitchFamily="18" charset="0"/>
                </a:endParaRPr>
              </a:p>
              <a:p>
                <a:pPr/>
                <a14:m>
                  <m:oMathPara xmlns:m="http://schemas.openxmlformats.org/officeDocument/2006/math">
                    <m:oMathParaPr>
                      <m:jc m:val="left"/>
                    </m:oMathParaPr>
                    <m:oMath xmlns:m="http://schemas.openxmlformats.org/officeDocument/2006/math">
                      <m:d>
                        <m:dPr>
                          <m:begChr m:val="{"/>
                          <m:endChr m:val=""/>
                          <m:ctrlPr>
                            <a:rPr lang="fr-FR" i="1" smtClean="0">
                              <a:effectLst/>
                              <a:latin typeface="Cambria Math" panose="02040503050406030204" pitchFamily="18" charset="0"/>
                              <a:ea typeface="Times New Roman" panose="02020603050405020304" pitchFamily="18" charset="0"/>
                            </a:rPr>
                          </m:ctrlPr>
                        </m:dPr>
                        <m:e>
                          <m:eqArr>
                            <m:eqArrPr>
                              <m:ctrlPr>
                                <a:rPr lang="fr-FR" i="1">
                                  <a:effectLst/>
                                  <a:latin typeface="Cambria Math" panose="02040503050406030204" pitchFamily="18" charset="0"/>
                                  <a:ea typeface="Times New Roman" panose="02020603050405020304" pitchFamily="18" charset="0"/>
                                </a:rPr>
                              </m:ctrlPr>
                            </m:eqArrPr>
                            <m:e>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𝑢</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𝑠𝑖𝑛</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𝑦</m:t>
                                  </m:r>
                                </m:e>
                              </m:acc>
                            </m:e>
                            <m:e>
                              <m:r>
                                <a:rPr lang="fr-FR"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𝑣</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𝑠𝑖𝑛</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𝑦</m:t>
                                  </m:r>
                                </m:e>
                              </m:acc>
                            </m:e>
                          </m:eqArr>
                        </m:e>
                      </m:d>
                    </m:oMath>
                  </m:oMathPara>
                </a14:m>
                <a:endParaRPr lang="fr-FR" dirty="0"/>
              </a:p>
              <a:p>
                <a:endParaRPr lang="fr-FR" dirty="0"/>
              </a:p>
              <a:p>
                <a:endParaRPr lang="fr-FR" dirty="0"/>
              </a:p>
              <a:p>
                <a:endParaRPr lang="fr-FR" dirty="0"/>
              </a:p>
              <a:p>
                <a:r>
                  <a:rPr lang="fr-FR" dirty="0"/>
                  <a:t>Soit </a:t>
                </a:r>
                <a14:m>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𝐶</m:t>
                        </m:r>
                      </m:e>
                    </m:acc>
                  </m:oMath>
                </a14:m>
                <a:r>
                  <a:rPr lang="fr-FR" dirty="0"/>
                  <a:t> = </a:t>
                </a:r>
                <a14:m>
                  <m:oMath xmlns:m="http://schemas.openxmlformats.org/officeDocument/2006/math">
                    <m:r>
                      <a:rPr lang="fr-FR" b="0" i="1" smtClean="0">
                        <a:latin typeface="Cambria Math" panose="02040503050406030204" pitchFamily="18" charset="0"/>
                        <a:ea typeface="Calibri" panose="020F0502020204030204" pitchFamily="34" charset="0"/>
                        <a:cs typeface="Times New Roman" panose="02020603050405020304" pitchFamily="18" charset="0"/>
                      </a:rPr>
                      <m:t>𝑎</m:t>
                    </m:r>
                    <m:acc>
                      <m:accPr>
                        <m:chr m:val="⃗"/>
                        <m:ctrlPr>
                          <a:rPr lang="fr-FR" i="1">
                            <a:latin typeface="Cambria Math" panose="02040503050406030204" pitchFamily="18" charset="0"/>
                          </a:rPr>
                        </m:ctrlPr>
                      </m:accPr>
                      <m:e>
                        <m:r>
                          <a:rPr lang="fr-FR" b="0" i="1" smtClean="0">
                            <a:latin typeface="Cambria Math" panose="02040503050406030204" pitchFamily="18" charset="0"/>
                          </a:rPr>
                          <m:t>𝑢</m:t>
                        </m:r>
                      </m:e>
                    </m:acc>
                    <m:r>
                      <a:rPr lang="fr-FR" b="0" i="1" smtClean="0">
                        <a:latin typeface="Cambria Math" panose="02040503050406030204" pitchFamily="18" charset="0"/>
                        <a:ea typeface="Calibri" panose="020F0502020204030204" pitchFamily="34" charset="0"/>
                        <a:cs typeface="Times New Roman" panose="02020603050405020304" pitchFamily="18" charset="0"/>
                      </a:rPr>
                      <m:t>+</m:t>
                    </m:r>
                    <m:r>
                      <a:rPr lang="fr-FR" b="0" i="1" smtClean="0">
                        <a:latin typeface="Cambria Math" panose="02040503050406030204" pitchFamily="18" charset="0"/>
                        <a:ea typeface="Calibri" panose="020F0502020204030204" pitchFamily="34" charset="0"/>
                        <a:cs typeface="Times New Roman" panose="02020603050405020304" pitchFamily="18" charset="0"/>
                      </a:rPr>
                      <m:t>𝑏</m:t>
                    </m:r>
                    <m:acc>
                      <m:accPr>
                        <m:chr m:val="⃗"/>
                        <m:ctrlPr>
                          <a:rPr lang="fr-FR" i="1">
                            <a:latin typeface="Cambria Math" panose="02040503050406030204" pitchFamily="18" charset="0"/>
                          </a:rPr>
                        </m:ctrlPr>
                      </m:accPr>
                      <m:e>
                        <m:r>
                          <a:rPr lang="fr-FR" b="0" i="1" smtClean="0">
                            <a:latin typeface="Cambria Math" panose="02040503050406030204" pitchFamily="18" charset="0"/>
                          </a:rPr>
                          <m:t>𝑣</m:t>
                        </m:r>
                      </m:e>
                    </m:acc>
                  </m:oMath>
                </a14:m>
                <a:r>
                  <a:rPr lang="fr-FR" dirty="0"/>
                  <a:t> dans B1</a:t>
                </a:r>
              </a:p>
              <a:p>
                <a:endParaRPr lang="fr-FR" dirty="0"/>
              </a:p>
              <a:p>
                <a:r>
                  <a:rPr lang="fr-FR" dirty="0"/>
                  <a:t>Il s’exprimera dans B :</a:t>
                </a:r>
              </a:p>
            </p:txBody>
          </p:sp>
        </mc:Choice>
        <mc:Fallback xmlns="">
          <p:sp>
            <p:nvSpPr>
              <p:cNvPr id="21" name="ZoneTexte 20">
                <a:extLst>
                  <a:ext uri="{FF2B5EF4-FFF2-40B4-BE49-F238E27FC236}">
                    <a16:creationId xmlns:a16="http://schemas.microsoft.com/office/drawing/2014/main" id="{F11AB42B-6407-7AF3-1959-DF97FCBD25D9}"/>
                  </a:ext>
                </a:extLst>
              </p:cNvPr>
              <p:cNvSpPr txBox="1">
                <a:spLocks noRot="1" noChangeAspect="1" noMove="1" noResize="1" noEditPoints="1" noAdjustHandles="1" noChangeArrowheads="1" noChangeShapeType="1" noTextEdit="1"/>
              </p:cNvSpPr>
              <p:nvPr/>
            </p:nvSpPr>
            <p:spPr>
              <a:xfrm>
                <a:off x="6643991" y="272374"/>
                <a:ext cx="5214026" cy="4171206"/>
              </a:xfrm>
              <a:prstGeom prst="rect">
                <a:avLst/>
              </a:prstGeom>
              <a:blipFill>
                <a:blip r:embed="rId3"/>
                <a:stretch>
                  <a:fillRect l="-1053" t="-1901" b="-1462"/>
                </a:stretch>
              </a:blipFill>
            </p:spPr>
            <p:txBody>
              <a:bodyPr/>
              <a:lstStyle/>
              <a:p>
                <a:r>
                  <a:rPr lang="fr-FR">
                    <a:noFill/>
                  </a:rPr>
                  <a:t> </a:t>
                </a:r>
              </a:p>
            </p:txBody>
          </p:sp>
        </mc:Fallback>
      </mc:AlternateContent>
      <p:cxnSp>
        <p:nvCxnSpPr>
          <p:cNvPr id="23" name="Connecteur droit avec flèche 22">
            <a:extLst>
              <a:ext uri="{FF2B5EF4-FFF2-40B4-BE49-F238E27FC236}">
                <a16:creationId xmlns:a16="http://schemas.microsoft.com/office/drawing/2014/main" id="{63B21A82-6FE1-1226-64B7-CB8751EFED36}"/>
              </a:ext>
            </a:extLst>
          </p:cNvPr>
          <p:cNvCxnSpPr/>
          <p:nvPr/>
        </p:nvCxnSpPr>
        <p:spPr>
          <a:xfrm flipV="1">
            <a:off x="3028335" y="1089498"/>
            <a:ext cx="1047554" cy="158560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BB588E3-C9C2-2549-C030-C0367D476AA5}"/>
              </a:ext>
            </a:extLst>
          </p:cNvPr>
          <p:cNvCxnSpPr>
            <a:cxnSpLocks/>
          </p:cNvCxnSpPr>
          <p:nvPr/>
        </p:nvCxnSpPr>
        <p:spPr>
          <a:xfrm>
            <a:off x="3032765" y="2675106"/>
            <a:ext cx="355057" cy="753894"/>
          </a:xfrm>
          <a:prstGeom prst="line">
            <a:avLst/>
          </a:prstGeom>
        </p:spPr>
        <p:style>
          <a:lnRef idx="1">
            <a:schemeClr val="accent4"/>
          </a:lnRef>
          <a:fillRef idx="0">
            <a:schemeClr val="accent4"/>
          </a:fillRef>
          <a:effectRef idx="0">
            <a:schemeClr val="accent4"/>
          </a:effectRef>
          <a:fontRef idx="minor">
            <a:schemeClr val="tx1"/>
          </a:fontRef>
        </p:style>
      </p:cxnSp>
      <p:cxnSp>
        <p:nvCxnSpPr>
          <p:cNvPr id="9" name="Connecteur droit 8">
            <a:extLst>
              <a:ext uri="{FF2B5EF4-FFF2-40B4-BE49-F238E27FC236}">
                <a16:creationId xmlns:a16="http://schemas.microsoft.com/office/drawing/2014/main" id="{07AB5489-863C-1FED-81D4-2C8AA0487BEE}"/>
              </a:ext>
            </a:extLst>
          </p:cNvPr>
          <p:cNvCxnSpPr>
            <a:cxnSpLocks/>
          </p:cNvCxnSpPr>
          <p:nvPr/>
        </p:nvCxnSpPr>
        <p:spPr>
          <a:xfrm>
            <a:off x="4070401" y="1119149"/>
            <a:ext cx="764245" cy="1622724"/>
          </a:xfrm>
          <a:prstGeom prst="line">
            <a:avLst/>
          </a:prstGeom>
        </p:spPr>
        <p:style>
          <a:lnRef idx="1">
            <a:schemeClr val="accent4"/>
          </a:lnRef>
          <a:fillRef idx="0">
            <a:schemeClr val="accent4"/>
          </a:fillRef>
          <a:effectRef idx="0">
            <a:schemeClr val="accent4"/>
          </a:effectRef>
          <a:fontRef idx="minor">
            <a:schemeClr val="tx1"/>
          </a:fontRef>
        </p:style>
      </p:cxnSp>
      <p:cxnSp>
        <p:nvCxnSpPr>
          <p:cNvPr id="27" name="Connecteur droit 26">
            <a:extLst>
              <a:ext uri="{FF2B5EF4-FFF2-40B4-BE49-F238E27FC236}">
                <a16:creationId xmlns:a16="http://schemas.microsoft.com/office/drawing/2014/main" id="{0A07B750-C7F1-B495-4B2D-48ED9BDCAABF}"/>
              </a:ext>
            </a:extLst>
          </p:cNvPr>
          <p:cNvCxnSpPr>
            <a:cxnSpLocks/>
          </p:cNvCxnSpPr>
          <p:nvPr/>
        </p:nvCxnSpPr>
        <p:spPr>
          <a:xfrm flipV="1">
            <a:off x="1783735" y="2662462"/>
            <a:ext cx="1217426" cy="567429"/>
          </a:xfrm>
          <a:prstGeom prst="line">
            <a:avLst/>
          </a:prstGeom>
        </p:spPr>
        <p:style>
          <a:lnRef idx="1">
            <a:schemeClr val="accent4"/>
          </a:lnRef>
          <a:fillRef idx="0">
            <a:schemeClr val="accent4"/>
          </a:fillRef>
          <a:effectRef idx="0">
            <a:schemeClr val="accent4"/>
          </a:effectRef>
          <a:fontRef idx="minor">
            <a:schemeClr val="tx1"/>
          </a:fontRef>
        </p:style>
      </p:cxnSp>
      <p:cxnSp>
        <p:nvCxnSpPr>
          <p:cNvPr id="30" name="Connecteur droit 29">
            <a:extLst>
              <a:ext uri="{FF2B5EF4-FFF2-40B4-BE49-F238E27FC236}">
                <a16:creationId xmlns:a16="http://schemas.microsoft.com/office/drawing/2014/main" id="{7C65EA6A-AF05-D2B1-168B-A63121AC0571}"/>
              </a:ext>
            </a:extLst>
          </p:cNvPr>
          <p:cNvCxnSpPr>
            <a:cxnSpLocks/>
          </p:cNvCxnSpPr>
          <p:nvPr/>
        </p:nvCxnSpPr>
        <p:spPr>
          <a:xfrm flipV="1">
            <a:off x="1341799" y="1112740"/>
            <a:ext cx="2716079" cy="1265935"/>
          </a:xfrm>
          <a:prstGeom prst="line">
            <a:avLst/>
          </a:prstGeom>
        </p:spPr>
        <p:style>
          <a:lnRef idx="1">
            <a:schemeClr val="accent4"/>
          </a:lnRef>
          <a:fillRef idx="0">
            <a:schemeClr val="accent4"/>
          </a:fillRef>
          <a:effectRef idx="0">
            <a:schemeClr val="accent4"/>
          </a:effectRef>
          <a:fontRef idx="minor">
            <a:schemeClr val="tx1"/>
          </a:fontRef>
        </p:style>
      </p:cxnSp>
      <p:cxnSp>
        <p:nvCxnSpPr>
          <p:cNvPr id="35" name="Connecteur droit 34">
            <a:extLst>
              <a:ext uri="{FF2B5EF4-FFF2-40B4-BE49-F238E27FC236}">
                <a16:creationId xmlns:a16="http://schemas.microsoft.com/office/drawing/2014/main" id="{294E8FBE-E8BB-9DFF-4062-3D1F5EC9FC0B}"/>
              </a:ext>
            </a:extLst>
          </p:cNvPr>
          <p:cNvCxnSpPr>
            <a:cxnSpLocks/>
          </p:cNvCxnSpPr>
          <p:nvPr/>
        </p:nvCxnSpPr>
        <p:spPr>
          <a:xfrm rot="-60000" flipV="1">
            <a:off x="3373039" y="2772382"/>
            <a:ext cx="1440000" cy="61770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EAF6CFF0-373A-1C7F-DD38-0EF24428D339}"/>
              </a:ext>
            </a:extLst>
          </p:cNvPr>
          <p:cNvCxnSpPr>
            <a:cxnSpLocks/>
          </p:cNvCxnSpPr>
          <p:nvPr/>
        </p:nvCxnSpPr>
        <p:spPr>
          <a:xfrm rot="6420000" flipV="1">
            <a:off x="1204070" y="2492653"/>
            <a:ext cx="720000" cy="61770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108680E2-AAC3-A398-BE2E-ECC8286A237B}"/>
              </a:ext>
            </a:extLst>
          </p:cNvPr>
          <p:cNvSpPr txBox="1"/>
          <p:nvPr/>
        </p:nvSpPr>
        <p:spPr>
          <a:xfrm>
            <a:off x="1546575" y="2535837"/>
            <a:ext cx="345728" cy="369332"/>
          </a:xfrm>
          <a:prstGeom prst="rect">
            <a:avLst/>
          </a:prstGeom>
          <a:noFill/>
        </p:spPr>
        <p:txBody>
          <a:bodyPr wrap="square" rtlCol="0">
            <a:spAutoFit/>
          </a:bodyPr>
          <a:lstStyle/>
          <a:p>
            <a:r>
              <a:rPr lang="fr-FR" dirty="0"/>
              <a:t>b</a:t>
            </a:r>
          </a:p>
        </p:txBody>
      </p:sp>
      <p:sp>
        <p:nvSpPr>
          <p:cNvPr id="38" name="ZoneTexte 37">
            <a:extLst>
              <a:ext uri="{FF2B5EF4-FFF2-40B4-BE49-F238E27FC236}">
                <a16:creationId xmlns:a16="http://schemas.microsoft.com/office/drawing/2014/main" id="{005EE85B-B13F-D46B-9D8B-D08AF1BE0D97}"/>
              </a:ext>
            </a:extLst>
          </p:cNvPr>
          <p:cNvSpPr txBox="1"/>
          <p:nvPr/>
        </p:nvSpPr>
        <p:spPr>
          <a:xfrm>
            <a:off x="4066779" y="2641264"/>
            <a:ext cx="345728" cy="369332"/>
          </a:xfrm>
          <a:prstGeom prst="rect">
            <a:avLst/>
          </a:prstGeom>
          <a:noFill/>
        </p:spPr>
        <p:txBody>
          <a:bodyPr wrap="square" rtlCol="0">
            <a:spAutoFit/>
          </a:bodyPr>
          <a:lstStyle/>
          <a:p>
            <a:r>
              <a:rPr lang="fr-FR" dirty="0"/>
              <a:t>a</a:t>
            </a:r>
          </a:p>
        </p:txBody>
      </p:sp>
      <mc:AlternateContent xmlns:mc="http://schemas.openxmlformats.org/markup-compatibility/2006" xmlns:a14="http://schemas.microsoft.com/office/drawing/2010/main">
        <mc:Choice Requires="a14">
          <p:sp>
            <p:nvSpPr>
              <p:cNvPr id="39" name="ZoneTexte 38">
                <a:extLst>
                  <a:ext uri="{FF2B5EF4-FFF2-40B4-BE49-F238E27FC236}">
                    <a16:creationId xmlns:a16="http://schemas.microsoft.com/office/drawing/2014/main" id="{E5B2BCA0-A4CB-AAC9-DB81-D02339EEDB11}"/>
                  </a:ext>
                </a:extLst>
              </p:cNvPr>
              <p:cNvSpPr txBox="1"/>
              <p:nvPr/>
            </p:nvSpPr>
            <p:spPr>
              <a:xfrm>
                <a:off x="2757851" y="1716826"/>
                <a:ext cx="1168781" cy="4047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𝐶</m:t>
                          </m:r>
                        </m:e>
                      </m:acc>
                    </m:oMath>
                  </m:oMathPara>
                </a14:m>
                <a:endParaRPr lang="fr-FR" dirty="0"/>
              </a:p>
            </p:txBody>
          </p:sp>
        </mc:Choice>
        <mc:Fallback xmlns="">
          <p:sp>
            <p:nvSpPr>
              <p:cNvPr id="39" name="ZoneTexte 38">
                <a:extLst>
                  <a:ext uri="{FF2B5EF4-FFF2-40B4-BE49-F238E27FC236}">
                    <a16:creationId xmlns:a16="http://schemas.microsoft.com/office/drawing/2014/main" id="{E5B2BCA0-A4CB-AAC9-DB81-D02339EEDB11}"/>
                  </a:ext>
                </a:extLst>
              </p:cNvPr>
              <p:cNvSpPr txBox="1">
                <a:spLocks noRot="1" noChangeAspect="1" noMove="1" noResize="1" noEditPoints="1" noAdjustHandles="1" noChangeArrowheads="1" noChangeShapeType="1" noTextEdit="1"/>
              </p:cNvSpPr>
              <p:nvPr/>
            </p:nvSpPr>
            <p:spPr>
              <a:xfrm>
                <a:off x="2757851" y="1716826"/>
                <a:ext cx="1168781" cy="404791"/>
              </a:xfrm>
              <a:prstGeom prst="rect">
                <a:avLst/>
              </a:prstGeom>
              <a:blipFill>
                <a:blip r:embed="rId4"/>
                <a:stretch>
                  <a:fillRect t="-21212"/>
                </a:stretch>
              </a:blipFill>
            </p:spPr>
            <p:txBody>
              <a:bodyPr/>
              <a:lstStyle/>
              <a:p>
                <a:r>
                  <a:rPr lang="fr-FR">
                    <a:noFill/>
                  </a:rPr>
                  <a:t> </a:t>
                </a:r>
              </a:p>
            </p:txBody>
          </p:sp>
        </mc:Fallback>
      </mc:AlternateContent>
    </p:spTree>
    <p:extLst>
      <p:ext uri="{BB962C8B-B14F-4D97-AF65-F5344CB8AC3E}">
        <p14:creationId xmlns:p14="http://schemas.microsoft.com/office/powerpoint/2010/main" val="217925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0" name="Groupe 19">
            <a:extLst>
              <a:ext uri="{FF2B5EF4-FFF2-40B4-BE49-F238E27FC236}">
                <a16:creationId xmlns:a16="http://schemas.microsoft.com/office/drawing/2014/main" id="{14EEB5EB-9726-43D8-9616-4FC1D8CDC2D3}"/>
              </a:ext>
            </a:extLst>
          </p:cNvPr>
          <p:cNvGrpSpPr/>
          <p:nvPr/>
        </p:nvGrpSpPr>
        <p:grpSpPr>
          <a:xfrm>
            <a:off x="197977" y="168677"/>
            <a:ext cx="6353524" cy="4398050"/>
            <a:chOff x="3203836" y="1073353"/>
            <a:chExt cx="6353524" cy="4398050"/>
          </a:xfrm>
        </p:grpSpPr>
        <p:cxnSp>
          <p:nvCxnSpPr>
            <p:cNvPr id="3" name="Connecteur droit avec flèche 2">
              <a:extLst>
                <a:ext uri="{FF2B5EF4-FFF2-40B4-BE49-F238E27FC236}">
                  <a16:creationId xmlns:a16="http://schemas.microsoft.com/office/drawing/2014/main" id="{E4C0E042-7937-C5BC-67D6-E636A503CDB7}"/>
                </a:ext>
              </a:extLst>
            </p:cNvPr>
            <p:cNvCxnSpPr/>
            <p:nvPr/>
          </p:nvCxnSpPr>
          <p:spPr>
            <a:xfrm>
              <a:off x="5123145" y="4910203"/>
              <a:ext cx="4296428"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 name="Connecteur droit avec flèche 3">
              <a:extLst>
                <a:ext uri="{FF2B5EF4-FFF2-40B4-BE49-F238E27FC236}">
                  <a16:creationId xmlns:a16="http://schemas.microsoft.com/office/drawing/2014/main" id="{3D78F305-A8D1-5710-6D90-E5A31788D528}"/>
                </a:ext>
              </a:extLst>
            </p:cNvPr>
            <p:cNvCxnSpPr>
              <a:cxnSpLocks/>
            </p:cNvCxnSpPr>
            <p:nvPr/>
          </p:nvCxnSpPr>
          <p:spPr>
            <a:xfrm flipV="1">
              <a:off x="5123145" y="1346200"/>
              <a:ext cx="0" cy="35767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8" name="Connecteur droit avec flèche 7">
              <a:extLst>
                <a:ext uri="{FF2B5EF4-FFF2-40B4-BE49-F238E27FC236}">
                  <a16:creationId xmlns:a16="http://schemas.microsoft.com/office/drawing/2014/main" id="{1B273902-9E8B-7BFA-638D-DBC2C896577A}"/>
                </a:ext>
              </a:extLst>
            </p:cNvPr>
            <p:cNvCxnSpPr>
              <a:cxnSpLocks/>
            </p:cNvCxnSpPr>
            <p:nvPr/>
          </p:nvCxnSpPr>
          <p:spPr>
            <a:xfrm flipH="1" flipV="1">
              <a:off x="3556000" y="1498600"/>
              <a:ext cx="1554445" cy="341960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Arc 11">
              <a:extLst>
                <a:ext uri="{FF2B5EF4-FFF2-40B4-BE49-F238E27FC236}">
                  <a16:creationId xmlns:a16="http://schemas.microsoft.com/office/drawing/2014/main" id="{630BDC55-8279-14FF-9678-42AF3848073B}"/>
                </a:ext>
              </a:extLst>
            </p:cNvPr>
            <p:cNvSpPr/>
            <p:nvPr/>
          </p:nvSpPr>
          <p:spPr>
            <a:xfrm rot="2981890">
              <a:off x="5133939" y="4151328"/>
              <a:ext cx="1187290" cy="1452860"/>
            </a:xfrm>
            <a:prstGeom prst="arc">
              <a:avLst>
                <a:gd name="adj1" fmla="val 16200000"/>
                <a:gd name="adj2" fmla="val 18778237"/>
              </a:avLst>
            </a:prstGeom>
            <a:ln>
              <a:headEnd type="arrow"/>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13" name="ZoneTexte 12">
              <a:extLst>
                <a:ext uri="{FF2B5EF4-FFF2-40B4-BE49-F238E27FC236}">
                  <a16:creationId xmlns:a16="http://schemas.microsoft.com/office/drawing/2014/main" id="{504A939A-8A10-A94D-74F1-0A98663E1189}"/>
                </a:ext>
              </a:extLst>
            </p:cNvPr>
            <p:cNvSpPr txBox="1"/>
            <p:nvPr/>
          </p:nvSpPr>
          <p:spPr>
            <a:xfrm>
              <a:off x="6408082" y="4415515"/>
              <a:ext cx="1302707" cy="369332"/>
            </a:xfrm>
            <a:prstGeom prst="rect">
              <a:avLst/>
            </a:prstGeom>
            <a:noFill/>
          </p:spPr>
          <p:txBody>
            <a:bodyPr wrap="square" rtlCol="0">
              <a:spAutoFit/>
            </a:bodyPr>
            <a:lstStyle/>
            <a:p>
              <a:r>
                <a:rPr lang="el-GR" dirty="0"/>
                <a:t>α</a:t>
              </a:r>
              <a:endParaRPr lang="fr-FR" dirty="0"/>
            </a:p>
          </p:txBody>
        </p:sp>
        <p:sp>
          <p:nvSpPr>
            <p:cNvPr id="14" name="ZoneTexte 13">
              <a:extLst>
                <a:ext uri="{FF2B5EF4-FFF2-40B4-BE49-F238E27FC236}">
                  <a16:creationId xmlns:a16="http://schemas.microsoft.com/office/drawing/2014/main" id="{A24626E5-5D99-01CE-617E-D345488B4974}"/>
                </a:ext>
              </a:extLst>
            </p:cNvPr>
            <p:cNvSpPr txBox="1"/>
            <p:nvPr/>
          </p:nvSpPr>
          <p:spPr>
            <a:xfrm>
              <a:off x="9211632" y="5034734"/>
              <a:ext cx="345728" cy="369332"/>
            </a:xfrm>
            <a:prstGeom prst="rect">
              <a:avLst/>
            </a:prstGeom>
            <a:noFill/>
          </p:spPr>
          <p:txBody>
            <a:bodyPr wrap="square" rtlCol="0">
              <a:spAutoFit/>
            </a:bodyPr>
            <a:lstStyle/>
            <a:p>
              <a:r>
                <a:rPr lang="fr-FR" dirty="0"/>
                <a:t>x</a:t>
              </a:r>
            </a:p>
          </p:txBody>
        </p:sp>
        <p:sp>
          <p:nvSpPr>
            <p:cNvPr id="16" name="ZoneTexte 15">
              <a:extLst>
                <a:ext uri="{FF2B5EF4-FFF2-40B4-BE49-F238E27FC236}">
                  <a16:creationId xmlns:a16="http://schemas.microsoft.com/office/drawing/2014/main" id="{3F6BF793-51E6-99B6-B58F-45208517523B}"/>
                </a:ext>
              </a:extLst>
            </p:cNvPr>
            <p:cNvSpPr txBox="1"/>
            <p:nvPr/>
          </p:nvSpPr>
          <p:spPr>
            <a:xfrm>
              <a:off x="8815800" y="2648571"/>
              <a:ext cx="345728" cy="369332"/>
            </a:xfrm>
            <a:prstGeom prst="rect">
              <a:avLst/>
            </a:prstGeom>
            <a:noFill/>
          </p:spPr>
          <p:txBody>
            <a:bodyPr wrap="square" rtlCol="0">
              <a:spAutoFit/>
            </a:bodyPr>
            <a:lstStyle/>
            <a:p>
              <a:r>
                <a:rPr lang="fr-FR" dirty="0"/>
                <a:t>u</a:t>
              </a:r>
            </a:p>
          </p:txBody>
        </p:sp>
        <p:sp>
          <p:nvSpPr>
            <p:cNvPr id="17" name="ZoneTexte 16">
              <a:extLst>
                <a:ext uri="{FF2B5EF4-FFF2-40B4-BE49-F238E27FC236}">
                  <a16:creationId xmlns:a16="http://schemas.microsoft.com/office/drawing/2014/main" id="{EFD9ACB9-5050-B110-920A-F5A7F1553063}"/>
                </a:ext>
              </a:extLst>
            </p:cNvPr>
            <p:cNvSpPr txBox="1"/>
            <p:nvPr/>
          </p:nvSpPr>
          <p:spPr>
            <a:xfrm>
              <a:off x="4789596" y="1073353"/>
              <a:ext cx="345728" cy="369332"/>
            </a:xfrm>
            <a:prstGeom prst="rect">
              <a:avLst/>
            </a:prstGeom>
            <a:noFill/>
          </p:spPr>
          <p:txBody>
            <a:bodyPr wrap="square" rtlCol="0">
              <a:spAutoFit/>
            </a:bodyPr>
            <a:lstStyle/>
            <a:p>
              <a:r>
                <a:rPr lang="fr-FR" dirty="0"/>
                <a:t>y</a:t>
              </a:r>
            </a:p>
          </p:txBody>
        </p:sp>
        <p:sp>
          <p:nvSpPr>
            <p:cNvPr id="18" name="ZoneTexte 17">
              <a:extLst>
                <a:ext uri="{FF2B5EF4-FFF2-40B4-BE49-F238E27FC236}">
                  <a16:creationId xmlns:a16="http://schemas.microsoft.com/office/drawing/2014/main" id="{616991EA-7FAE-D595-E91D-59C90308904B}"/>
                </a:ext>
              </a:extLst>
            </p:cNvPr>
            <p:cNvSpPr txBox="1"/>
            <p:nvPr/>
          </p:nvSpPr>
          <p:spPr>
            <a:xfrm>
              <a:off x="3203836" y="1427600"/>
              <a:ext cx="345728" cy="369332"/>
            </a:xfrm>
            <a:prstGeom prst="rect">
              <a:avLst/>
            </a:prstGeom>
            <a:noFill/>
          </p:spPr>
          <p:txBody>
            <a:bodyPr wrap="square" rtlCol="0">
              <a:spAutoFit/>
            </a:bodyPr>
            <a:lstStyle/>
            <a:p>
              <a:r>
                <a:rPr lang="fr-FR" dirty="0"/>
                <a:t>v</a:t>
              </a:r>
            </a:p>
          </p:txBody>
        </p:sp>
        <p:sp>
          <p:nvSpPr>
            <p:cNvPr id="19" name="ZoneTexte 18">
              <a:extLst>
                <a:ext uri="{FF2B5EF4-FFF2-40B4-BE49-F238E27FC236}">
                  <a16:creationId xmlns:a16="http://schemas.microsoft.com/office/drawing/2014/main" id="{AA5D8EBC-46A8-28A1-4B6A-C81E488A635C}"/>
                </a:ext>
              </a:extLst>
            </p:cNvPr>
            <p:cNvSpPr txBox="1"/>
            <p:nvPr/>
          </p:nvSpPr>
          <p:spPr>
            <a:xfrm>
              <a:off x="4729634" y="4659053"/>
              <a:ext cx="345728" cy="369332"/>
            </a:xfrm>
            <a:prstGeom prst="rect">
              <a:avLst/>
            </a:prstGeom>
            <a:noFill/>
          </p:spPr>
          <p:txBody>
            <a:bodyPr wrap="square" rtlCol="0">
              <a:spAutoFit/>
            </a:bodyPr>
            <a:lstStyle/>
            <a:p>
              <a:r>
                <a:rPr lang="fr-FR" dirty="0"/>
                <a:t>O</a:t>
              </a:r>
            </a:p>
          </p:txBody>
        </p:sp>
        <p:cxnSp>
          <p:nvCxnSpPr>
            <p:cNvPr id="6" name="Connecteur droit avec flèche 5">
              <a:extLst>
                <a:ext uri="{FF2B5EF4-FFF2-40B4-BE49-F238E27FC236}">
                  <a16:creationId xmlns:a16="http://schemas.microsoft.com/office/drawing/2014/main" id="{B2755471-455B-8974-5E0B-8321E58B95B5}"/>
                </a:ext>
              </a:extLst>
            </p:cNvPr>
            <p:cNvCxnSpPr>
              <a:cxnSpLocks/>
            </p:cNvCxnSpPr>
            <p:nvPr/>
          </p:nvCxnSpPr>
          <p:spPr>
            <a:xfrm flipV="1">
              <a:off x="5123145" y="3017903"/>
              <a:ext cx="4093228" cy="18796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21" name="ZoneTexte 20">
                <a:extLst>
                  <a:ext uri="{FF2B5EF4-FFF2-40B4-BE49-F238E27FC236}">
                    <a16:creationId xmlns:a16="http://schemas.microsoft.com/office/drawing/2014/main" id="{F11AB42B-6407-7AF3-1959-DF97FCBD25D9}"/>
                  </a:ext>
                </a:extLst>
              </p:cNvPr>
              <p:cNvSpPr txBox="1"/>
              <p:nvPr/>
            </p:nvSpPr>
            <p:spPr>
              <a:xfrm>
                <a:off x="6646253" y="282675"/>
                <a:ext cx="5404172" cy="4760662"/>
              </a:xfrm>
              <a:prstGeom prst="rect">
                <a:avLst/>
              </a:prstGeom>
              <a:noFill/>
            </p:spPr>
            <p:txBody>
              <a:bodyPr wrap="square" rtlCol="0">
                <a:spAutoFit/>
              </a:bodyPr>
              <a:lstStyle/>
              <a:p>
                <a:r>
                  <a:rPr lang="fr-FR" dirty="0"/>
                  <a:t>Soit B </a:t>
                </a:r>
                <a:r>
                  <a:rPr lang="fr-FR" dirty="0">
                    <a:solidFill>
                      <a:schemeClr val="tx1"/>
                    </a:solidFill>
                  </a:rPr>
                  <a:t>= (</a:t>
                </a:r>
                <a14:m>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𝑥</m:t>
                        </m:r>
                      </m:e>
                    </m:acc>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𝑦</m:t>
                        </m:r>
                      </m:e>
                    </m:acc>
                  </m:oMath>
                </a14:m>
                <a:r>
                  <a:rPr lang="fr-FR" dirty="0"/>
                  <a:t>, </a:t>
                </a:r>
                <a14:m>
                  <m:oMath xmlns:m="http://schemas.openxmlformats.org/officeDocument/2006/math">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𝑧</m:t>
                        </m:r>
                      </m:e>
                    </m:acc>
                  </m:oMath>
                </a14:m>
                <a:r>
                  <a:rPr lang="fr-FR" dirty="0"/>
                  <a:t>) et B</a:t>
                </a:r>
                <a:r>
                  <a:rPr lang="fr-FR" baseline="-25000" dirty="0"/>
                  <a:t>1</a:t>
                </a:r>
                <a:r>
                  <a:rPr lang="fr-FR" dirty="0"/>
                  <a:t> = (</a:t>
                </a:r>
                <a14:m>
                  <m:oMath xmlns:m="http://schemas.openxmlformats.org/officeDocument/2006/math">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𝑢</m:t>
                        </m:r>
                      </m:e>
                    </m:acc>
                    <m:r>
                      <a:rPr lang="fr-FR" i="1">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FR" i="1">
                            <a:latin typeface="Cambria Math" panose="02040503050406030204" pitchFamily="18" charset="0"/>
                          </a:rPr>
                        </m:ctrlPr>
                      </m:accPr>
                      <m:e>
                        <m:r>
                          <a:rPr lang="fr-FR" b="0" i="1" smtClean="0">
                            <a:latin typeface="Cambria Math" panose="02040503050406030204" pitchFamily="18" charset="0"/>
                            <a:ea typeface="Calibri" panose="020F0502020204030204" pitchFamily="34" charset="0"/>
                            <a:cs typeface="Times New Roman" panose="02020603050405020304" pitchFamily="18" charset="0"/>
                          </a:rPr>
                          <m:t>𝑣</m:t>
                        </m:r>
                      </m:e>
                    </m:acc>
                  </m:oMath>
                </a14:m>
                <a:r>
                  <a:rPr lang="fr-FR" dirty="0"/>
                  <a:t>, </a:t>
                </a:r>
                <a14:m>
                  <m:oMath xmlns:m="http://schemas.openxmlformats.org/officeDocument/2006/math">
                    <m:acc>
                      <m:accPr>
                        <m:chr m:val="⃗"/>
                        <m:ctrlPr>
                          <a:rPr lang="fr-FR" i="1">
                            <a:latin typeface="Cambria Math" panose="02040503050406030204" pitchFamily="18" charset="0"/>
                          </a:rPr>
                        </m:ctrlPr>
                      </m:accPr>
                      <m:e>
                        <m:r>
                          <a:rPr lang="fr-FR" i="1">
                            <a:latin typeface="Cambria Math" panose="02040503050406030204" pitchFamily="18" charset="0"/>
                            <a:ea typeface="Calibri" panose="020F0502020204030204" pitchFamily="34" charset="0"/>
                            <a:cs typeface="Times New Roman" panose="02020603050405020304" pitchFamily="18" charset="0"/>
                          </a:rPr>
                          <m:t>𝑧</m:t>
                        </m:r>
                      </m:e>
                    </m:acc>
                  </m:oMath>
                </a14:m>
                <a:r>
                  <a:rPr lang="fr-FR" dirty="0"/>
                  <a:t>)</a:t>
                </a:r>
              </a:p>
              <a:p>
                <a:endParaRPr lang="fr-FR" dirty="0"/>
              </a:p>
              <a:p>
                <a:endParaRPr lang="fr-FR" dirty="0"/>
              </a:p>
              <a:p>
                <a:r>
                  <a:rPr lang="fr-FR" dirty="0"/>
                  <a:t>α = (</a:t>
                </a:r>
                <a14:m>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𝑥</m:t>
                        </m:r>
                      </m:e>
                    </m:acc>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  </m:t>
                    </m:r>
                    <m:acc>
                      <m:accPr>
                        <m:chr m:val="⃗"/>
                        <m:ctrlPr>
                          <a:rPr lang="fr-FR" i="1">
                            <a:latin typeface="Cambria Math" panose="02040503050406030204" pitchFamily="18" charset="0"/>
                          </a:rPr>
                        </m:ctrlPr>
                      </m:accPr>
                      <m:e>
                        <m:r>
                          <a:rPr lang="fr-FR" b="0" i="1" smtClean="0">
                            <a:latin typeface="Cambria Math" panose="02040503050406030204" pitchFamily="18" charset="0"/>
                          </a:rPr>
                          <m:t>𝑢</m:t>
                        </m:r>
                      </m:e>
                    </m:acc>
                  </m:oMath>
                </a14:m>
                <a:r>
                  <a:rPr lang="fr-FR" dirty="0"/>
                  <a:t>) </a:t>
                </a:r>
              </a:p>
              <a:p>
                <a:endParaRPr lang="fr-FR" i="1" dirty="0">
                  <a:effectLst/>
                  <a:latin typeface="Cambria Math" panose="02040503050406030204" pitchFamily="18" charset="0"/>
                  <a:ea typeface="Times New Roman" panose="02020603050405020304" pitchFamily="18" charset="0"/>
                </a:endParaRPr>
              </a:p>
              <a:p>
                <a:endParaRPr lang="fr-FR" i="1" dirty="0">
                  <a:effectLst/>
                  <a:latin typeface="Cambria Math" panose="02040503050406030204" pitchFamily="18" charset="0"/>
                  <a:ea typeface="Times New Roman" panose="02020603050405020304" pitchFamily="18" charset="0"/>
                </a:endParaRPr>
              </a:p>
              <a:p>
                <a:pPr/>
                <a14:m>
                  <m:oMathPara xmlns:m="http://schemas.openxmlformats.org/officeDocument/2006/math">
                    <m:oMathParaPr>
                      <m:jc m:val="left"/>
                    </m:oMathParaPr>
                    <m:oMath xmlns:m="http://schemas.openxmlformats.org/officeDocument/2006/math">
                      <m:d>
                        <m:dPr>
                          <m:begChr m:val="{"/>
                          <m:endChr m:val=""/>
                          <m:ctrlPr>
                            <a:rPr lang="fr-FR" i="1" smtClean="0">
                              <a:effectLst/>
                              <a:latin typeface="Cambria Math" panose="02040503050406030204" pitchFamily="18" charset="0"/>
                              <a:ea typeface="Times New Roman" panose="02020603050405020304" pitchFamily="18" charset="0"/>
                            </a:rPr>
                          </m:ctrlPr>
                        </m:dPr>
                        <m:e>
                          <m:eqArr>
                            <m:eqArrPr>
                              <m:ctrlPr>
                                <a:rPr lang="fr-FR" i="1">
                                  <a:effectLst/>
                                  <a:latin typeface="Cambria Math" panose="02040503050406030204" pitchFamily="18" charset="0"/>
                                  <a:ea typeface="Times New Roman" panose="02020603050405020304" pitchFamily="18" charset="0"/>
                                </a:rPr>
                              </m:ctrlPr>
                            </m:eqArrPr>
                            <m:e>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𝑢</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𝑠𝑖𝑛</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𝑦</m:t>
                                  </m:r>
                                </m:e>
                              </m:acc>
                            </m:e>
                            <m:e>
                              <m:r>
                                <a:rPr lang="fr-FR" sz="1800" b="0" i="1" smtClean="0">
                                  <a:effectLst/>
                                  <a:latin typeface="Cambria Math" panose="02040503050406030204" pitchFamily="18" charset="0"/>
                                  <a:ea typeface="Times New Roman" panose="02020603050405020304" pitchFamily="18" charset="0"/>
                                  <a:cs typeface="Times New Roman" panose="02020603050405020304" pitchFamily="18" charset="0"/>
                                </a:rPr>
                                <m:t>  </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𝑣</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𝑠𝑖𝑛</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𝑦</m:t>
                                  </m:r>
                                </m:e>
                              </m:acc>
                            </m:e>
                          </m:eqArr>
                        </m:e>
                      </m:d>
                    </m:oMath>
                  </m:oMathPara>
                </a14:m>
                <a:endParaRPr lang="fr-FR" dirty="0"/>
              </a:p>
              <a:p>
                <a:endParaRPr lang="fr-FR" dirty="0"/>
              </a:p>
              <a:p>
                <a:endParaRPr lang="fr-FR" dirty="0"/>
              </a:p>
              <a:p>
                <a:endParaRPr lang="fr-FR" dirty="0"/>
              </a:p>
              <a:p>
                <a:r>
                  <a:rPr lang="fr-FR" dirty="0"/>
                  <a:t>Soit </a:t>
                </a:r>
                <a14:m>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𝐶</m:t>
                        </m:r>
                      </m:e>
                    </m:acc>
                  </m:oMath>
                </a14:m>
                <a:r>
                  <a:rPr lang="fr-FR" dirty="0"/>
                  <a:t> = </a:t>
                </a:r>
                <a14:m>
                  <m:oMath xmlns:m="http://schemas.openxmlformats.org/officeDocument/2006/math">
                    <m:r>
                      <a:rPr lang="fr-FR" b="0" i="1" smtClean="0">
                        <a:latin typeface="Cambria Math" panose="02040503050406030204" pitchFamily="18" charset="0"/>
                        <a:ea typeface="Calibri" panose="020F0502020204030204" pitchFamily="34" charset="0"/>
                        <a:cs typeface="Times New Roman" panose="02020603050405020304" pitchFamily="18" charset="0"/>
                      </a:rPr>
                      <m:t>𝑎</m:t>
                    </m:r>
                    <m:acc>
                      <m:accPr>
                        <m:chr m:val="⃗"/>
                        <m:ctrlPr>
                          <a:rPr lang="fr-FR" i="1">
                            <a:latin typeface="Cambria Math" panose="02040503050406030204" pitchFamily="18" charset="0"/>
                          </a:rPr>
                        </m:ctrlPr>
                      </m:accPr>
                      <m:e>
                        <m:r>
                          <a:rPr lang="fr-FR" b="0" i="1" smtClean="0">
                            <a:latin typeface="Cambria Math" panose="02040503050406030204" pitchFamily="18" charset="0"/>
                          </a:rPr>
                          <m:t>𝑢</m:t>
                        </m:r>
                      </m:e>
                    </m:acc>
                    <m:r>
                      <a:rPr lang="fr-FR" b="0" i="1" smtClean="0">
                        <a:latin typeface="Cambria Math" panose="02040503050406030204" pitchFamily="18" charset="0"/>
                        <a:ea typeface="Calibri" panose="020F0502020204030204" pitchFamily="34" charset="0"/>
                        <a:cs typeface="Times New Roman" panose="02020603050405020304" pitchFamily="18" charset="0"/>
                      </a:rPr>
                      <m:t>+</m:t>
                    </m:r>
                    <m:r>
                      <a:rPr lang="fr-FR" b="0" i="1" smtClean="0">
                        <a:latin typeface="Cambria Math" panose="02040503050406030204" pitchFamily="18" charset="0"/>
                        <a:ea typeface="Calibri" panose="020F0502020204030204" pitchFamily="34" charset="0"/>
                        <a:cs typeface="Times New Roman" panose="02020603050405020304" pitchFamily="18" charset="0"/>
                      </a:rPr>
                      <m:t>𝑏</m:t>
                    </m:r>
                    <m:acc>
                      <m:accPr>
                        <m:chr m:val="⃗"/>
                        <m:ctrlPr>
                          <a:rPr lang="fr-FR" i="1">
                            <a:latin typeface="Cambria Math" panose="02040503050406030204" pitchFamily="18" charset="0"/>
                          </a:rPr>
                        </m:ctrlPr>
                      </m:accPr>
                      <m:e>
                        <m:r>
                          <a:rPr lang="fr-FR" b="0" i="1" smtClean="0">
                            <a:latin typeface="Cambria Math" panose="02040503050406030204" pitchFamily="18" charset="0"/>
                          </a:rPr>
                          <m:t>𝑣</m:t>
                        </m:r>
                      </m:e>
                    </m:acc>
                  </m:oMath>
                </a14:m>
                <a:r>
                  <a:rPr lang="fr-FR" dirty="0"/>
                  <a:t> dans B1</a:t>
                </a:r>
              </a:p>
              <a:p>
                <a:endParaRPr lang="fr-FR" dirty="0"/>
              </a:p>
              <a:p>
                <a:r>
                  <a:rPr lang="fr-FR" dirty="0"/>
                  <a:t>Il s’exprimera dans B :</a:t>
                </a:r>
              </a:p>
              <a:p>
                <a:endParaRPr lang="fr-FR" dirty="0"/>
              </a:p>
              <a:p>
                <a:pPr/>
                <a14:m>
                  <m:oMathPara xmlns:m="http://schemas.openxmlformats.org/officeDocument/2006/math">
                    <m:oMathParaPr>
                      <m:jc m:val="centerGroup"/>
                    </m:oMathParaPr>
                    <m:oMath xmlns:m="http://schemas.openxmlformats.org/officeDocument/2006/math">
                      <m:acc>
                        <m:accPr>
                          <m:chr m:val="⃗"/>
                          <m:ctrlPr>
                            <a:rPr lang="fr-FR" i="1" smtClean="0">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𝐶</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𝑎</m:t>
                      </m:r>
                      <m:d>
                        <m:dPr>
                          <m:ctrlPr>
                            <a:rPr lang="fr-FR" i="1">
                              <a:effectLst/>
                              <a:latin typeface="Cambria Math" panose="02040503050406030204" pitchFamily="18" charset="0"/>
                              <a:ea typeface="Times New Roman" panose="02020603050405020304" pitchFamily="18" charset="0"/>
                            </a:rPr>
                          </m:ctrlPr>
                        </m:d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𝑠𝑖𝑛</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𝑦</m:t>
                              </m:r>
                            </m:e>
                          </m:acc>
                        </m:e>
                      </m:d>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𝑏</m:t>
                      </m:r>
                      <m:d>
                        <m:dPr>
                          <m:ctrlPr>
                            <a:rPr lang="fr-FR" i="1">
                              <a:effectLst/>
                              <a:latin typeface="Cambria Math" panose="02040503050406030204" pitchFamily="18" charset="0"/>
                              <a:ea typeface="Times New Roman" panose="02020603050405020304" pitchFamily="18" charset="0"/>
                            </a:rPr>
                          </m:ctrlPr>
                        </m:d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𝑠𝑖𝑛</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𝛼</m:t>
                          </m:r>
                          <m:acc>
                            <m:accPr>
                              <m:chr m:val="⃗"/>
                              <m:ctrlPr>
                                <a:rPr lang="fr-FR" i="1">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𝑦</m:t>
                              </m:r>
                            </m:e>
                          </m:acc>
                        </m:e>
                      </m:d>
                    </m:oMath>
                  </m:oMathPara>
                </a14:m>
                <a:endParaRPr lang="fr-FR" dirty="0"/>
              </a:p>
            </p:txBody>
          </p:sp>
        </mc:Choice>
        <mc:Fallback xmlns="">
          <p:sp>
            <p:nvSpPr>
              <p:cNvPr id="21" name="ZoneTexte 20">
                <a:extLst>
                  <a:ext uri="{FF2B5EF4-FFF2-40B4-BE49-F238E27FC236}">
                    <a16:creationId xmlns:a16="http://schemas.microsoft.com/office/drawing/2014/main" id="{F11AB42B-6407-7AF3-1959-DF97FCBD25D9}"/>
                  </a:ext>
                </a:extLst>
              </p:cNvPr>
              <p:cNvSpPr txBox="1">
                <a:spLocks noRot="1" noChangeAspect="1" noMove="1" noResize="1" noEditPoints="1" noAdjustHandles="1" noChangeArrowheads="1" noChangeShapeType="1" noTextEdit="1"/>
              </p:cNvSpPr>
              <p:nvPr/>
            </p:nvSpPr>
            <p:spPr>
              <a:xfrm>
                <a:off x="6646253" y="282675"/>
                <a:ext cx="5404172" cy="4760662"/>
              </a:xfrm>
              <a:prstGeom prst="rect">
                <a:avLst/>
              </a:prstGeom>
              <a:blipFill>
                <a:blip r:embed="rId3"/>
                <a:stretch>
                  <a:fillRect l="-902" t="-1665"/>
                </a:stretch>
              </a:blipFill>
            </p:spPr>
            <p:txBody>
              <a:bodyPr/>
              <a:lstStyle/>
              <a:p>
                <a:r>
                  <a:rPr lang="fr-FR">
                    <a:noFill/>
                  </a:rPr>
                  <a:t> </a:t>
                </a:r>
              </a:p>
            </p:txBody>
          </p:sp>
        </mc:Fallback>
      </mc:AlternateContent>
      <p:cxnSp>
        <p:nvCxnSpPr>
          <p:cNvPr id="23" name="Connecteur droit avec flèche 22">
            <a:extLst>
              <a:ext uri="{FF2B5EF4-FFF2-40B4-BE49-F238E27FC236}">
                <a16:creationId xmlns:a16="http://schemas.microsoft.com/office/drawing/2014/main" id="{63B21A82-6FE1-1226-64B7-CB8751EFED36}"/>
              </a:ext>
            </a:extLst>
          </p:cNvPr>
          <p:cNvCxnSpPr/>
          <p:nvPr/>
        </p:nvCxnSpPr>
        <p:spPr>
          <a:xfrm flipV="1">
            <a:off x="3028335" y="1089498"/>
            <a:ext cx="1047554" cy="158560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BB588E3-C9C2-2549-C030-C0367D476AA5}"/>
              </a:ext>
            </a:extLst>
          </p:cNvPr>
          <p:cNvCxnSpPr>
            <a:cxnSpLocks/>
          </p:cNvCxnSpPr>
          <p:nvPr/>
        </p:nvCxnSpPr>
        <p:spPr>
          <a:xfrm flipH="1">
            <a:off x="3028335" y="2675106"/>
            <a:ext cx="4430" cy="1317721"/>
          </a:xfrm>
          <a:prstGeom prst="line">
            <a:avLst/>
          </a:prstGeom>
        </p:spPr>
        <p:style>
          <a:lnRef idx="1">
            <a:schemeClr val="accent4"/>
          </a:lnRef>
          <a:fillRef idx="0">
            <a:schemeClr val="accent4"/>
          </a:fillRef>
          <a:effectRef idx="0">
            <a:schemeClr val="accent4"/>
          </a:effectRef>
          <a:fontRef idx="minor">
            <a:schemeClr val="tx1"/>
          </a:fontRef>
        </p:style>
      </p:cxnSp>
      <p:cxnSp>
        <p:nvCxnSpPr>
          <p:cNvPr id="9" name="Connecteur droit 8">
            <a:extLst>
              <a:ext uri="{FF2B5EF4-FFF2-40B4-BE49-F238E27FC236}">
                <a16:creationId xmlns:a16="http://schemas.microsoft.com/office/drawing/2014/main" id="{07AB5489-863C-1FED-81D4-2C8AA0487BEE}"/>
              </a:ext>
            </a:extLst>
          </p:cNvPr>
          <p:cNvCxnSpPr>
            <a:cxnSpLocks/>
          </p:cNvCxnSpPr>
          <p:nvPr/>
        </p:nvCxnSpPr>
        <p:spPr>
          <a:xfrm flipH="1">
            <a:off x="4057878" y="1119149"/>
            <a:ext cx="12523" cy="2894380"/>
          </a:xfrm>
          <a:prstGeom prst="line">
            <a:avLst/>
          </a:prstGeom>
        </p:spPr>
        <p:style>
          <a:lnRef idx="1">
            <a:schemeClr val="accent4"/>
          </a:lnRef>
          <a:fillRef idx="0">
            <a:schemeClr val="accent4"/>
          </a:fillRef>
          <a:effectRef idx="0">
            <a:schemeClr val="accent4"/>
          </a:effectRef>
          <a:fontRef idx="minor">
            <a:schemeClr val="tx1"/>
          </a:fontRef>
        </p:style>
      </p:cxnSp>
      <p:cxnSp>
        <p:nvCxnSpPr>
          <p:cNvPr id="27" name="Connecteur droit 26">
            <a:extLst>
              <a:ext uri="{FF2B5EF4-FFF2-40B4-BE49-F238E27FC236}">
                <a16:creationId xmlns:a16="http://schemas.microsoft.com/office/drawing/2014/main" id="{0A07B750-C7F1-B495-4B2D-48ED9BDCAABF}"/>
              </a:ext>
            </a:extLst>
          </p:cNvPr>
          <p:cNvCxnSpPr>
            <a:cxnSpLocks/>
          </p:cNvCxnSpPr>
          <p:nvPr/>
        </p:nvCxnSpPr>
        <p:spPr>
          <a:xfrm>
            <a:off x="2117286" y="2641264"/>
            <a:ext cx="883875" cy="21198"/>
          </a:xfrm>
          <a:prstGeom prst="line">
            <a:avLst/>
          </a:prstGeom>
        </p:spPr>
        <p:style>
          <a:lnRef idx="1">
            <a:schemeClr val="accent4"/>
          </a:lnRef>
          <a:fillRef idx="0">
            <a:schemeClr val="accent4"/>
          </a:fillRef>
          <a:effectRef idx="0">
            <a:schemeClr val="accent4"/>
          </a:effectRef>
          <a:fontRef idx="minor">
            <a:schemeClr val="tx1"/>
          </a:fontRef>
        </p:style>
      </p:cxnSp>
      <p:cxnSp>
        <p:nvCxnSpPr>
          <p:cNvPr id="30" name="Connecteur droit 29">
            <a:extLst>
              <a:ext uri="{FF2B5EF4-FFF2-40B4-BE49-F238E27FC236}">
                <a16:creationId xmlns:a16="http://schemas.microsoft.com/office/drawing/2014/main" id="{7C65EA6A-AF05-D2B1-168B-A63121AC0571}"/>
              </a:ext>
            </a:extLst>
          </p:cNvPr>
          <p:cNvCxnSpPr>
            <a:cxnSpLocks/>
          </p:cNvCxnSpPr>
          <p:nvPr/>
        </p:nvCxnSpPr>
        <p:spPr>
          <a:xfrm flipV="1">
            <a:off x="2129465" y="1112740"/>
            <a:ext cx="1928413" cy="6409"/>
          </a:xfrm>
          <a:prstGeom prst="line">
            <a:avLst/>
          </a:prstGeom>
        </p:spPr>
        <p:style>
          <a:lnRef idx="1">
            <a:schemeClr val="accent4"/>
          </a:lnRef>
          <a:fillRef idx="0">
            <a:schemeClr val="accent4"/>
          </a:fillRef>
          <a:effectRef idx="0">
            <a:schemeClr val="accent4"/>
          </a:effectRef>
          <a:fontRef idx="minor">
            <a:schemeClr val="tx1"/>
          </a:fontRef>
        </p:style>
      </p:cxnSp>
      <p:cxnSp>
        <p:nvCxnSpPr>
          <p:cNvPr id="35" name="Connecteur droit 34">
            <a:extLst>
              <a:ext uri="{FF2B5EF4-FFF2-40B4-BE49-F238E27FC236}">
                <a16:creationId xmlns:a16="http://schemas.microsoft.com/office/drawing/2014/main" id="{294E8FBE-E8BB-9DFF-4062-3D1F5EC9FC0B}"/>
              </a:ext>
            </a:extLst>
          </p:cNvPr>
          <p:cNvCxnSpPr>
            <a:cxnSpLocks/>
          </p:cNvCxnSpPr>
          <p:nvPr/>
        </p:nvCxnSpPr>
        <p:spPr>
          <a:xfrm rot="-60000" flipV="1">
            <a:off x="3373039" y="2772382"/>
            <a:ext cx="1440000" cy="61770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EAF6CFF0-373A-1C7F-DD38-0EF24428D339}"/>
              </a:ext>
            </a:extLst>
          </p:cNvPr>
          <p:cNvCxnSpPr>
            <a:cxnSpLocks/>
          </p:cNvCxnSpPr>
          <p:nvPr/>
        </p:nvCxnSpPr>
        <p:spPr>
          <a:xfrm rot="6420000" flipV="1">
            <a:off x="1204070" y="2492653"/>
            <a:ext cx="720000" cy="61770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ZoneTexte 36">
            <a:extLst>
              <a:ext uri="{FF2B5EF4-FFF2-40B4-BE49-F238E27FC236}">
                <a16:creationId xmlns:a16="http://schemas.microsoft.com/office/drawing/2014/main" id="{108680E2-AAC3-A398-BE2E-ECC8286A237B}"/>
              </a:ext>
            </a:extLst>
          </p:cNvPr>
          <p:cNvSpPr txBox="1"/>
          <p:nvPr/>
        </p:nvSpPr>
        <p:spPr>
          <a:xfrm>
            <a:off x="1546575" y="2535837"/>
            <a:ext cx="345728" cy="369332"/>
          </a:xfrm>
          <a:prstGeom prst="rect">
            <a:avLst/>
          </a:prstGeom>
          <a:noFill/>
        </p:spPr>
        <p:txBody>
          <a:bodyPr wrap="square" rtlCol="0">
            <a:spAutoFit/>
          </a:bodyPr>
          <a:lstStyle/>
          <a:p>
            <a:r>
              <a:rPr lang="fr-FR" dirty="0"/>
              <a:t>b</a:t>
            </a:r>
          </a:p>
        </p:txBody>
      </p:sp>
      <p:sp>
        <p:nvSpPr>
          <p:cNvPr id="38" name="ZoneTexte 37">
            <a:extLst>
              <a:ext uri="{FF2B5EF4-FFF2-40B4-BE49-F238E27FC236}">
                <a16:creationId xmlns:a16="http://schemas.microsoft.com/office/drawing/2014/main" id="{005EE85B-B13F-D46B-9D8B-D08AF1BE0D97}"/>
              </a:ext>
            </a:extLst>
          </p:cNvPr>
          <p:cNvSpPr txBox="1"/>
          <p:nvPr/>
        </p:nvSpPr>
        <p:spPr>
          <a:xfrm>
            <a:off x="4066779" y="2641264"/>
            <a:ext cx="345728" cy="369332"/>
          </a:xfrm>
          <a:prstGeom prst="rect">
            <a:avLst/>
          </a:prstGeom>
          <a:noFill/>
        </p:spPr>
        <p:txBody>
          <a:bodyPr wrap="square" rtlCol="0">
            <a:spAutoFit/>
          </a:bodyPr>
          <a:lstStyle/>
          <a:p>
            <a:r>
              <a:rPr lang="fr-FR" dirty="0"/>
              <a:t>a</a:t>
            </a:r>
          </a:p>
        </p:txBody>
      </p:sp>
      <mc:AlternateContent xmlns:mc="http://schemas.openxmlformats.org/markup-compatibility/2006" xmlns:a14="http://schemas.microsoft.com/office/drawing/2010/main">
        <mc:Choice Requires="a14">
          <p:sp>
            <p:nvSpPr>
              <p:cNvPr id="39" name="ZoneTexte 38">
                <a:extLst>
                  <a:ext uri="{FF2B5EF4-FFF2-40B4-BE49-F238E27FC236}">
                    <a16:creationId xmlns:a16="http://schemas.microsoft.com/office/drawing/2014/main" id="{E5B2BCA0-A4CB-AAC9-DB81-D02339EEDB11}"/>
                  </a:ext>
                </a:extLst>
              </p:cNvPr>
              <p:cNvSpPr txBox="1"/>
              <p:nvPr/>
            </p:nvSpPr>
            <p:spPr>
              <a:xfrm>
                <a:off x="2757851" y="1716826"/>
                <a:ext cx="1168781" cy="4047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Calibri" panose="020F0502020204030204" pitchFamily="34" charset="0"/>
                              <a:cs typeface="Times New Roman" panose="02020603050405020304" pitchFamily="18" charset="0"/>
                            </a:rPr>
                            <m:t>𝐶</m:t>
                          </m:r>
                        </m:e>
                      </m:acc>
                    </m:oMath>
                  </m:oMathPara>
                </a14:m>
                <a:endParaRPr lang="fr-FR" dirty="0"/>
              </a:p>
            </p:txBody>
          </p:sp>
        </mc:Choice>
        <mc:Fallback xmlns="">
          <p:sp>
            <p:nvSpPr>
              <p:cNvPr id="39" name="ZoneTexte 38">
                <a:extLst>
                  <a:ext uri="{FF2B5EF4-FFF2-40B4-BE49-F238E27FC236}">
                    <a16:creationId xmlns:a16="http://schemas.microsoft.com/office/drawing/2014/main" id="{E5B2BCA0-A4CB-AAC9-DB81-D02339EEDB11}"/>
                  </a:ext>
                </a:extLst>
              </p:cNvPr>
              <p:cNvSpPr txBox="1">
                <a:spLocks noRot="1" noChangeAspect="1" noMove="1" noResize="1" noEditPoints="1" noAdjustHandles="1" noChangeArrowheads="1" noChangeShapeType="1" noTextEdit="1"/>
              </p:cNvSpPr>
              <p:nvPr/>
            </p:nvSpPr>
            <p:spPr>
              <a:xfrm>
                <a:off x="2757851" y="1716826"/>
                <a:ext cx="1168781" cy="404791"/>
              </a:xfrm>
              <a:prstGeom prst="rect">
                <a:avLst/>
              </a:prstGeom>
              <a:blipFill>
                <a:blip r:embed="rId4"/>
                <a:stretch>
                  <a:fillRect t="-21212"/>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 name="ZoneTexte 4">
                <a:extLst>
                  <a:ext uri="{FF2B5EF4-FFF2-40B4-BE49-F238E27FC236}">
                    <a16:creationId xmlns:a16="http://schemas.microsoft.com/office/drawing/2014/main" id="{FEF9BFF9-E4C5-CDC3-1AE1-AD6D3E72A42B}"/>
                  </a:ext>
                </a:extLst>
              </p:cNvPr>
              <p:cNvSpPr txBox="1"/>
              <p:nvPr/>
            </p:nvSpPr>
            <p:spPr>
              <a:xfrm>
                <a:off x="3108480" y="5361811"/>
                <a:ext cx="7874048" cy="40479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fr-FR" smtClean="0">
                          <a:latin typeface="Cambria Math" panose="02040503050406030204" pitchFamily="18" charset="0"/>
                        </a:rPr>
                        <m:t>𝑜𝑢</m:t>
                      </m:r>
                      <m:r>
                        <a:rPr lang="fr-FR" smtClean="0">
                          <a:latin typeface="Cambria Math" panose="02040503050406030204" pitchFamily="18" charset="0"/>
                        </a:rPr>
                        <m:t> </m:t>
                      </m:r>
                      <m:r>
                        <a:rPr lang="fr-FR" smtClean="0">
                          <a:latin typeface="Cambria Math" panose="02040503050406030204" pitchFamily="18" charset="0"/>
                        </a:rPr>
                        <m:t>𝑒𝑛𝑐𝑜𝑟𝑒</m:t>
                      </m:r>
                      <m:r>
                        <a:rPr lang="fr-FR" smtClean="0">
                          <a:latin typeface="Cambria Math" panose="02040503050406030204" pitchFamily="18" charset="0"/>
                        </a:rPr>
                        <m:t> </m:t>
                      </m:r>
                      <m:acc>
                        <m:accPr>
                          <m:chr m:val="⃗"/>
                          <m:ctrlPr>
                            <a:rPr lang="fr-FR" i="1">
                              <a:latin typeface="Cambria Math" panose="02040503050406030204" pitchFamily="18" charset="0"/>
                            </a:rPr>
                          </m:ctrlPr>
                        </m:accPr>
                        <m:e>
                          <m:r>
                            <a:rPr lang="fr-FR">
                              <a:latin typeface="Cambria Math" panose="02040503050406030204" pitchFamily="18" charset="0"/>
                            </a:rPr>
                            <m:t>𝐶</m:t>
                          </m:r>
                        </m:e>
                      </m:acc>
                      <m:r>
                        <a:rPr lang="fr-FR">
                          <a:latin typeface="Cambria Math" panose="02040503050406030204" pitchFamily="18" charset="0"/>
                        </a:rPr>
                        <m:t>=</m:t>
                      </m:r>
                      <m:d>
                        <m:dPr>
                          <m:ctrlPr>
                            <a:rPr lang="fr-FR" i="1">
                              <a:latin typeface="Cambria Math" panose="02040503050406030204" pitchFamily="18" charset="0"/>
                            </a:rPr>
                          </m:ctrlPr>
                        </m:dPr>
                        <m:e>
                          <m:d>
                            <m:dPr>
                              <m:begChr m:val=""/>
                              <m:ctrlPr>
                                <a:rPr lang="fr-FR" i="1" smtClean="0">
                                  <a:latin typeface="Cambria Math" panose="02040503050406030204" pitchFamily="18" charset="0"/>
                                </a:rPr>
                              </m:ctrlPr>
                            </m:dPr>
                            <m:e>
                              <m:r>
                                <a:rPr lang="fr-FR" smtClean="0">
                                  <a:solidFill>
                                    <a:srgbClr val="CC0099"/>
                                  </a:solidFill>
                                  <a:latin typeface="Cambria Math" panose="02040503050406030204" pitchFamily="18" charset="0"/>
                                </a:rPr>
                                <m:t>𝑎𝑐𝑜𝑠</m:t>
                              </m:r>
                              <m:r>
                                <a:rPr lang="fr-FR" smtClean="0">
                                  <a:solidFill>
                                    <a:srgbClr val="CC0099"/>
                                  </a:solidFill>
                                  <a:latin typeface="Cambria Math" panose="02040503050406030204" pitchFamily="18" charset="0"/>
                                </a:rPr>
                                <m:t> </m:t>
                              </m:r>
                              <m:r>
                                <a:rPr lang="fr-FR" smtClean="0">
                                  <a:solidFill>
                                    <a:srgbClr val="CC0099"/>
                                  </a:solidFill>
                                  <a:latin typeface="Cambria Math" panose="02040503050406030204" pitchFamily="18" charset="0"/>
                                </a:rPr>
                                <m:t>𝛼</m:t>
                              </m:r>
                              <m:r>
                                <a:rPr lang="fr-FR" smtClean="0">
                                  <a:solidFill>
                                    <a:srgbClr val="CC0099"/>
                                  </a:solidFill>
                                  <a:latin typeface="Cambria Math" panose="02040503050406030204" pitchFamily="18" charset="0"/>
                                </a:rPr>
                                <m:t>−</m:t>
                              </m:r>
                              <m:r>
                                <a:rPr lang="fr-FR" smtClean="0">
                                  <a:solidFill>
                                    <a:srgbClr val="CC0099"/>
                                  </a:solidFill>
                                  <a:latin typeface="Cambria Math" panose="02040503050406030204" pitchFamily="18" charset="0"/>
                                </a:rPr>
                                <m:t>𝑏𝑠𝑖𝑛</m:t>
                              </m:r>
                              <m:r>
                                <a:rPr lang="fr-FR" smtClean="0">
                                  <a:solidFill>
                                    <a:srgbClr val="CC0099"/>
                                  </a:solidFill>
                                  <a:latin typeface="Cambria Math" panose="02040503050406030204" pitchFamily="18" charset="0"/>
                                </a:rPr>
                                <m:t> </m:t>
                              </m:r>
                              <m:r>
                                <a:rPr lang="fr-FR" smtClean="0">
                                  <a:solidFill>
                                    <a:srgbClr val="CC0099"/>
                                  </a:solidFill>
                                  <a:latin typeface="Cambria Math" panose="02040503050406030204" pitchFamily="18" charset="0"/>
                                </a:rPr>
                                <m:t>𝛼</m:t>
                              </m:r>
                              <m:r>
                                <a:rPr lang="fr-FR" b="0" i="0" smtClean="0">
                                  <a:solidFill>
                                    <a:srgbClr val="CC0099"/>
                                  </a:solidFill>
                                  <a:latin typeface="Cambria Math" panose="02040503050406030204" pitchFamily="18" charset="0"/>
                                </a:rPr>
                                <m:t> </m:t>
                              </m:r>
                            </m:e>
                          </m:d>
                          <m:acc>
                            <m:accPr>
                              <m:chr m:val="⃗"/>
                              <m:ctrlPr>
                                <a:rPr lang="fr-FR" i="1">
                                  <a:latin typeface="Cambria Math" panose="02040503050406030204" pitchFamily="18" charset="0"/>
                                </a:rPr>
                              </m:ctrlPr>
                            </m:accPr>
                            <m:e>
                              <m:r>
                                <a:rPr lang="fr-FR">
                                  <a:latin typeface="Cambria Math" panose="02040503050406030204" pitchFamily="18" charset="0"/>
                                </a:rPr>
                                <m:t>𝑥</m:t>
                              </m:r>
                            </m:e>
                          </m:acc>
                          <m:r>
                            <a:rPr lang="fr-FR">
                              <a:latin typeface="Cambria Math" panose="02040503050406030204" pitchFamily="18" charset="0"/>
                            </a:rPr>
                            <m:t>+</m:t>
                          </m:r>
                          <m:d>
                            <m:dPr>
                              <m:endChr m:val=""/>
                              <m:ctrlPr>
                                <a:rPr lang="fr-FR" i="1">
                                  <a:latin typeface="Cambria Math" panose="02040503050406030204" pitchFamily="18" charset="0"/>
                                </a:rPr>
                              </m:ctrlPr>
                            </m:dPr>
                            <m:e>
                              <m:r>
                                <a:rPr lang="fr-FR" smtClean="0">
                                  <a:solidFill>
                                    <a:srgbClr val="6699FF"/>
                                  </a:solidFill>
                                  <a:latin typeface="Cambria Math" panose="02040503050406030204" pitchFamily="18" charset="0"/>
                                </a:rPr>
                                <m:t>𝑎𝑠𝑖𝑛</m:t>
                              </m:r>
                              <m:r>
                                <a:rPr lang="fr-FR" smtClean="0">
                                  <a:solidFill>
                                    <a:srgbClr val="6699FF"/>
                                  </a:solidFill>
                                  <a:latin typeface="Cambria Math" panose="02040503050406030204" pitchFamily="18" charset="0"/>
                                </a:rPr>
                                <m:t> </m:t>
                              </m:r>
                              <m:r>
                                <a:rPr lang="fr-FR" smtClean="0">
                                  <a:solidFill>
                                    <a:srgbClr val="6699FF"/>
                                  </a:solidFill>
                                  <a:latin typeface="Cambria Math" panose="02040503050406030204" pitchFamily="18" charset="0"/>
                                </a:rPr>
                                <m:t>𝛼</m:t>
                              </m:r>
                              <m:r>
                                <a:rPr lang="fr-FR" smtClean="0">
                                  <a:solidFill>
                                    <a:srgbClr val="6699FF"/>
                                  </a:solidFill>
                                  <a:latin typeface="Cambria Math" panose="02040503050406030204" pitchFamily="18" charset="0"/>
                                </a:rPr>
                                <m:t>+</m:t>
                              </m:r>
                              <m:r>
                                <a:rPr lang="fr-FR" smtClean="0">
                                  <a:solidFill>
                                    <a:srgbClr val="6699FF"/>
                                  </a:solidFill>
                                  <a:latin typeface="Cambria Math" panose="02040503050406030204" pitchFamily="18" charset="0"/>
                                </a:rPr>
                                <m:t>𝑏𝑐𝑜𝑠</m:t>
                              </m:r>
                              <m:r>
                                <a:rPr lang="fr-FR" smtClean="0">
                                  <a:solidFill>
                                    <a:srgbClr val="6699FF"/>
                                  </a:solidFill>
                                  <a:latin typeface="Cambria Math" panose="02040503050406030204" pitchFamily="18" charset="0"/>
                                </a:rPr>
                                <m:t> </m:t>
                              </m:r>
                              <m:r>
                                <a:rPr lang="fr-FR" smtClean="0">
                                  <a:solidFill>
                                    <a:srgbClr val="6699FF"/>
                                  </a:solidFill>
                                  <a:latin typeface="Cambria Math" panose="02040503050406030204" pitchFamily="18" charset="0"/>
                                </a:rPr>
                                <m:t>𝛼</m:t>
                              </m:r>
                            </m:e>
                          </m:d>
                          <m:r>
                            <a:rPr lang="fr-FR" b="0" i="0" smtClean="0">
                              <a:latin typeface="Cambria Math" panose="02040503050406030204" pitchFamily="18" charset="0"/>
                            </a:rPr>
                            <m:t> </m:t>
                          </m:r>
                        </m:e>
                      </m:d>
                      <m:acc>
                        <m:accPr>
                          <m:chr m:val="⃗"/>
                          <m:ctrlPr>
                            <a:rPr lang="fr-FR" i="1">
                              <a:latin typeface="Cambria Math" panose="02040503050406030204" pitchFamily="18" charset="0"/>
                            </a:rPr>
                          </m:ctrlPr>
                        </m:accPr>
                        <m:e>
                          <m:r>
                            <a:rPr lang="fr-FR">
                              <a:latin typeface="Cambria Math" panose="02040503050406030204" pitchFamily="18" charset="0"/>
                            </a:rPr>
                            <m:t>𝑦</m:t>
                          </m:r>
                        </m:e>
                      </m:acc>
                    </m:oMath>
                  </m:oMathPara>
                </a14:m>
                <a:endParaRPr lang="fr-FR" dirty="0"/>
              </a:p>
            </p:txBody>
          </p:sp>
        </mc:Choice>
        <mc:Fallback xmlns="">
          <p:sp>
            <p:nvSpPr>
              <p:cNvPr id="5" name="ZoneTexte 4">
                <a:extLst>
                  <a:ext uri="{FF2B5EF4-FFF2-40B4-BE49-F238E27FC236}">
                    <a16:creationId xmlns:a16="http://schemas.microsoft.com/office/drawing/2014/main" id="{FEF9BFF9-E4C5-CDC3-1AE1-AD6D3E72A42B}"/>
                  </a:ext>
                </a:extLst>
              </p:cNvPr>
              <p:cNvSpPr txBox="1">
                <a:spLocks noRot="1" noChangeAspect="1" noMove="1" noResize="1" noEditPoints="1" noAdjustHandles="1" noChangeArrowheads="1" noChangeShapeType="1" noTextEdit="1"/>
              </p:cNvSpPr>
              <p:nvPr/>
            </p:nvSpPr>
            <p:spPr>
              <a:xfrm>
                <a:off x="3108480" y="5361811"/>
                <a:ext cx="7874048" cy="404791"/>
              </a:xfrm>
              <a:prstGeom prst="rect">
                <a:avLst/>
              </a:prstGeom>
              <a:blipFill>
                <a:blip r:embed="rId5"/>
                <a:stretch>
                  <a:fillRect t="-100000" b="-172727"/>
                </a:stretch>
              </a:blipFill>
            </p:spPr>
            <p:txBody>
              <a:bodyPr/>
              <a:lstStyle/>
              <a:p>
                <a:r>
                  <a:rPr lang="fr-FR">
                    <a:noFill/>
                  </a:rPr>
                  <a:t> </a:t>
                </a:r>
              </a:p>
            </p:txBody>
          </p:sp>
        </mc:Fallback>
      </mc:AlternateContent>
      <p:cxnSp>
        <p:nvCxnSpPr>
          <p:cNvPr id="26" name="Connecteur droit 25">
            <a:extLst>
              <a:ext uri="{FF2B5EF4-FFF2-40B4-BE49-F238E27FC236}">
                <a16:creationId xmlns:a16="http://schemas.microsoft.com/office/drawing/2014/main" id="{C400E758-2B8F-46C3-DA87-71DBC72FA0F9}"/>
              </a:ext>
            </a:extLst>
          </p:cNvPr>
          <p:cNvCxnSpPr/>
          <p:nvPr/>
        </p:nvCxnSpPr>
        <p:spPr>
          <a:xfrm>
            <a:off x="3028335" y="4002555"/>
            <a:ext cx="1029543" cy="0"/>
          </a:xfrm>
          <a:prstGeom prst="line">
            <a:avLst/>
          </a:prstGeom>
          <a:ln w="5715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C6CB27DF-94EF-7226-1DFE-3CB7B9CF871F}"/>
              </a:ext>
            </a:extLst>
          </p:cNvPr>
          <p:cNvCxnSpPr>
            <a:cxnSpLocks/>
          </p:cNvCxnSpPr>
          <p:nvPr/>
        </p:nvCxnSpPr>
        <p:spPr>
          <a:xfrm flipH="1">
            <a:off x="2117286" y="1119149"/>
            <a:ext cx="12179" cy="1513632"/>
          </a:xfrm>
          <a:prstGeom prst="line">
            <a:avLst/>
          </a:prstGeom>
          <a:ln w="57150">
            <a:solidFill>
              <a:srgbClr val="6699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768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C7977C4-F464-D449-B7C1-AE7D4292B8E4}"/>
              </a:ext>
            </a:extLst>
          </p:cNvPr>
          <p:cNvSpPr>
            <a:spLocks noGrp="1"/>
          </p:cNvSpPr>
          <p:nvPr>
            <p:ph type="title"/>
          </p:nvPr>
        </p:nvSpPr>
        <p:spPr/>
        <p:txBody>
          <a:bodyPr rtlCol="0"/>
          <a:lstStyle/>
          <a:p>
            <a:pPr rtl="0"/>
            <a:r>
              <a:rPr lang="fr-FR" dirty="0"/>
              <a:t>Les attendus</a:t>
            </a:r>
          </a:p>
        </p:txBody>
      </p:sp>
      <p:sp>
        <p:nvSpPr>
          <p:cNvPr id="4" name="Espace réservé du texte 3">
            <a:extLst>
              <a:ext uri="{FF2B5EF4-FFF2-40B4-BE49-F238E27FC236}">
                <a16:creationId xmlns:a16="http://schemas.microsoft.com/office/drawing/2014/main" id="{B46ECB84-B61A-8340-B7E3-FDD2403CEE57}"/>
              </a:ext>
            </a:extLst>
          </p:cNvPr>
          <p:cNvSpPr>
            <a:spLocks noGrp="1"/>
          </p:cNvSpPr>
          <p:nvPr>
            <p:ph type="body" sz="quarter" idx="21"/>
          </p:nvPr>
        </p:nvSpPr>
        <p:spPr/>
        <p:txBody>
          <a:bodyPr rtlCol="0"/>
          <a:lstStyle/>
          <a:p>
            <a:pPr rtl="0"/>
            <a:r>
              <a:rPr lang="fr-FR" dirty="0"/>
              <a:t>Modélisation des actions mécaniques</a:t>
            </a:r>
          </a:p>
        </p:txBody>
      </p:sp>
      <p:sp>
        <p:nvSpPr>
          <p:cNvPr id="12" name="Espace réservé d’image 11" descr="Espace réservé à l’image">
            <a:extLst>
              <a:ext uri="{FF2B5EF4-FFF2-40B4-BE49-F238E27FC236}">
                <a16:creationId xmlns:a16="http://schemas.microsoft.com/office/drawing/2014/main" id="{235EF78C-6A94-4C8B-AA17-24CF0960F3CC}"/>
              </a:ext>
            </a:extLst>
          </p:cNvPr>
          <p:cNvSpPr>
            <a:spLocks noGrp="1"/>
          </p:cNvSpPr>
          <p:nvPr>
            <p:ph type="pic" sz="quarter" idx="22"/>
          </p:nvPr>
        </p:nvSpPr>
        <p:spPr/>
        <p:txBody>
          <a:bodyPr/>
          <a:lstStyle/>
          <a:p>
            <a:endParaRPr lang="fr-FR"/>
          </a:p>
        </p:txBody>
      </p:sp>
      <p:sp>
        <p:nvSpPr>
          <p:cNvPr id="5" name="Espace réservé du texte 4">
            <a:extLst>
              <a:ext uri="{FF2B5EF4-FFF2-40B4-BE49-F238E27FC236}">
                <a16:creationId xmlns:a16="http://schemas.microsoft.com/office/drawing/2014/main" id="{1E198F46-EA3E-D747-9F3D-910243C08741}"/>
              </a:ext>
            </a:extLst>
          </p:cNvPr>
          <p:cNvSpPr>
            <a:spLocks noGrp="1"/>
          </p:cNvSpPr>
          <p:nvPr>
            <p:ph type="body" sz="quarter" idx="10"/>
          </p:nvPr>
        </p:nvSpPr>
        <p:spPr>
          <a:xfrm>
            <a:off x="-1" y="2066537"/>
            <a:ext cx="8052619" cy="4800604"/>
          </a:xfrm>
        </p:spPr>
        <p:txBody>
          <a:bodyPr rtlCol="0"/>
          <a:lstStyle/>
          <a:p>
            <a:r>
              <a:rPr lang="fr-FR" dirty="0"/>
              <a:t>Vecteur</a:t>
            </a:r>
          </a:p>
          <a:p>
            <a:endParaRPr lang="fr-FR" dirty="0"/>
          </a:p>
          <a:p>
            <a:r>
              <a:rPr lang="fr-FR" dirty="0"/>
              <a:t>Calcul vectoriel</a:t>
            </a:r>
          </a:p>
          <a:p>
            <a:endParaRPr lang="fr-FR" dirty="0"/>
          </a:p>
          <a:p>
            <a:r>
              <a:rPr lang="fr-FR" dirty="0"/>
              <a:t>Changement de base</a:t>
            </a:r>
          </a:p>
          <a:p>
            <a:endParaRPr lang="fr-FR" dirty="0"/>
          </a:p>
          <a:p>
            <a:r>
              <a:rPr lang="fr-FR" dirty="0"/>
              <a:t>Géométrie des masses</a:t>
            </a:r>
          </a:p>
          <a:p>
            <a:endParaRPr lang="fr-FR" dirty="0"/>
          </a:p>
          <a:p>
            <a:r>
              <a:rPr lang="fr-FR" dirty="0"/>
              <a:t>Action mécanique</a:t>
            </a:r>
          </a:p>
          <a:p>
            <a:endParaRPr lang="fr-FR" dirty="0"/>
          </a:p>
          <a:p>
            <a:r>
              <a:rPr lang="fr-FR" dirty="0"/>
              <a:t>Forces / Moment d’une force</a:t>
            </a:r>
          </a:p>
          <a:p>
            <a:endParaRPr lang="fr-FR" dirty="0"/>
          </a:p>
          <a:p>
            <a:pPr rtl="0"/>
            <a:endParaRPr lang="fr-FR" dirty="0"/>
          </a:p>
        </p:txBody>
      </p:sp>
    </p:spTree>
    <p:extLst>
      <p:ext uri="{BB962C8B-B14F-4D97-AF65-F5344CB8AC3E}">
        <p14:creationId xmlns:p14="http://schemas.microsoft.com/office/powerpoint/2010/main" val="192411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0B6EDD4-3B90-4849-821B-D1A8043A2253}"/>
              </a:ext>
            </a:extLst>
          </p:cNvPr>
          <p:cNvSpPr>
            <a:spLocks noGrp="1"/>
          </p:cNvSpPr>
          <p:nvPr>
            <p:ph type="title"/>
          </p:nvPr>
        </p:nvSpPr>
        <p:spPr/>
        <p:txBody>
          <a:bodyPr rtlCol="0"/>
          <a:lstStyle/>
          <a:p>
            <a:pPr rtl="0"/>
            <a:r>
              <a:rPr lang="fr-FR" dirty="0"/>
              <a:t>Caractéristiques technologiques des contacts</a:t>
            </a:r>
          </a:p>
        </p:txBody>
      </p:sp>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8716F78E-A23C-1845-A228-9F61F39FD825}"/>
              </a:ext>
            </a:extLst>
          </p:cNvPr>
          <p:cNvPicPr>
            <a:picLocks noChangeAspect="1"/>
          </p:cNvPicPr>
          <p:nvPr/>
        </p:nvPicPr>
        <p:blipFill>
          <a:blip r:embed="rId3"/>
          <a:stretch>
            <a:fillRect/>
          </a:stretch>
        </p:blipFill>
        <p:spPr>
          <a:xfrm>
            <a:off x="1690233" y="4376"/>
            <a:ext cx="6506483" cy="5534797"/>
          </a:xfrm>
          <a:prstGeom prst="rect">
            <a:avLst/>
          </a:prstGeom>
        </p:spPr>
      </p:pic>
    </p:spTree>
    <p:extLst>
      <p:ext uri="{BB962C8B-B14F-4D97-AF65-F5344CB8AC3E}">
        <p14:creationId xmlns:p14="http://schemas.microsoft.com/office/powerpoint/2010/main" val="294420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0B6EDD4-3B90-4849-821B-D1A8043A2253}"/>
              </a:ext>
            </a:extLst>
          </p:cNvPr>
          <p:cNvSpPr>
            <a:spLocks noGrp="1"/>
          </p:cNvSpPr>
          <p:nvPr>
            <p:ph type="title"/>
          </p:nvPr>
        </p:nvSpPr>
        <p:spPr/>
        <p:txBody>
          <a:bodyPr rtlCol="0"/>
          <a:lstStyle/>
          <a:p>
            <a:pPr rtl="0"/>
            <a:r>
              <a:rPr lang="fr-FR" dirty="0"/>
              <a:t>Caractéristiques technologiques des contacts</a:t>
            </a:r>
          </a:p>
        </p:txBody>
      </p:sp>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8716F78E-A23C-1845-A228-9F61F39FD825}"/>
              </a:ext>
            </a:extLst>
          </p:cNvPr>
          <p:cNvPicPr>
            <a:picLocks noChangeAspect="1"/>
          </p:cNvPicPr>
          <p:nvPr/>
        </p:nvPicPr>
        <p:blipFill>
          <a:blip r:embed="rId3"/>
          <a:stretch>
            <a:fillRect/>
          </a:stretch>
        </p:blipFill>
        <p:spPr>
          <a:xfrm>
            <a:off x="1690233" y="4376"/>
            <a:ext cx="6506483" cy="5534797"/>
          </a:xfrm>
          <a:prstGeom prst="rect">
            <a:avLst/>
          </a:prstGeom>
        </p:spPr>
      </p:pic>
      <p:sp>
        <p:nvSpPr>
          <p:cNvPr id="30" name="Ellipse 29">
            <a:extLst>
              <a:ext uri="{FF2B5EF4-FFF2-40B4-BE49-F238E27FC236}">
                <a16:creationId xmlns:a16="http://schemas.microsoft.com/office/drawing/2014/main" id="{98E38BC7-D63C-F881-89C6-159D7ECB7013}"/>
              </a:ext>
            </a:extLst>
          </p:cNvPr>
          <p:cNvSpPr/>
          <p:nvPr/>
        </p:nvSpPr>
        <p:spPr>
          <a:xfrm>
            <a:off x="5686426" y="2847976"/>
            <a:ext cx="76200" cy="76200"/>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31" name="ZoneTexte 30">
            <a:extLst>
              <a:ext uri="{FF2B5EF4-FFF2-40B4-BE49-F238E27FC236}">
                <a16:creationId xmlns:a16="http://schemas.microsoft.com/office/drawing/2014/main" id="{D2A4E27C-E199-A6F5-080B-BDD4775DCFA7}"/>
              </a:ext>
            </a:extLst>
          </p:cNvPr>
          <p:cNvSpPr txBox="1"/>
          <p:nvPr/>
        </p:nvSpPr>
        <p:spPr>
          <a:xfrm>
            <a:off x="5410201" y="2554607"/>
            <a:ext cx="1019175" cy="369332"/>
          </a:xfrm>
          <a:prstGeom prst="rect">
            <a:avLst/>
          </a:prstGeom>
          <a:noFill/>
        </p:spPr>
        <p:txBody>
          <a:bodyPr wrap="square" rtlCol="0">
            <a:spAutoFit/>
          </a:bodyPr>
          <a:lstStyle/>
          <a:p>
            <a:r>
              <a:rPr lang="fr-FR" dirty="0">
                <a:solidFill>
                  <a:srgbClr val="0070C0"/>
                </a:solidFill>
              </a:rPr>
              <a:t>A</a:t>
            </a:r>
          </a:p>
        </p:txBody>
      </p:sp>
      <p:cxnSp>
        <p:nvCxnSpPr>
          <p:cNvPr id="3" name="Connecteur droit 2">
            <a:extLst>
              <a:ext uri="{FF2B5EF4-FFF2-40B4-BE49-F238E27FC236}">
                <a16:creationId xmlns:a16="http://schemas.microsoft.com/office/drawing/2014/main" id="{DF5FE4A0-66FE-BD9E-EB29-48DA0BC63CC3}"/>
              </a:ext>
            </a:extLst>
          </p:cNvPr>
          <p:cNvCxnSpPr/>
          <p:nvPr/>
        </p:nvCxnSpPr>
        <p:spPr>
          <a:xfrm>
            <a:off x="5724526" y="2895364"/>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F0A14469-ADB7-54CF-1A31-52478FEB48B0}"/>
              </a:ext>
            </a:extLst>
          </p:cNvPr>
          <p:cNvCxnSpPr>
            <a:cxnSpLocks/>
          </p:cNvCxnSpPr>
          <p:nvPr/>
        </p:nvCxnSpPr>
        <p:spPr>
          <a:xfrm flipH="1">
            <a:off x="5743575" y="3949800"/>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827C0AA6-1423-5599-D52B-2182A10B8ADF}"/>
              </a:ext>
            </a:extLst>
          </p:cNvPr>
          <p:cNvCxnSpPr>
            <a:cxnSpLocks/>
          </p:cNvCxnSpPr>
          <p:nvPr/>
        </p:nvCxnSpPr>
        <p:spPr>
          <a:xfrm flipH="1">
            <a:off x="2724150" y="4848225"/>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AF1009B6-825F-0460-20E6-8562021E63A7}"/>
              </a:ext>
            </a:extLst>
          </p:cNvPr>
          <p:cNvCxnSpPr>
            <a:cxnSpLocks/>
          </p:cNvCxnSpPr>
          <p:nvPr/>
        </p:nvCxnSpPr>
        <p:spPr>
          <a:xfrm flipH="1">
            <a:off x="2724150" y="2885839"/>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400D2239-367C-38A7-936E-6331AE8CC998}"/>
              </a:ext>
            </a:extLst>
          </p:cNvPr>
          <p:cNvCxnSpPr/>
          <p:nvPr/>
        </p:nvCxnSpPr>
        <p:spPr>
          <a:xfrm>
            <a:off x="2714625" y="2867026"/>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6B07EEA3-1D8F-E65F-C660-597BF00DE0FF}"/>
              </a:ext>
            </a:extLst>
          </p:cNvPr>
          <p:cNvCxnSpPr>
            <a:cxnSpLocks/>
          </p:cNvCxnSpPr>
          <p:nvPr/>
        </p:nvCxnSpPr>
        <p:spPr>
          <a:xfrm flipH="1">
            <a:off x="2720445" y="1987414"/>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7AD5E332-4585-34CC-5E89-4DFFDE845846}"/>
              </a:ext>
            </a:extLst>
          </p:cNvPr>
          <p:cNvCxnSpPr>
            <a:cxnSpLocks/>
          </p:cNvCxnSpPr>
          <p:nvPr/>
        </p:nvCxnSpPr>
        <p:spPr>
          <a:xfrm flipH="1">
            <a:off x="3829050" y="1949314"/>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F372D37A-11AD-4D03-6247-4A0A77868C49}"/>
              </a:ext>
            </a:extLst>
          </p:cNvPr>
          <p:cNvCxnSpPr>
            <a:cxnSpLocks/>
          </p:cNvCxnSpPr>
          <p:nvPr/>
        </p:nvCxnSpPr>
        <p:spPr>
          <a:xfrm flipH="1">
            <a:off x="5785987" y="1968127"/>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F946E595-DE50-6AA7-F830-D94EE43F5663}"/>
              </a:ext>
            </a:extLst>
          </p:cNvPr>
          <p:cNvCxnSpPr/>
          <p:nvPr/>
        </p:nvCxnSpPr>
        <p:spPr>
          <a:xfrm>
            <a:off x="6814687" y="1939552"/>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ZoneTexte 21">
                <a:extLst>
                  <a:ext uri="{FF2B5EF4-FFF2-40B4-BE49-F238E27FC236}">
                    <a16:creationId xmlns:a16="http://schemas.microsoft.com/office/drawing/2014/main" id="{2D4927F4-0910-5109-C80A-68A9DD60B665}"/>
                  </a:ext>
                </a:extLst>
              </p:cNvPr>
              <p:cNvSpPr txBox="1"/>
              <p:nvPr/>
            </p:nvSpPr>
            <p:spPr>
              <a:xfrm>
                <a:off x="7619999" y="2000609"/>
                <a:ext cx="3733801" cy="1477328"/>
              </a:xfrm>
              <a:prstGeom prst="rect">
                <a:avLst/>
              </a:prstGeom>
              <a:noFill/>
            </p:spPr>
            <p:txBody>
              <a:bodyPr wrap="square">
                <a:spAutoFit/>
              </a:bodyPr>
              <a:lstStyle/>
              <a:p>
                <a:r>
                  <a:rPr lang="fr-FR" dirty="0"/>
                  <a:t>Coordonnées du point A dans R :</a:t>
                </a:r>
              </a:p>
              <a:p>
                <a:endParaRPr lang="fr-FR" dirty="0"/>
              </a:p>
              <a:p>
                <a:r>
                  <a:rPr lang="fr-FR" dirty="0"/>
                  <a:t>A : (</a:t>
                </a:r>
                <a:r>
                  <a:rPr lang="fr-FR" dirty="0">
                    <a:latin typeface="Calibri" panose="020F0502020204030204" pitchFamily="34" charset="0"/>
                    <a:ea typeface="Times New Roman" panose="02020603050405020304" pitchFamily="18" charset="0"/>
                    <a:cs typeface="Times New Roman" panose="02020603050405020304" pitchFamily="18" charset="0"/>
                  </a:rPr>
                  <a:t>X</a:t>
                </a:r>
                <a:r>
                  <a:rPr lang="fr-FR" baseline="-25000" dirty="0">
                    <a:latin typeface="Calibri" panose="020F0502020204030204" pitchFamily="34" charset="0"/>
                    <a:ea typeface="Times New Roman" panose="02020603050405020304" pitchFamily="18" charset="0"/>
                    <a:cs typeface="Times New Roman" panose="02020603050405020304" pitchFamily="18" charset="0"/>
                  </a:rPr>
                  <a:t>A,</a:t>
                </a:r>
                <a:r>
                  <a:rPr lang="fr-FR" dirty="0">
                    <a:latin typeface="Calibri" panose="020F0502020204030204" pitchFamily="34" charset="0"/>
                    <a:ea typeface="Times New Roman" panose="02020603050405020304" pitchFamily="18" charset="0"/>
                    <a:cs typeface="Times New Roman" panose="02020603050405020304" pitchFamily="18" charset="0"/>
                  </a:rPr>
                  <a:t> Y</a:t>
                </a:r>
                <a:r>
                  <a:rPr lang="fr-FR" baseline="-25000" dirty="0">
                    <a:latin typeface="Calibri" panose="020F0502020204030204" pitchFamily="34" charset="0"/>
                    <a:ea typeface="Times New Roman" panose="02020603050405020304" pitchFamily="18" charset="0"/>
                    <a:cs typeface="Times New Roman" panose="02020603050405020304" pitchFamily="18" charset="0"/>
                  </a:rPr>
                  <a:t>A, </a:t>
                </a:r>
                <a:r>
                  <a:rPr lang="fr-FR" dirty="0">
                    <a:latin typeface="Calibri" panose="020F0502020204030204" pitchFamily="34" charset="0"/>
                    <a:ea typeface="Times New Roman" panose="02020603050405020304" pitchFamily="18" charset="0"/>
                    <a:cs typeface="Times New Roman" panose="02020603050405020304" pitchFamily="18" charset="0"/>
                  </a:rPr>
                  <a:t>Z</a:t>
                </a:r>
                <a:r>
                  <a:rPr lang="fr-FR" baseline="-25000" dirty="0">
                    <a:latin typeface="Calibri" panose="020F0502020204030204" pitchFamily="34" charset="0"/>
                    <a:ea typeface="Times New Roman" panose="02020603050405020304" pitchFamily="18" charset="0"/>
                    <a:cs typeface="Times New Roman" panose="02020603050405020304" pitchFamily="18" charset="0"/>
                  </a:rPr>
                  <a:t>A</a:t>
                </a:r>
                <a:r>
                  <a:rPr lang="fr-FR" dirty="0"/>
                  <a:t>)</a:t>
                </a:r>
              </a:p>
              <a:p>
                <a:endParaRPr lang="fr-FR" dirty="0"/>
              </a:p>
              <a:p>
                <a:r>
                  <a:rPr lang="fr-FR" dirty="0">
                    <a:latin typeface="Calibri" panose="020F0502020204030204" pitchFamily="34" charset="0"/>
                    <a:ea typeface="Times New Roman" panose="02020603050405020304" pitchFamily="18" charset="0"/>
                    <a:cs typeface="Times New Roman" panose="02020603050405020304" pitchFamily="18" charset="0"/>
                  </a:rPr>
                  <a:t>X</a:t>
                </a:r>
                <a:r>
                  <a:rPr lang="fr-FR" baseline="-25000" dirty="0">
                    <a:latin typeface="Calibri" panose="020F0502020204030204" pitchFamily="34" charset="0"/>
                    <a:ea typeface="Times New Roman" panose="02020603050405020304" pitchFamily="18" charset="0"/>
                    <a:cs typeface="Times New Roman" panose="02020603050405020304" pitchFamily="18" charset="0"/>
                  </a:rPr>
                  <a:t>A</a:t>
                </a:r>
                <a:r>
                  <a:rPr lang="fr-FR" dirty="0"/>
                  <a:t> : projection de A sur l’axe (O, </a:t>
                </a:r>
                <a14:m>
                  <m:oMath xmlns:m="http://schemas.openxmlformats.org/officeDocument/2006/math">
                    <m:acc>
                      <m:accPr>
                        <m:chr m:val="⃗"/>
                        <m:ctrlPr>
                          <a:rPr lang="fr-FR" i="1" smtClean="0">
                            <a:effectLst/>
                            <a:latin typeface="Cambria Math" panose="02040503050406030204" pitchFamily="18" charset="0"/>
                          </a:rPr>
                        </m:ctrlPr>
                      </m:accPr>
                      <m:e>
                        <m:r>
                          <a:rPr lang="fr-FR" sz="1800" i="1">
                            <a:effectLst/>
                            <a:latin typeface="Cambria Math" panose="02040503050406030204" pitchFamily="18" charset="0"/>
                            <a:ea typeface="Calibri" panose="020F0502020204030204" pitchFamily="34" charset="0"/>
                            <a:cs typeface="Times New Roman" panose="02020603050405020304" pitchFamily="18" charset="0"/>
                          </a:rPr>
                          <m:t>𝑥</m:t>
                        </m:r>
                      </m:e>
                    </m:acc>
                  </m:oMath>
                </a14:m>
                <a:r>
                  <a:rPr lang="fr-FR" dirty="0"/>
                  <a:t>)</a:t>
                </a:r>
              </a:p>
            </p:txBody>
          </p:sp>
        </mc:Choice>
        <mc:Fallback xmlns="">
          <p:sp>
            <p:nvSpPr>
              <p:cNvPr id="22" name="ZoneTexte 21">
                <a:extLst>
                  <a:ext uri="{FF2B5EF4-FFF2-40B4-BE49-F238E27FC236}">
                    <a16:creationId xmlns:a16="http://schemas.microsoft.com/office/drawing/2014/main" id="{2D4927F4-0910-5109-C80A-68A9DD60B665}"/>
                  </a:ext>
                </a:extLst>
              </p:cNvPr>
              <p:cNvSpPr txBox="1">
                <a:spLocks noRot="1" noChangeAspect="1" noMove="1" noResize="1" noEditPoints="1" noAdjustHandles="1" noChangeArrowheads="1" noChangeShapeType="1" noTextEdit="1"/>
              </p:cNvSpPr>
              <p:nvPr/>
            </p:nvSpPr>
            <p:spPr>
              <a:xfrm>
                <a:off x="7619999" y="2000609"/>
                <a:ext cx="3733801" cy="1477328"/>
              </a:xfrm>
              <a:prstGeom prst="rect">
                <a:avLst/>
              </a:prstGeom>
              <a:blipFill>
                <a:blip r:embed="rId4"/>
                <a:stretch>
                  <a:fillRect l="-1305" t="-2058" r="-2936" b="-5350"/>
                </a:stretch>
              </a:blipFill>
            </p:spPr>
            <p:txBody>
              <a:bodyPr/>
              <a:lstStyle/>
              <a:p>
                <a:r>
                  <a:rPr lang="fr-FR">
                    <a:noFill/>
                  </a:rPr>
                  <a:t> </a:t>
                </a:r>
              </a:p>
            </p:txBody>
          </p:sp>
        </mc:Fallback>
      </mc:AlternateContent>
      <p:sp>
        <p:nvSpPr>
          <p:cNvPr id="23" name="ZoneTexte 22">
            <a:extLst>
              <a:ext uri="{FF2B5EF4-FFF2-40B4-BE49-F238E27FC236}">
                <a16:creationId xmlns:a16="http://schemas.microsoft.com/office/drawing/2014/main" id="{A3CF1B14-C608-D93B-F579-B46566CA8623}"/>
              </a:ext>
            </a:extLst>
          </p:cNvPr>
          <p:cNvSpPr txBox="1"/>
          <p:nvPr/>
        </p:nvSpPr>
        <p:spPr>
          <a:xfrm>
            <a:off x="6467475" y="3551553"/>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X</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24" name="ZoneTexte 23">
            <a:extLst>
              <a:ext uri="{FF2B5EF4-FFF2-40B4-BE49-F238E27FC236}">
                <a16:creationId xmlns:a16="http://schemas.microsoft.com/office/drawing/2014/main" id="{1C487AC2-ABB6-E86A-FE01-67BD51F10EFA}"/>
              </a:ext>
            </a:extLst>
          </p:cNvPr>
          <p:cNvSpPr txBox="1"/>
          <p:nvPr/>
        </p:nvSpPr>
        <p:spPr>
          <a:xfrm>
            <a:off x="3486150" y="1599032"/>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Y</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25" name="ZoneTexte 24">
            <a:extLst>
              <a:ext uri="{FF2B5EF4-FFF2-40B4-BE49-F238E27FC236}">
                <a16:creationId xmlns:a16="http://schemas.microsoft.com/office/drawing/2014/main" id="{E774EB0A-C4A4-B0F0-9376-A92A45DAAC47}"/>
              </a:ext>
            </a:extLst>
          </p:cNvPr>
          <p:cNvSpPr txBox="1"/>
          <p:nvPr/>
        </p:nvSpPr>
        <p:spPr>
          <a:xfrm>
            <a:off x="2371725" y="4478775"/>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Z</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Tree>
    <p:extLst>
      <p:ext uri="{BB962C8B-B14F-4D97-AF65-F5344CB8AC3E}">
        <p14:creationId xmlns:p14="http://schemas.microsoft.com/office/powerpoint/2010/main" val="1321742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0B6EDD4-3B90-4849-821B-D1A8043A2253}"/>
              </a:ext>
            </a:extLst>
          </p:cNvPr>
          <p:cNvSpPr>
            <a:spLocks noGrp="1"/>
          </p:cNvSpPr>
          <p:nvPr>
            <p:ph type="title"/>
          </p:nvPr>
        </p:nvSpPr>
        <p:spPr/>
        <p:txBody>
          <a:bodyPr rtlCol="0"/>
          <a:lstStyle/>
          <a:p>
            <a:pPr rtl="0"/>
            <a:r>
              <a:rPr lang="fr-FR" dirty="0"/>
              <a:t>Caractéristiques technologiques des contacts</a:t>
            </a:r>
          </a:p>
        </p:txBody>
      </p:sp>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8716F78E-A23C-1845-A228-9F61F39FD825}"/>
              </a:ext>
            </a:extLst>
          </p:cNvPr>
          <p:cNvPicPr>
            <a:picLocks noChangeAspect="1"/>
          </p:cNvPicPr>
          <p:nvPr/>
        </p:nvPicPr>
        <p:blipFill>
          <a:blip r:embed="rId3"/>
          <a:stretch>
            <a:fillRect/>
          </a:stretch>
        </p:blipFill>
        <p:spPr>
          <a:xfrm>
            <a:off x="1690233" y="4376"/>
            <a:ext cx="6506483" cy="5534797"/>
          </a:xfrm>
          <a:prstGeom prst="rect">
            <a:avLst/>
          </a:prstGeom>
        </p:spPr>
      </p:pic>
      <p:sp>
        <p:nvSpPr>
          <p:cNvPr id="30" name="Ellipse 29">
            <a:extLst>
              <a:ext uri="{FF2B5EF4-FFF2-40B4-BE49-F238E27FC236}">
                <a16:creationId xmlns:a16="http://schemas.microsoft.com/office/drawing/2014/main" id="{98E38BC7-D63C-F881-89C6-159D7ECB7013}"/>
              </a:ext>
            </a:extLst>
          </p:cNvPr>
          <p:cNvSpPr/>
          <p:nvPr/>
        </p:nvSpPr>
        <p:spPr>
          <a:xfrm>
            <a:off x="5686426" y="2847976"/>
            <a:ext cx="76200" cy="76200"/>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31" name="ZoneTexte 30">
            <a:extLst>
              <a:ext uri="{FF2B5EF4-FFF2-40B4-BE49-F238E27FC236}">
                <a16:creationId xmlns:a16="http://schemas.microsoft.com/office/drawing/2014/main" id="{D2A4E27C-E199-A6F5-080B-BDD4775DCFA7}"/>
              </a:ext>
            </a:extLst>
          </p:cNvPr>
          <p:cNvSpPr txBox="1"/>
          <p:nvPr/>
        </p:nvSpPr>
        <p:spPr>
          <a:xfrm>
            <a:off x="5410201" y="2554607"/>
            <a:ext cx="1019175" cy="369332"/>
          </a:xfrm>
          <a:prstGeom prst="rect">
            <a:avLst/>
          </a:prstGeom>
          <a:noFill/>
        </p:spPr>
        <p:txBody>
          <a:bodyPr wrap="square" rtlCol="0">
            <a:spAutoFit/>
          </a:bodyPr>
          <a:lstStyle/>
          <a:p>
            <a:r>
              <a:rPr lang="fr-FR" dirty="0">
                <a:solidFill>
                  <a:srgbClr val="0070C0"/>
                </a:solidFill>
              </a:rPr>
              <a:t>A</a:t>
            </a:r>
          </a:p>
        </p:txBody>
      </p:sp>
      <p:cxnSp>
        <p:nvCxnSpPr>
          <p:cNvPr id="3" name="Connecteur droit 2">
            <a:extLst>
              <a:ext uri="{FF2B5EF4-FFF2-40B4-BE49-F238E27FC236}">
                <a16:creationId xmlns:a16="http://schemas.microsoft.com/office/drawing/2014/main" id="{DF5FE4A0-66FE-BD9E-EB29-48DA0BC63CC3}"/>
              </a:ext>
            </a:extLst>
          </p:cNvPr>
          <p:cNvCxnSpPr/>
          <p:nvPr/>
        </p:nvCxnSpPr>
        <p:spPr>
          <a:xfrm>
            <a:off x="5724526" y="2895364"/>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F0A14469-ADB7-54CF-1A31-52478FEB48B0}"/>
              </a:ext>
            </a:extLst>
          </p:cNvPr>
          <p:cNvCxnSpPr>
            <a:cxnSpLocks/>
          </p:cNvCxnSpPr>
          <p:nvPr/>
        </p:nvCxnSpPr>
        <p:spPr>
          <a:xfrm flipH="1">
            <a:off x="5743575" y="3949800"/>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827C0AA6-1423-5599-D52B-2182A10B8ADF}"/>
              </a:ext>
            </a:extLst>
          </p:cNvPr>
          <p:cNvCxnSpPr>
            <a:cxnSpLocks/>
          </p:cNvCxnSpPr>
          <p:nvPr/>
        </p:nvCxnSpPr>
        <p:spPr>
          <a:xfrm flipH="1">
            <a:off x="2724150" y="4848225"/>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AF1009B6-825F-0460-20E6-8562021E63A7}"/>
              </a:ext>
            </a:extLst>
          </p:cNvPr>
          <p:cNvCxnSpPr>
            <a:cxnSpLocks/>
          </p:cNvCxnSpPr>
          <p:nvPr/>
        </p:nvCxnSpPr>
        <p:spPr>
          <a:xfrm flipH="1">
            <a:off x="2724150" y="2885839"/>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400D2239-367C-38A7-936E-6331AE8CC998}"/>
              </a:ext>
            </a:extLst>
          </p:cNvPr>
          <p:cNvCxnSpPr/>
          <p:nvPr/>
        </p:nvCxnSpPr>
        <p:spPr>
          <a:xfrm>
            <a:off x="2714625" y="2867026"/>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6B07EEA3-1D8F-E65F-C660-597BF00DE0FF}"/>
              </a:ext>
            </a:extLst>
          </p:cNvPr>
          <p:cNvCxnSpPr>
            <a:cxnSpLocks/>
          </p:cNvCxnSpPr>
          <p:nvPr/>
        </p:nvCxnSpPr>
        <p:spPr>
          <a:xfrm flipH="1">
            <a:off x="2720445" y="1987414"/>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7AD5E332-4585-34CC-5E89-4DFFDE845846}"/>
              </a:ext>
            </a:extLst>
          </p:cNvPr>
          <p:cNvCxnSpPr>
            <a:cxnSpLocks/>
          </p:cNvCxnSpPr>
          <p:nvPr/>
        </p:nvCxnSpPr>
        <p:spPr>
          <a:xfrm flipH="1">
            <a:off x="3829050" y="1949314"/>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F372D37A-11AD-4D03-6247-4A0A77868C49}"/>
              </a:ext>
            </a:extLst>
          </p:cNvPr>
          <p:cNvCxnSpPr>
            <a:cxnSpLocks/>
          </p:cNvCxnSpPr>
          <p:nvPr/>
        </p:nvCxnSpPr>
        <p:spPr>
          <a:xfrm flipH="1">
            <a:off x="5785987" y="1968127"/>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F946E595-DE50-6AA7-F830-D94EE43F5663}"/>
              </a:ext>
            </a:extLst>
          </p:cNvPr>
          <p:cNvCxnSpPr/>
          <p:nvPr/>
        </p:nvCxnSpPr>
        <p:spPr>
          <a:xfrm>
            <a:off x="6814687" y="1939552"/>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394C9586-4179-AB23-26E3-57D86C870741}"/>
              </a:ext>
            </a:extLst>
          </p:cNvPr>
          <p:cNvSpPr txBox="1"/>
          <p:nvPr/>
        </p:nvSpPr>
        <p:spPr>
          <a:xfrm>
            <a:off x="5888539" y="350049"/>
            <a:ext cx="338590" cy="369332"/>
          </a:xfrm>
          <a:prstGeom prst="rect">
            <a:avLst/>
          </a:prstGeom>
          <a:noFill/>
        </p:spPr>
        <p:txBody>
          <a:bodyPr wrap="square" rtlCol="0">
            <a:spAutoFit/>
          </a:bodyPr>
          <a:lstStyle/>
          <a:p>
            <a:r>
              <a:rPr lang="fr-FR" dirty="0">
                <a:solidFill>
                  <a:srgbClr val="FF0000"/>
                </a:solidFill>
              </a:rPr>
              <a:t>B</a:t>
            </a:r>
          </a:p>
        </p:txBody>
      </p:sp>
      <p:sp>
        <p:nvSpPr>
          <p:cNvPr id="6" name="Ellipse 5">
            <a:extLst>
              <a:ext uri="{FF2B5EF4-FFF2-40B4-BE49-F238E27FC236}">
                <a16:creationId xmlns:a16="http://schemas.microsoft.com/office/drawing/2014/main" id="{CBB019B3-D311-CBE9-A740-953C6233FACB}"/>
              </a:ext>
            </a:extLst>
          </p:cNvPr>
          <p:cNvSpPr/>
          <p:nvPr/>
        </p:nvSpPr>
        <p:spPr>
          <a:xfrm>
            <a:off x="6058977" y="707396"/>
            <a:ext cx="62364" cy="62364"/>
          </a:xfrm>
          <a:prstGeom prst="ellipse">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a:extLst>
              <a:ext uri="{FF2B5EF4-FFF2-40B4-BE49-F238E27FC236}">
                <a16:creationId xmlns:a16="http://schemas.microsoft.com/office/drawing/2014/main" id="{310E84A8-E8E8-F33C-6892-25CF972278FF}"/>
              </a:ext>
            </a:extLst>
          </p:cNvPr>
          <p:cNvCxnSpPr>
            <a:cxnSpLocks/>
          </p:cNvCxnSpPr>
          <p:nvPr/>
        </p:nvCxnSpPr>
        <p:spPr>
          <a:xfrm>
            <a:off x="6100311" y="773533"/>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D28D7F1E-60B5-FC7E-785E-EA5C26376310}"/>
              </a:ext>
            </a:extLst>
          </p:cNvPr>
          <p:cNvCxnSpPr>
            <a:cxnSpLocks/>
          </p:cNvCxnSpPr>
          <p:nvPr/>
        </p:nvCxnSpPr>
        <p:spPr>
          <a:xfrm flipH="1">
            <a:off x="6099056" y="3924823"/>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D1A3F15B-F7B6-8FD5-20B3-8DFBAAFADC2C}"/>
              </a:ext>
            </a:extLst>
          </p:cNvPr>
          <p:cNvCxnSpPr>
            <a:cxnSpLocks/>
          </p:cNvCxnSpPr>
          <p:nvPr/>
        </p:nvCxnSpPr>
        <p:spPr>
          <a:xfrm flipH="1">
            <a:off x="6080955" y="-370852"/>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964D43F1-9D4C-F7A0-F78D-68D57BDBA948}"/>
              </a:ext>
            </a:extLst>
          </p:cNvPr>
          <p:cNvCxnSpPr>
            <a:cxnSpLocks/>
          </p:cNvCxnSpPr>
          <p:nvPr/>
        </p:nvCxnSpPr>
        <p:spPr>
          <a:xfrm>
            <a:off x="7420618" y="-426750"/>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09A24656-DE7B-4374-57A7-5D077A182313}"/>
              </a:ext>
            </a:extLst>
          </p:cNvPr>
          <p:cNvCxnSpPr>
            <a:cxnSpLocks/>
          </p:cNvCxnSpPr>
          <p:nvPr/>
        </p:nvCxnSpPr>
        <p:spPr>
          <a:xfrm flipH="1">
            <a:off x="2428875" y="5051861"/>
            <a:ext cx="3628959"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AFA15960-CA9E-B633-EBD6-B1DA3C55BFC0}"/>
              </a:ext>
            </a:extLst>
          </p:cNvPr>
          <p:cNvCxnSpPr>
            <a:cxnSpLocks/>
          </p:cNvCxnSpPr>
          <p:nvPr/>
        </p:nvCxnSpPr>
        <p:spPr>
          <a:xfrm flipH="1">
            <a:off x="2451996" y="744958"/>
            <a:ext cx="3628959"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204A4CA0-A418-4935-2225-04F285D1E9FA}"/>
              </a:ext>
            </a:extLst>
          </p:cNvPr>
          <p:cNvCxnSpPr>
            <a:cxnSpLocks/>
          </p:cNvCxnSpPr>
          <p:nvPr/>
        </p:nvCxnSpPr>
        <p:spPr>
          <a:xfrm>
            <a:off x="2452236" y="765711"/>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E5A02812-2230-5847-2C9C-E70CEC6DE69F}"/>
              </a:ext>
            </a:extLst>
          </p:cNvPr>
          <p:cNvCxnSpPr>
            <a:cxnSpLocks/>
          </p:cNvCxnSpPr>
          <p:nvPr/>
        </p:nvCxnSpPr>
        <p:spPr>
          <a:xfrm flipH="1">
            <a:off x="2451996" y="-407546"/>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a16="http://schemas.microsoft.com/office/drawing/2014/main" id="{1C65CE64-6E0D-971D-E3B8-3F9FA512288B}"/>
              </a:ext>
            </a:extLst>
          </p:cNvPr>
          <p:cNvSpPr txBox="1"/>
          <p:nvPr/>
        </p:nvSpPr>
        <p:spPr>
          <a:xfrm>
            <a:off x="7419071" y="3526562"/>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X</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sp>
        <p:nvSpPr>
          <p:cNvPr id="33" name="ZoneTexte 32">
            <a:extLst>
              <a:ext uri="{FF2B5EF4-FFF2-40B4-BE49-F238E27FC236}">
                <a16:creationId xmlns:a16="http://schemas.microsoft.com/office/drawing/2014/main" id="{4E60AF54-17E0-B563-50D7-4154D9BE5D4B}"/>
              </a:ext>
            </a:extLst>
          </p:cNvPr>
          <p:cNvSpPr txBox="1"/>
          <p:nvPr/>
        </p:nvSpPr>
        <p:spPr>
          <a:xfrm>
            <a:off x="2047184" y="744958"/>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Y</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sp>
        <p:nvSpPr>
          <p:cNvPr id="34" name="ZoneTexte 33">
            <a:extLst>
              <a:ext uri="{FF2B5EF4-FFF2-40B4-BE49-F238E27FC236}">
                <a16:creationId xmlns:a16="http://schemas.microsoft.com/office/drawing/2014/main" id="{ECA57A36-8956-AB21-77C7-F1E5C2A01F61}"/>
              </a:ext>
            </a:extLst>
          </p:cNvPr>
          <p:cNvSpPr txBox="1"/>
          <p:nvPr/>
        </p:nvSpPr>
        <p:spPr>
          <a:xfrm>
            <a:off x="2093051" y="4768704"/>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Z</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mc:AlternateContent xmlns:mc="http://schemas.openxmlformats.org/markup-compatibility/2006" xmlns:a14="http://schemas.microsoft.com/office/drawing/2010/main">
        <mc:Choice Requires="a14">
          <p:sp>
            <p:nvSpPr>
              <p:cNvPr id="35" name="ZoneTexte 34">
                <a:extLst>
                  <a:ext uri="{FF2B5EF4-FFF2-40B4-BE49-F238E27FC236}">
                    <a16:creationId xmlns:a16="http://schemas.microsoft.com/office/drawing/2014/main" id="{F50E086F-6BDC-64CF-148E-8DEB8B582A50}"/>
                  </a:ext>
                </a:extLst>
              </p:cNvPr>
              <p:cNvSpPr txBox="1"/>
              <p:nvPr/>
            </p:nvSpPr>
            <p:spPr>
              <a:xfrm>
                <a:off x="7619999" y="2000609"/>
                <a:ext cx="3733801" cy="1477328"/>
              </a:xfrm>
              <a:prstGeom prst="rect">
                <a:avLst/>
              </a:prstGeom>
              <a:noFill/>
            </p:spPr>
            <p:txBody>
              <a:bodyPr wrap="square">
                <a:spAutoFit/>
              </a:bodyPr>
              <a:lstStyle/>
              <a:p>
                <a:r>
                  <a:rPr lang="fr-FR" dirty="0"/>
                  <a:t>Coordonnées du point B dans R :</a:t>
                </a:r>
              </a:p>
              <a:p>
                <a:endParaRPr lang="fr-FR" dirty="0"/>
              </a:p>
              <a:p>
                <a:r>
                  <a:rPr lang="fr-FR" dirty="0"/>
                  <a:t>B : (</a:t>
                </a:r>
                <a:r>
                  <a:rPr lang="fr-FR" dirty="0">
                    <a:latin typeface="Calibri" panose="020F0502020204030204" pitchFamily="34" charset="0"/>
                    <a:ea typeface="Times New Roman" panose="02020603050405020304" pitchFamily="18" charset="0"/>
                    <a:cs typeface="Times New Roman" panose="02020603050405020304" pitchFamily="18" charset="0"/>
                  </a:rPr>
                  <a:t>X</a:t>
                </a:r>
                <a:r>
                  <a:rPr lang="fr-FR" baseline="-25000" dirty="0">
                    <a:latin typeface="Calibri" panose="020F0502020204030204" pitchFamily="34" charset="0"/>
                    <a:ea typeface="Times New Roman" panose="02020603050405020304" pitchFamily="18" charset="0"/>
                    <a:cs typeface="Times New Roman" panose="02020603050405020304" pitchFamily="18" charset="0"/>
                  </a:rPr>
                  <a:t>B,</a:t>
                </a:r>
                <a:r>
                  <a:rPr lang="fr-FR" dirty="0">
                    <a:latin typeface="Calibri" panose="020F0502020204030204" pitchFamily="34" charset="0"/>
                    <a:ea typeface="Times New Roman" panose="02020603050405020304" pitchFamily="18" charset="0"/>
                    <a:cs typeface="Times New Roman" panose="02020603050405020304" pitchFamily="18" charset="0"/>
                  </a:rPr>
                  <a:t> Y</a:t>
                </a:r>
                <a:r>
                  <a:rPr lang="fr-FR" baseline="-25000" dirty="0">
                    <a:latin typeface="Calibri" panose="020F0502020204030204" pitchFamily="34" charset="0"/>
                    <a:ea typeface="Times New Roman" panose="02020603050405020304" pitchFamily="18" charset="0"/>
                    <a:cs typeface="Times New Roman" panose="02020603050405020304" pitchFamily="18" charset="0"/>
                  </a:rPr>
                  <a:t>B, </a:t>
                </a:r>
                <a:r>
                  <a:rPr lang="fr-FR" dirty="0">
                    <a:latin typeface="Calibri" panose="020F0502020204030204" pitchFamily="34" charset="0"/>
                    <a:ea typeface="Times New Roman" panose="02020603050405020304" pitchFamily="18" charset="0"/>
                    <a:cs typeface="Times New Roman" panose="02020603050405020304" pitchFamily="18" charset="0"/>
                  </a:rPr>
                  <a:t>Z</a:t>
                </a:r>
                <a:r>
                  <a:rPr lang="fr-FR" baseline="-25000" dirty="0">
                    <a:latin typeface="Calibri" panose="020F0502020204030204" pitchFamily="34" charset="0"/>
                    <a:ea typeface="Times New Roman" panose="02020603050405020304" pitchFamily="18" charset="0"/>
                    <a:cs typeface="Times New Roman" panose="02020603050405020304" pitchFamily="18" charset="0"/>
                  </a:rPr>
                  <a:t>B</a:t>
                </a:r>
                <a:r>
                  <a:rPr lang="fr-FR" dirty="0"/>
                  <a:t>)</a:t>
                </a:r>
              </a:p>
              <a:p>
                <a:endParaRPr lang="fr-FR" dirty="0"/>
              </a:p>
              <a:p>
                <a:r>
                  <a:rPr lang="fr-FR" dirty="0">
                    <a:latin typeface="Calibri" panose="020F0502020204030204" pitchFamily="34" charset="0"/>
                    <a:ea typeface="Times New Roman" panose="02020603050405020304" pitchFamily="18" charset="0"/>
                    <a:cs typeface="Times New Roman" panose="02020603050405020304" pitchFamily="18" charset="0"/>
                  </a:rPr>
                  <a:t>X</a:t>
                </a:r>
                <a:r>
                  <a:rPr lang="fr-FR" baseline="-25000" dirty="0">
                    <a:latin typeface="Calibri" panose="020F0502020204030204" pitchFamily="34" charset="0"/>
                    <a:ea typeface="Times New Roman" panose="02020603050405020304" pitchFamily="18" charset="0"/>
                    <a:cs typeface="Times New Roman" panose="02020603050405020304" pitchFamily="18" charset="0"/>
                  </a:rPr>
                  <a:t>B</a:t>
                </a:r>
                <a:r>
                  <a:rPr lang="fr-FR" dirty="0"/>
                  <a:t> : projection de B sur l’axe (O, </a:t>
                </a:r>
                <a14:m>
                  <m:oMath xmlns:m="http://schemas.openxmlformats.org/officeDocument/2006/math">
                    <m:acc>
                      <m:accPr>
                        <m:chr m:val="⃗"/>
                        <m:ctrlPr>
                          <a:rPr lang="fr-FR" i="1" smtClean="0">
                            <a:effectLst/>
                            <a:latin typeface="Cambria Math" panose="02040503050406030204" pitchFamily="18" charset="0"/>
                          </a:rPr>
                        </m:ctrlPr>
                      </m:accPr>
                      <m:e>
                        <m:r>
                          <a:rPr lang="fr-FR" sz="1800" i="1">
                            <a:effectLst/>
                            <a:latin typeface="Cambria Math" panose="02040503050406030204" pitchFamily="18" charset="0"/>
                            <a:ea typeface="Calibri" panose="020F0502020204030204" pitchFamily="34" charset="0"/>
                            <a:cs typeface="Times New Roman" panose="02020603050405020304" pitchFamily="18" charset="0"/>
                          </a:rPr>
                          <m:t>𝑥</m:t>
                        </m:r>
                      </m:e>
                    </m:acc>
                  </m:oMath>
                </a14:m>
                <a:r>
                  <a:rPr lang="fr-FR" dirty="0"/>
                  <a:t>)</a:t>
                </a:r>
              </a:p>
            </p:txBody>
          </p:sp>
        </mc:Choice>
        <mc:Fallback xmlns="">
          <p:sp>
            <p:nvSpPr>
              <p:cNvPr id="35" name="ZoneTexte 34">
                <a:extLst>
                  <a:ext uri="{FF2B5EF4-FFF2-40B4-BE49-F238E27FC236}">
                    <a16:creationId xmlns:a16="http://schemas.microsoft.com/office/drawing/2014/main" id="{F50E086F-6BDC-64CF-148E-8DEB8B582A50}"/>
                  </a:ext>
                </a:extLst>
              </p:cNvPr>
              <p:cNvSpPr txBox="1">
                <a:spLocks noRot="1" noChangeAspect="1" noMove="1" noResize="1" noEditPoints="1" noAdjustHandles="1" noChangeArrowheads="1" noChangeShapeType="1" noTextEdit="1"/>
              </p:cNvSpPr>
              <p:nvPr/>
            </p:nvSpPr>
            <p:spPr>
              <a:xfrm>
                <a:off x="7619999" y="2000609"/>
                <a:ext cx="3733801" cy="1477328"/>
              </a:xfrm>
              <a:prstGeom prst="rect">
                <a:avLst/>
              </a:prstGeom>
              <a:blipFill>
                <a:blip r:embed="rId4"/>
                <a:stretch>
                  <a:fillRect l="-1305" t="-2058" r="-3426" b="-5350"/>
                </a:stretch>
              </a:blipFill>
            </p:spPr>
            <p:txBody>
              <a:bodyPr/>
              <a:lstStyle/>
              <a:p>
                <a:r>
                  <a:rPr lang="fr-FR">
                    <a:noFill/>
                  </a:rPr>
                  <a:t> </a:t>
                </a:r>
              </a:p>
            </p:txBody>
          </p:sp>
        </mc:Fallback>
      </mc:AlternateContent>
    </p:spTree>
    <p:extLst>
      <p:ext uri="{BB962C8B-B14F-4D97-AF65-F5344CB8AC3E}">
        <p14:creationId xmlns:p14="http://schemas.microsoft.com/office/powerpoint/2010/main" val="3200477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0B6EDD4-3B90-4849-821B-D1A8043A2253}"/>
              </a:ext>
            </a:extLst>
          </p:cNvPr>
          <p:cNvSpPr>
            <a:spLocks noGrp="1"/>
          </p:cNvSpPr>
          <p:nvPr>
            <p:ph type="title"/>
          </p:nvPr>
        </p:nvSpPr>
        <p:spPr/>
        <p:txBody>
          <a:bodyPr rtlCol="0"/>
          <a:lstStyle/>
          <a:p>
            <a:pPr rtl="0"/>
            <a:r>
              <a:rPr lang="fr-FR" dirty="0"/>
              <a:t>Caractéristiques technologiques des contacts</a:t>
            </a:r>
          </a:p>
        </p:txBody>
      </p:sp>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8716F78E-A23C-1845-A228-9F61F39FD825}"/>
              </a:ext>
            </a:extLst>
          </p:cNvPr>
          <p:cNvPicPr>
            <a:picLocks noChangeAspect="1"/>
          </p:cNvPicPr>
          <p:nvPr/>
        </p:nvPicPr>
        <p:blipFill>
          <a:blip r:embed="rId3"/>
          <a:stretch>
            <a:fillRect/>
          </a:stretch>
        </p:blipFill>
        <p:spPr>
          <a:xfrm>
            <a:off x="1690233" y="4376"/>
            <a:ext cx="6506483" cy="5534797"/>
          </a:xfrm>
          <a:prstGeom prst="rect">
            <a:avLst/>
          </a:prstGeom>
        </p:spPr>
      </p:pic>
      <p:sp>
        <p:nvSpPr>
          <p:cNvPr id="30" name="Ellipse 29">
            <a:extLst>
              <a:ext uri="{FF2B5EF4-FFF2-40B4-BE49-F238E27FC236}">
                <a16:creationId xmlns:a16="http://schemas.microsoft.com/office/drawing/2014/main" id="{98E38BC7-D63C-F881-89C6-159D7ECB7013}"/>
              </a:ext>
            </a:extLst>
          </p:cNvPr>
          <p:cNvSpPr/>
          <p:nvPr/>
        </p:nvSpPr>
        <p:spPr>
          <a:xfrm>
            <a:off x="5686426" y="2847976"/>
            <a:ext cx="76200" cy="76200"/>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31" name="ZoneTexte 30">
            <a:extLst>
              <a:ext uri="{FF2B5EF4-FFF2-40B4-BE49-F238E27FC236}">
                <a16:creationId xmlns:a16="http://schemas.microsoft.com/office/drawing/2014/main" id="{D2A4E27C-E199-A6F5-080B-BDD4775DCFA7}"/>
              </a:ext>
            </a:extLst>
          </p:cNvPr>
          <p:cNvSpPr txBox="1"/>
          <p:nvPr/>
        </p:nvSpPr>
        <p:spPr>
          <a:xfrm>
            <a:off x="5410201" y="2554607"/>
            <a:ext cx="1019175" cy="369332"/>
          </a:xfrm>
          <a:prstGeom prst="rect">
            <a:avLst/>
          </a:prstGeom>
          <a:noFill/>
        </p:spPr>
        <p:txBody>
          <a:bodyPr wrap="square" rtlCol="0">
            <a:spAutoFit/>
          </a:bodyPr>
          <a:lstStyle/>
          <a:p>
            <a:r>
              <a:rPr lang="fr-FR" dirty="0">
                <a:solidFill>
                  <a:srgbClr val="0070C0"/>
                </a:solidFill>
              </a:rPr>
              <a:t>A</a:t>
            </a:r>
          </a:p>
        </p:txBody>
      </p:sp>
      <p:cxnSp>
        <p:nvCxnSpPr>
          <p:cNvPr id="3" name="Connecteur droit 2">
            <a:extLst>
              <a:ext uri="{FF2B5EF4-FFF2-40B4-BE49-F238E27FC236}">
                <a16:creationId xmlns:a16="http://schemas.microsoft.com/office/drawing/2014/main" id="{DF5FE4A0-66FE-BD9E-EB29-48DA0BC63CC3}"/>
              </a:ext>
            </a:extLst>
          </p:cNvPr>
          <p:cNvCxnSpPr/>
          <p:nvPr/>
        </p:nvCxnSpPr>
        <p:spPr>
          <a:xfrm>
            <a:off x="5724526" y="2895364"/>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F0A14469-ADB7-54CF-1A31-52478FEB48B0}"/>
              </a:ext>
            </a:extLst>
          </p:cNvPr>
          <p:cNvCxnSpPr>
            <a:cxnSpLocks/>
          </p:cNvCxnSpPr>
          <p:nvPr/>
        </p:nvCxnSpPr>
        <p:spPr>
          <a:xfrm flipH="1">
            <a:off x="5743575" y="3949800"/>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827C0AA6-1423-5599-D52B-2182A10B8ADF}"/>
              </a:ext>
            </a:extLst>
          </p:cNvPr>
          <p:cNvCxnSpPr>
            <a:cxnSpLocks/>
          </p:cNvCxnSpPr>
          <p:nvPr/>
        </p:nvCxnSpPr>
        <p:spPr>
          <a:xfrm flipH="1">
            <a:off x="2724150" y="4848225"/>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AF1009B6-825F-0460-20E6-8562021E63A7}"/>
              </a:ext>
            </a:extLst>
          </p:cNvPr>
          <p:cNvCxnSpPr>
            <a:cxnSpLocks/>
          </p:cNvCxnSpPr>
          <p:nvPr/>
        </p:nvCxnSpPr>
        <p:spPr>
          <a:xfrm flipH="1">
            <a:off x="2724150" y="2885839"/>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400D2239-367C-38A7-936E-6331AE8CC998}"/>
              </a:ext>
            </a:extLst>
          </p:cNvPr>
          <p:cNvCxnSpPr/>
          <p:nvPr/>
        </p:nvCxnSpPr>
        <p:spPr>
          <a:xfrm>
            <a:off x="2714625" y="2867026"/>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6B07EEA3-1D8F-E65F-C660-597BF00DE0FF}"/>
              </a:ext>
            </a:extLst>
          </p:cNvPr>
          <p:cNvCxnSpPr>
            <a:cxnSpLocks/>
          </p:cNvCxnSpPr>
          <p:nvPr/>
        </p:nvCxnSpPr>
        <p:spPr>
          <a:xfrm flipH="1">
            <a:off x="2720445" y="1987414"/>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7AD5E332-4585-34CC-5E89-4DFFDE845846}"/>
              </a:ext>
            </a:extLst>
          </p:cNvPr>
          <p:cNvCxnSpPr>
            <a:cxnSpLocks/>
          </p:cNvCxnSpPr>
          <p:nvPr/>
        </p:nvCxnSpPr>
        <p:spPr>
          <a:xfrm flipH="1">
            <a:off x="3829050" y="1949314"/>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F372D37A-11AD-4D03-6247-4A0A77868C49}"/>
              </a:ext>
            </a:extLst>
          </p:cNvPr>
          <p:cNvCxnSpPr>
            <a:cxnSpLocks/>
          </p:cNvCxnSpPr>
          <p:nvPr/>
        </p:nvCxnSpPr>
        <p:spPr>
          <a:xfrm flipH="1">
            <a:off x="5785987" y="1968127"/>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F946E595-DE50-6AA7-F830-D94EE43F5663}"/>
              </a:ext>
            </a:extLst>
          </p:cNvPr>
          <p:cNvCxnSpPr/>
          <p:nvPr/>
        </p:nvCxnSpPr>
        <p:spPr>
          <a:xfrm>
            <a:off x="6814687" y="1939552"/>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6" name="Ellipse 5">
            <a:extLst>
              <a:ext uri="{FF2B5EF4-FFF2-40B4-BE49-F238E27FC236}">
                <a16:creationId xmlns:a16="http://schemas.microsoft.com/office/drawing/2014/main" id="{CBB019B3-D311-CBE9-A740-953C6233FACB}"/>
              </a:ext>
            </a:extLst>
          </p:cNvPr>
          <p:cNvSpPr/>
          <p:nvPr/>
        </p:nvSpPr>
        <p:spPr>
          <a:xfrm>
            <a:off x="6058977" y="707396"/>
            <a:ext cx="62364" cy="62364"/>
          </a:xfrm>
          <a:prstGeom prst="ellipse">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a:extLst>
              <a:ext uri="{FF2B5EF4-FFF2-40B4-BE49-F238E27FC236}">
                <a16:creationId xmlns:a16="http://schemas.microsoft.com/office/drawing/2014/main" id="{310E84A8-E8E8-F33C-6892-25CF972278FF}"/>
              </a:ext>
            </a:extLst>
          </p:cNvPr>
          <p:cNvCxnSpPr>
            <a:cxnSpLocks/>
          </p:cNvCxnSpPr>
          <p:nvPr/>
        </p:nvCxnSpPr>
        <p:spPr>
          <a:xfrm>
            <a:off x="6100311" y="773533"/>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D28D7F1E-60B5-FC7E-785E-EA5C26376310}"/>
              </a:ext>
            </a:extLst>
          </p:cNvPr>
          <p:cNvCxnSpPr>
            <a:cxnSpLocks/>
          </p:cNvCxnSpPr>
          <p:nvPr/>
        </p:nvCxnSpPr>
        <p:spPr>
          <a:xfrm flipH="1">
            <a:off x="6099056" y="3924823"/>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D1A3F15B-F7B6-8FD5-20B3-8DFBAAFADC2C}"/>
              </a:ext>
            </a:extLst>
          </p:cNvPr>
          <p:cNvCxnSpPr>
            <a:cxnSpLocks/>
          </p:cNvCxnSpPr>
          <p:nvPr/>
        </p:nvCxnSpPr>
        <p:spPr>
          <a:xfrm flipH="1">
            <a:off x="6080955" y="-370852"/>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964D43F1-9D4C-F7A0-F78D-68D57BDBA948}"/>
              </a:ext>
            </a:extLst>
          </p:cNvPr>
          <p:cNvCxnSpPr>
            <a:cxnSpLocks/>
          </p:cNvCxnSpPr>
          <p:nvPr/>
        </p:nvCxnSpPr>
        <p:spPr>
          <a:xfrm>
            <a:off x="7420618" y="-426750"/>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09A24656-DE7B-4374-57A7-5D077A182313}"/>
              </a:ext>
            </a:extLst>
          </p:cNvPr>
          <p:cNvCxnSpPr>
            <a:cxnSpLocks/>
          </p:cNvCxnSpPr>
          <p:nvPr/>
        </p:nvCxnSpPr>
        <p:spPr>
          <a:xfrm flipH="1">
            <a:off x="2428875" y="5051861"/>
            <a:ext cx="3628959"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AFA15960-CA9E-B633-EBD6-B1DA3C55BFC0}"/>
              </a:ext>
            </a:extLst>
          </p:cNvPr>
          <p:cNvCxnSpPr>
            <a:cxnSpLocks/>
          </p:cNvCxnSpPr>
          <p:nvPr/>
        </p:nvCxnSpPr>
        <p:spPr>
          <a:xfrm flipH="1">
            <a:off x="2451996" y="744958"/>
            <a:ext cx="3628959"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204A4CA0-A418-4935-2225-04F285D1E9FA}"/>
              </a:ext>
            </a:extLst>
          </p:cNvPr>
          <p:cNvCxnSpPr>
            <a:cxnSpLocks/>
          </p:cNvCxnSpPr>
          <p:nvPr/>
        </p:nvCxnSpPr>
        <p:spPr>
          <a:xfrm>
            <a:off x="2452236" y="765711"/>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E5A02812-2230-5847-2C9C-E70CEC6DE69F}"/>
              </a:ext>
            </a:extLst>
          </p:cNvPr>
          <p:cNvCxnSpPr>
            <a:cxnSpLocks/>
          </p:cNvCxnSpPr>
          <p:nvPr/>
        </p:nvCxnSpPr>
        <p:spPr>
          <a:xfrm flipH="1">
            <a:off x="2451996" y="-407546"/>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FDBF5A9E-727B-1C78-0770-13C2CEC0000F}"/>
              </a:ext>
            </a:extLst>
          </p:cNvPr>
          <p:cNvCxnSpPr>
            <a:endCxn id="6" idx="1"/>
          </p:cNvCxnSpPr>
          <p:nvPr/>
        </p:nvCxnSpPr>
        <p:spPr>
          <a:xfrm flipV="1">
            <a:off x="5724526" y="716529"/>
            <a:ext cx="387682" cy="2178835"/>
          </a:xfrm>
          <a:prstGeom prst="straightConnector1">
            <a:avLst/>
          </a:prstGeom>
          <a:ln w="50800">
            <a:solidFill>
              <a:srgbClr val="66FF66"/>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2F0F2CEF-D644-2B54-A107-4A81723FA4F9}"/>
              </a:ext>
            </a:extLst>
          </p:cNvPr>
          <p:cNvCxnSpPr>
            <a:cxnSpLocks/>
            <a:stCxn id="31" idx="2"/>
          </p:cNvCxnSpPr>
          <p:nvPr/>
        </p:nvCxnSpPr>
        <p:spPr>
          <a:xfrm flipH="1" flipV="1">
            <a:off x="5785987" y="2889450"/>
            <a:ext cx="133802" cy="0"/>
          </a:xfrm>
          <a:prstGeom prst="line">
            <a:avLst/>
          </a:prstGeom>
          <a:ln w="25400">
            <a:solidFill>
              <a:srgbClr val="66FF66"/>
            </a:solidFill>
            <a:prstDash val="dash"/>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E3C67394-FEEE-D3FD-0715-722A43956472}"/>
              </a:ext>
            </a:extLst>
          </p:cNvPr>
          <p:cNvCxnSpPr>
            <a:cxnSpLocks/>
          </p:cNvCxnSpPr>
          <p:nvPr/>
        </p:nvCxnSpPr>
        <p:spPr>
          <a:xfrm flipH="1">
            <a:off x="2451996" y="4826000"/>
            <a:ext cx="262629" cy="222686"/>
          </a:xfrm>
          <a:prstGeom prst="line">
            <a:avLst/>
          </a:prstGeom>
          <a:ln w="38100">
            <a:solidFill>
              <a:srgbClr val="66FF66"/>
            </a:solidFill>
            <a:prstDash val="solid"/>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93C67726-6E7D-7240-D66B-1540C43E1CB4}"/>
              </a:ext>
            </a:extLst>
          </p:cNvPr>
          <p:cNvCxnSpPr>
            <a:cxnSpLocks/>
          </p:cNvCxnSpPr>
          <p:nvPr/>
        </p:nvCxnSpPr>
        <p:spPr>
          <a:xfrm flipH="1">
            <a:off x="6808793" y="3905132"/>
            <a:ext cx="611825" cy="0"/>
          </a:xfrm>
          <a:prstGeom prst="line">
            <a:avLst/>
          </a:prstGeom>
          <a:ln w="38100">
            <a:solidFill>
              <a:srgbClr val="66FF66"/>
            </a:solidFill>
            <a:prstDash val="solid"/>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C2CBC1D1-5CDD-1970-388D-1257B7939520}"/>
              </a:ext>
            </a:extLst>
          </p:cNvPr>
          <p:cNvCxnSpPr>
            <a:cxnSpLocks/>
            <a:stCxn id="6" idx="7"/>
          </p:cNvCxnSpPr>
          <p:nvPr/>
        </p:nvCxnSpPr>
        <p:spPr>
          <a:xfrm flipH="1">
            <a:off x="6099056" y="716529"/>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01A04128-D420-C8B3-14E0-6FC86053E0AC}"/>
              </a:ext>
            </a:extLst>
          </p:cNvPr>
          <p:cNvCxnSpPr>
            <a:cxnSpLocks/>
          </p:cNvCxnSpPr>
          <p:nvPr/>
        </p:nvCxnSpPr>
        <p:spPr>
          <a:xfrm flipH="1">
            <a:off x="5762626" y="2884886"/>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4D808947-8BF7-79B0-66B1-0A618FB8907B}"/>
              </a:ext>
            </a:extLst>
          </p:cNvPr>
          <p:cNvCxnSpPr>
            <a:cxnSpLocks/>
          </p:cNvCxnSpPr>
          <p:nvPr/>
        </p:nvCxnSpPr>
        <p:spPr>
          <a:xfrm flipH="1">
            <a:off x="6114149" y="2908307"/>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42D304A1-B515-9122-D91D-76AC11AD47F1}"/>
              </a:ext>
            </a:extLst>
          </p:cNvPr>
          <p:cNvCxnSpPr>
            <a:cxnSpLocks/>
          </p:cNvCxnSpPr>
          <p:nvPr/>
        </p:nvCxnSpPr>
        <p:spPr>
          <a:xfrm flipH="1">
            <a:off x="5467108" y="2881628"/>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FF500E56-427D-ED5D-4943-62D7A18D83D2}"/>
              </a:ext>
            </a:extLst>
          </p:cNvPr>
          <p:cNvCxnSpPr>
            <a:cxnSpLocks/>
          </p:cNvCxnSpPr>
          <p:nvPr/>
        </p:nvCxnSpPr>
        <p:spPr>
          <a:xfrm flipH="1">
            <a:off x="5456713" y="3132979"/>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6EFD741F-2E45-842A-1F3E-86199D89E701}"/>
              </a:ext>
            </a:extLst>
          </p:cNvPr>
          <p:cNvCxnSpPr>
            <a:cxnSpLocks/>
          </p:cNvCxnSpPr>
          <p:nvPr/>
        </p:nvCxnSpPr>
        <p:spPr>
          <a:xfrm flipH="1">
            <a:off x="5455919" y="720096"/>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83FCBDF7-7CB1-B3AC-0027-80D2643F4537}"/>
              </a:ext>
            </a:extLst>
          </p:cNvPr>
          <p:cNvCxnSpPr>
            <a:cxnSpLocks/>
          </p:cNvCxnSpPr>
          <p:nvPr/>
        </p:nvCxnSpPr>
        <p:spPr>
          <a:xfrm flipH="1">
            <a:off x="6384731" y="477844"/>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8AB3A30B-AF91-B038-44C9-FD5F3E11B430}"/>
              </a:ext>
            </a:extLst>
          </p:cNvPr>
          <p:cNvCxnSpPr>
            <a:cxnSpLocks/>
          </p:cNvCxnSpPr>
          <p:nvPr/>
        </p:nvCxnSpPr>
        <p:spPr>
          <a:xfrm flipH="1">
            <a:off x="5484684" y="744958"/>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E41BBB5-3AA9-832D-327F-85FE994993D9}"/>
              </a:ext>
            </a:extLst>
          </p:cNvPr>
          <p:cNvCxnSpPr>
            <a:cxnSpLocks/>
          </p:cNvCxnSpPr>
          <p:nvPr/>
        </p:nvCxnSpPr>
        <p:spPr>
          <a:xfrm flipH="1">
            <a:off x="6102117" y="515445"/>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C5EB50FB-9962-A8FE-BA8C-C966C0A13A73}"/>
              </a:ext>
            </a:extLst>
          </p:cNvPr>
          <p:cNvCxnSpPr>
            <a:cxnSpLocks/>
          </p:cNvCxnSpPr>
          <p:nvPr/>
        </p:nvCxnSpPr>
        <p:spPr>
          <a:xfrm flipH="1">
            <a:off x="5467107" y="515671"/>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FE692E87-6A88-56A3-8B92-E52E081C6DD1}"/>
              </a:ext>
            </a:extLst>
          </p:cNvPr>
          <p:cNvCxnSpPr>
            <a:cxnSpLocks/>
          </p:cNvCxnSpPr>
          <p:nvPr/>
        </p:nvCxnSpPr>
        <p:spPr>
          <a:xfrm flipH="1">
            <a:off x="5755097" y="492474"/>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394C9586-4179-AB23-26E3-57D86C870741}"/>
              </a:ext>
            </a:extLst>
          </p:cNvPr>
          <p:cNvSpPr txBox="1"/>
          <p:nvPr/>
        </p:nvSpPr>
        <p:spPr>
          <a:xfrm>
            <a:off x="6097170" y="559154"/>
            <a:ext cx="338590" cy="369332"/>
          </a:xfrm>
          <a:prstGeom prst="rect">
            <a:avLst/>
          </a:prstGeom>
          <a:noFill/>
          <a:ln>
            <a:noFill/>
            <a:prstDash val="sysDot"/>
          </a:ln>
        </p:spPr>
        <p:txBody>
          <a:bodyPr wrap="square" rtlCol="0">
            <a:spAutoFit/>
          </a:bodyPr>
          <a:lstStyle/>
          <a:p>
            <a:r>
              <a:rPr lang="fr-FR" dirty="0">
                <a:solidFill>
                  <a:srgbClr val="FF0000"/>
                </a:solidFill>
              </a:rPr>
              <a:t>B</a:t>
            </a:r>
          </a:p>
        </p:txBody>
      </p:sp>
      <p:cxnSp>
        <p:nvCxnSpPr>
          <p:cNvPr id="66" name="Connecteur droit 65">
            <a:extLst>
              <a:ext uri="{FF2B5EF4-FFF2-40B4-BE49-F238E27FC236}">
                <a16:creationId xmlns:a16="http://schemas.microsoft.com/office/drawing/2014/main" id="{15C7049B-EBE1-7629-904C-8CB0DA5D473C}"/>
              </a:ext>
            </a:extLst>
          </p:cNvPr>
          <p:cNvCxnSpPr>
            <a:cxnSpLocks/>
          </p:cNvCxnSpPr>
          <p:nvPr/>
        </p:nvCxnSpPr>
        <p:spPr>
          <a:xfrm flipH="1">
            <a:off x="5733132" y="496775"/>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155A444B-B9B4-0285-78F5-95BF84BB4A2C}"/>
              </a:ext>
            </a:extLst>
          </p:cNvPr>
          <p:cNvCxnSpPr>
            <a:cxnSpLocks/>
          </p:cNvCxnSpPr>
          <p:nvPr/>
        </p:nvCxnSpPr>
        <p:spPr>
          <a:xfrm>
            <a:off x="3810000" y="-370852"/>
            <a:ext cx="0" cy="2310404"/>
          </a:xfrm>
          <a:prstGeom prst="line">
            <a:avLst/>
          </a:prstGeom>
          <a:ln w="38100">
            <a:solidFill>
              <a:srgbClr val="66FF66"/>
            </a:solidFill>
            <a:prstDash val="solid"/>
          </a:ln>
        </p:spPr>
        <p:style>
          <a:lnRef idx="1">
            <a:schemeClr val="accent1"/>
          </a:lnRef>
          <a:fillRef idx="0">
            <a:schemeClr val="accent1"/>
          </a:fillRef>
          <a:effectRef idx="0">
            <a:schemeClr val="accent1"/>
          </a:effectRef>
          <a:fontRef idx="minor">
            <a:schemeClr val="tx1"/>
          </a:fontRef>
        </p:style>
      </p:cxnSp>
      <p:pic>
        <p:nvPicPr>
          <p:cNvPr id="70" name="Image 69">
            <a:extLst>
              <a:ext uri="{FF2B5EF4-FFF2-40B4-BE49-F238E27FC236}">
                <a16:creationId xmlns:a16="http://schemas.microsoft.com/office/drawing/2014/main" id="{84013032-66D7-F7CD-9A5E-FB15FD44B57A}"/>
              </a:ext>
            </a:extLst>
          </p:cNvPr>
          <p:cNvPicPr>
            <a:picLocks noChangeAspect="1"/>
          </p:cNvPicPr>
          <p:nvPr/>
        </p:nvPicPr>
        <p:blipFill>
          <a:blip r:embed="rId4"/>
          <a:stretch>
            <a:fillRect/>
          </a:stretch>
        </p:blipFill>
        <p:spPr>
          <a:xfrm>
            <a:off x="6438553" y="1144060"/>
            <a:ext cx="685896" cy="514422"/>
          </a:xfrm>
          <a:prstGeom prst="rect">
            <a:avLst/>
          </a:prstGeom>
        </p:spPr>
      </p:pic>
      <p:pic>
        <p:nvPicPr>
          <p:cNvPr id="71" name="Image 70">
            <a:extLst>
              <a:ext uri="{FF2B5EF4-FFF2-40B4-BE49-F238E27FC236}">
                <a16:creationId xmlns:a16="http://schemas.microsoft.com/office/drawing/2014/main" id="{2257C071-1E4F-B6DC-1466-7C4BE86B8EF1}"/>
              </a:ext>
            </a:extLst>
          </p:cNvPr>
          <p:cNvPicPr>
            <a:picLocks noChangeAspect="1"/>
          </p:cNvPicPr>
          <p:nvPr/>
        </p:nvPicPr>
        <p:blipFill>
          <a:blip r:embed="rId5"/>
          <a:stretch>
            <a:fillRect/>
          </a:stretch>
        </p:blipFill>
        <p:spPr>
          <a:xfrm>
            <a:off x="4266475" y="5480832"/>
            <a:ext cx="7173326" cy="562053"/>
          </a:xfrm>
          <a:prstGeom prst="rect">
            <a:avLst/>
          </a:prstGeom>
        </p:spPr>
      </p:pic>
      <p:sp>
        <p:nvSpPr>
          <p:cNvPr id="72" name="ZoneTexte 71">
            <a:extLst>
              <a:ext uri="{FF2B5EF4-FFF2-40B4-BE49-F238E27FC236}">
                <a16:creationId xmlns:a16="http://schemas.microsoft.com/office/drawing/2014/main" id="{9C739783-23CA-B8F8-40E7-267A8E39DBE8}"/>
              </a:ext>
            </a:extLst>
          </p:cNvPr>
          <p:cNvSpPr txBox="1"/>
          <p:nvPr/>
        </p:nvSpPr>
        <p:spPr>
          <a:xfrm>
            <a:off x="6467475" y="3551553"/>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X</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73" name="ZoneTexte 72">
            <a:extLst>
              <a:ext uri="{FF2B5EF4-FFF2-40B4-BE49-F238E27FC236}">
                <a16:creationId xmlns:a16="http://schemas.microsoft.com/office/drawing/2014/main" id="{8A0D8BB9-DC08-4123-0FDD-F523C5CED754}"/>
              </a:ext>
            </a:extLst>
          </p:cNvPr>
          <p:cNvSpPr txBox="1"/>
          <p:nvPr/>
        </p:nvSpPr>
        <p:spPr>
          <a:xfrm>
            <a:off x="3486150" y="1599032"/>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Y</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74" name="ZoneTexte 73">
            <a:extLst>
              <a:ext uri="{FF2B5EF4-FFF2-40B4-BE49-F238E27FC236}">
                <a16:creationId xmlns:a16="http://schemas.microsoft.com/office/drawing/2014/main" id="{327878CC-B962-EBCE-ACC6-AB7CC2D6B122}"/>
              </a:ext>
            </a:extLst>
          </p:cNvPr>
          <p:cNvSpPr txBox="1"/>
          <p:nvPr/>
        </p:nvSpPr>
        <p:spPr>
          <a:xfrm>
            <a:off x="2371725" y="4478775"/>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Z</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75" name="ZoneTexte 74">
            <a:extLst>
              <a:ext uri="{FF2B5EF4-FFF2-40B4-BE49-F238E27FC236}">
                <a16:creationId xmlns:a16="http://schemas.microsoft.com/office/drawing/2014/main" id="{FE6A07CE-E1C8-2149-270E-75E035CB3168}"/>
              </a:ext>
            </a:extLst>
          </p:cNvPr>
          <p:cNvSpPr txBox="1"/>
          <p:nvPr/>
        </p:nvSpPr>
        <p:spPr>
          <a:xfrm>
            <a:off x="7419071" y="3526562"/>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X</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sp>
        <p:nvSpPr>
          <p:cNvPr id="76" name="ZoneTexte 75">
            <a:extLst>
              <a:ext uri="{FF2B5EF4-FFF2-40B4-BE49-F238E27FC236}">
                <a16:creationId xmlns:a16="http://schemas.microsoft.com/office/drawing/2014/main" id="{1D723040-9CEE-8AF4-1483-BCFB6E60DE22}"/>
              </a:ext>
            </a:extLst>
          </p:cNvPr>
          <p:cNvSpPr txBox="1"/>
          <p:nvPr/>
        </p:nvSpPr>
        <p:spPr>
          <a:xfrm>
            <a:off x="2047184" y="744958"/>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Y</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sp>
        <p:nvSpPr>
          <p:cNvPr id="77" name="ZoneTexte 76">
            <a:extLst>
              <a:ext uri="{FF2B5EF4-FFF2-40B4-BE49-F238E27FC236}">
                <a16:creationId xmlns:a16="http://schemas.microsoft.com/office/drawing/2014/main" id="{560C5755-C5B5-C0A2-0C2B-7E736415FB3A}"/>
              </a:ext>
            </a:extLst>
          </p:cNvPr>
          <p:cNvSpPr txBox="1"/>
          <p:nvPr/>
        </p:nvSpPr>
        <p:spPr>
          <a:xfrm>
            <a:off x="2093051" y="4768704"/>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Z</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spTree>
    <p:extLst>
      <p:ext uri="{BB962C8B-B14F-4D97-AF65-F5344CB8AC3E}">
        <p14:creationId xmlns:p14="http://schemas.microsoft.com/office/powerpoint/2010/main" val="1052918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0B6EDD4-3B90-4849-821B-D1A8043A2253}"/>
              </a:ext>
            </a:extLst>
          </p:cNvPr>
          <p:cNvSpPr>
            <a:spLocks noGrp="1"/>
          </p:cNvSpPr>
          <p:nvPr>
            <p:ph type="title"/>
          </p:nvPr>
        </p:nvSpPr>
        <p:spPr/>
        <p:txBody>
          <a:bodyPr rtlCol="0"/>
          <a:lstStyle/>
          <a:p>
            <a:pPr rtl="0"/>
            <a:r>
              <a:rPr lang="fr-FR" dirty="0"/>
              <a:t>Caractéristiques technologiques des contacts</a:t>
            </a:r>
          </a:p>
        </p:txBody>
      </p:sp>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8716F78E-A23C-1845-A228-9F61F39FD825}"/>
              </a:ext>
            </a:extLst>
          </p:cNvPr>
          <p:cNvPicPr>
            <a:picLocks noChangeAspect="1"/>
          </p:cNvPicPr>
          <p:nvPr/>
        </p:nvPicPr>
        <p:blipFill>
          <a:blip r:embed="rId3"/>
          <a:stretch>
            <a:fillRect/>
          </a:stretch>
        </p:blipFill>
        <p:spPr>
          <a:xfrm>
            <a:off x="1690233" y="4376"/>
            <a:ext cx="6506483" cy="5534797"/>
          </a:xfrm>
          <a:prstGeom prst="rect">
            <a:avLst/>
          </a:prstGeom>
        </p:spPr>
      </p:pic>
      <p:sp>
        <p:nvSpPr>
          <p:cNvPr id="30" name="Ellipse 29">
            <a:extLst>
              <a:ext uri="{FF2B5EF4-FFF2-40B4-BE49-F238E27FC236}">
                <a16:creationId xmlns:a16="http://schemas.microsoft.com/office/drawing/2014/main" id="{98E38BC7-D63C-F881-89C6-159D7ECB7013}"/>
              </a:ext>
            </a:extLst>
          </p:cNvPr>
          <p:cNvSpPr/>
          <p:nvPr/>
        </p:nvSpPr>
        <p:spPr>
          <a:xfrm>
            <a:off x="5686426" y="2847976"/>
            <a:ext cx="76200" cy="76200"/>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31" name="ZoneTexte 30">
            <a:extLst>
              <a:ext uri="{FF2B5EF4-FFF2-40B4-BE49-F238E27FC236}">
                <a16:creationId xmlns:a16="http://schemas.microsoft.com/office/drawing/2014/main" id="{D2A4E27C-E199-A6F5-080B-BDD4775DCFA7}"/>
              </a:ext>
            </a:extLst>
          </p:cNvPr>
          <p:cNvSpPr txBox="1"/>
          <p:nvPr/>
        </p:nvSpPr>
        <p:spPr>
          <a:xfrm>
            <a:off x="5410201" y="2554607"/>
            <a:ext cx="1019175" cy="369332"/>
          </a:xfrm>
          <a:prstGeom prst="rect">
            <a:avLst/>
          </a:prstGeom>
          <a:noFill/>
        </p:spPr>
        <p:txBody>
          <a:bodyPr wrap="square" rtlCol="0">
            <a:spAutoFit/>
          </a:bodyPr>
          <a:lstStyle/>
          <a:p>
            <a:r>
              <a:rPr lang="fr-FR" dirty="0">
                <a:solidFill>
                  <a:srgbClr val="0070C0"/>
                </a:solidFill>
              </a:rPr>
              <a:t>A</a:t>
            </a:r>
          </a:p>
        </p:txBody>
      </p:sp>
      <p:cxnSp>
        <p:nvCxnSpPr>
          <p:cNvPr id="3" name="Connecteur droit 2">
            <a:extLst>
              <a:ext uri="{FF2B5EF4-FFF2-40B4-BE49-F238E27FC236}">
                <a16:creationId xmlns:a16="http://schemas.microsoft.com/office/drawing/2014/main" id="{DF5FE4A0-66FE-BD9E-EB29-48DA0BC63CC3}"/>
              </a:ext>
            </a:extLst>
          </p:cNvPr>
          <p:cNvCxnSpPr/>
          <p:nvPr/>
        </p:nvCxnSpPr>
        <p:spPr>
          <a:xfrm>
            <a:off x="5724526" y="2895364"/>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F0A14469-ADB7-54CF-1A31-52478FEB48B0}"/>
              </a:ext>
            </a:extLst>
          </p:cNvPr>
          <p:cNvCxnSpPr>
            <a:cxnSpLocks/>
          </p:cNvCxnSpPr>
          <p:nvPr/>
        </p:nvCxnSpPr>
        <p:spPr>
          <a:xfrm flipH="1">
            <a:off x="5743575" y="3949800"/>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827C0AA6-1423-5599-D52B-2182A10B8ADF}"/>
              </a:ext>
            </a:extLst>
          </p:cNvPr>
          <p:cNvCxnSpPr>
            <a:cxnSpLocks/>
          </p:cNvCxnSpPr>
          <p:nvPr/>
        </p:nvCxnSpPr>
        <p:spPr>
          <a:xfrm flipH="1">
            <a:off x="2724150" y="4848225"/>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AF1009B6-825F-0460-20E6-8562021E63A7}"/>
              </a:ext>
            </a:extLst>
          </p:cNvPr>
          <p:cNvCxnSpPr>
            <a:cxnSpLocks/>
          </p:cNvCxnSpPr>
          <p:nvPr/>
        </p:nvCxnSpPr>
        <p:spPr>
          <a:xfrm flipH="1">
            <a:off x="2724150" y="2885839"/>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400D2239-367C-38A7-936E-6331AE8CC998}"/>
              </a:ext>
            </a:extLst>
          </p:cNvPr>
          <p:cNvCxnSpPr/>
          <p:nvPr/>
        </p:nvCxnSpPr>
        <p:spPr>
          <a:xfrm>
            <a:off x="2714625" y="2867026"/>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6B07EEA3-1D8F-E65F-C660-597BF00DE0FF}"/>
              </a:ext>
            </a:extLst>
          </p:cNvPr>
          <p:cNvCxnSpPr>
            <a:cxnSpLocks/>
          </p:cNvCxnSpPr>
          <p:nvPr/>
        </p:nvCxnSpPr>
        <p:spPr>
          <a:xfrm flipH="1">
            <a:off x="2720445" y="1987414"/>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7AD5E332-4585-34CC-5E89-4DFFDE845846}"/>
              </a:ext>
            </a:extLst>
          </p:cNvPr>
          <p:cNvCxnSpPr>
            <a:cxnSpLocks/>
          </p:cNvCxnSpPr>
          <p:nvPr/>
        </p:nvCxnSpPr>
        <p:spPr>
          <a:xfrm flipH="1">
            <a:off x="3829050" y="1949314"/>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F372D37A-11AD-4D03-6247-4A0A77868C49}"/>
              </a:ext>
            </a:extLst>
          </p:cNvPr>
          <p:cNvCxnSpPr>
            <a:cxnSpLocks/>
          </p:cNvCxnSpPr>
          <p:nvPr/>
        </p:nvCxnSpPr>
        <p:spPr>
          <a:xfrm flipH="1">
            <a:off x="5785987" y="1968127"/>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F946E595-DE50-6AA7-F830-D94EE43F5663}"/>
              </a:ext>
            </a:extLst>
          </p:cNvPr>
          <p:cNvCxnSpPr/>
          <p:nvPr/>
        </p:nvCxnSpPr>
        <p:spPr>
          <a:xfrm>
            <a:off x="6814687" y="1939552"/>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6" name="Ellipse 5">
            <a:extLst>
              <a:ext uri="{FF2B5EF4-FFF2-40B4-BE49-F238E27FC236}">
                <a16:creationId xmlns:a16="http://schemas.microsoft.com/office/drawing/2014/main" id="{CBB019B3-D311-CBE9-A740-953C6233FACB}"/>
              </a:ext>
            </a:extLst>
          </p:cNvPr>
          <p:cNvSpPr/>
          <p:nvPr/>
        </p:nvSpPr>
        <p:spPr>
          <a:xfrm>
            <a:off x="6058977" y="707396"/>
            <a:ext cx="62364" cy="62364"/>
          </a:xfrm>
          <a:prstGeom prst="ellipse">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a:extLst>
              <a:ext uri="{FF2B5EF4-FFF2-40B4-BE49-F238E27FC236}">
                <a16:creationId xmlns:a16="http://schemas.microsoft.com/office/drawing/2014/main" id="{310E84A8-E8E8-F33C-6892-25CF972278FF}"/>
              </a:ext>
            </a:extLst>
          </p:cNvPr>
          <p:cNvCxnSpPr>
            <a:cxnSpLocks/>
          </p:cNvCxnSpPr>
          <p:nvPr/>
        </p:nvCxnSpPr>
        <p:spPr>
          <a:xfrm>
            <a:off x="6100311" y="773533"/>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D28D7F1E-60B5-FC7E-785E-EA5C26376310}"/>
              </a:ext>
            </a:extLst>
          </p:cNvPr>
          <p:cNvCxnSpPr>
            <a:cxnSpLocks/>
          </p:cNvCxnSpPr>
          <p:nvPr/>
        </p:nvCxnSpPr>
        <p:spPr>
          <a:xfrm flipH="1">
            <a:off x="6099056" y="3924823"/>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D1A3F15B-F7B6-8FD5-20B3-8DFBAAFADC2C}"/>
              </a:ext>
            </a:extLst>
          </p:cNvPr>
          <p:cNvCxnSpPr>
            <a:cxnSpLocks/>
          </p:cNvCxnSpPr>
          <p:nvPr/>
        </p:nvCxnSpPr>
        <p:spPr>
          <a:xfrm flipH="1">
            <a:off x="6080955" y="-370852"/>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964D43F1-9D4C-F7A0-F78D-68D57BDBA948}"/>
              </a:ext>
            </a:extLst>
          </p:cNvPr>
          <p:cNvCxnSpPr>
            <a:cxnSpLocks/>
          </p:cNvCxnSpPr>
          <p:nvPr/>
        </p:nvCxnSpPr>
        <p:spPr>
          <a:xfrm>
            <a:off x="7420618" y="-426750"/>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09A24656-DE7B-4374-57A7-5D077A182313}"/>
              </a:ext>
            </a:extLst>
          </p:cNvPr>
          <p:cNvCxnSpPr>
            <a:cxnSpLocks/>
          </p:cNvCxnSpPr>
          <p:nvPr/>
        </p:nvCxnSpPr>
        <p:spPr>
          <a:xfrm flipH="1">
            <a:off x="2428875" y="5051861"/>
            <a:ext cx="3628959"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AFA15960-CA9E-B633-EBD6-B1DA3C55BFC0}"/>
              </a:ext>
            </a:extLst>
          </p:cNvPr>
          <p:cNvCxnSpPr>
            <a:cxnSpLocks/>
          </p:cNvCxnSpPr>
          <p:nvPr/>
        </p:nvCxnSpPr>
        <p:spPr>
          <a:xfrm flipH="1">
            <a:off x="2451996" y="744958"/>
            <a:ext cx="3628959"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204A4CA0-A418-4935-2225-04F285D1E9FA}"/>
              </a:ext>
            </a:extLst>
          </p:cNvPr>
          <p:cNvCxnSpPr>
            <a:cxnSpLocks/>
          </p:cNvCxnSpPr>
          <p:nvPr/>
        </p:nvCxnSpPr>
        <p:spPr>
          <a:xfrm>
            <a:off x="2452236" y="765711"/>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E5A02812-2230-5847-2C9C-E70CEC6DE69F}"/>
              </a:ext>
            </a:extLst>
          </p:cNvPr>
          <p:cNvCxnSpPr>
            <a:cxnSpLocks/>
          </p:cNvCxnSpPr>
          <p:nvPr/>
        </p:nvCxnSpPr>
        <p:spPr>
          <a:xfrm flipH="1">
            <a:off x="2451996" y="-407546"/>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FDBF5A9E-727B-1C78-0770-13C2CEC0000F}"/>
              </a:ext>
            </a:extLst>
          </p:cNvPr>
          <p:cNvCxnSpPr>
            <a:endCxn id="6" idx="1"/>
          </p:cNvCxnSpPr>
          <p:nvPr/>
        </p:nvCxnSpPr>
        <p:spPr>
          <a:xfrm flipV="1">
            <a:off x="5724526" y="716529"/>
            <a:ext cx="387682" cy="2178835"/>
          </a:xfrm>
          <a:prstGeom prst="straightConnector1">
            <a:avLst/>
          </a:prstGeom>
          <a:ln w="50800">
            <a:solidFill>
              <a:srgbClr val="66FF66"/>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2F0F2CEF-D644-2B54-A107-4A81723FA4F9}"/>
              </a:ext>
            </a:extLst>
          </p:cNvPr>
          <p:cNvCxnSpPr>
            <a:cxnSpLocks/>
            <a:stCxn id="31" idx="2"/>
          </p:cNvCxnSpPr>
          <p:nvPr/>
        </p:nvCxnSpPr>
        <p:spPr>
          <a:xfrm flipH="1" flipV="1">
            <a:off x="5785987" y="2889450"/>
            <a:ext cx="133802" cy="0"/>
          </a:xfrm>
          <a:prstGeom prst="line">
            <a:avLst/>
          </a:prstGeom>
          <a:ln w="25400">
            <a:solidFill>
              <a:srgbClr val="66FF66"/>
            </a:solidFill>
            <a:prstDash val="dash"/>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E3C67394-FEEE-D3FD-0715-722A43956472}"/>
              </a:ext>
            </a:extLst>
          </p:cNvPr>
          <p:cNvCxnSpPr>
            <a:cxnSpLocks/>
          </p:cNvCxnSpPr>
          <p:nvPr/>
        </p:nvCxnSpPr>
        <p:spPr>
          <a:xfrm flipH="1">
            <a:off x="2451996" y="4826000"/>
            <a:ext cx="262629" cy="222686"/>
          </a:xfrm>
          <a:prstGeom prst="line">
            <a:avLst/>
          </a:prstGeom>
          <a:ln w="38100">
            <a:solidFill>
              <a:srgbClr val="66FF66"/>
            </a:solidFill>
            <a:prstDash val="solid"/>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93C67726-6E7D-7240-D66B-1540C43E1CB4}"/>
              </a:ext>
            </a:extLst>
          </p:cNvPr>
          <p:cNvCxnSpPr>
            <a:cxnSpLocks/>
          </p:cNvCxnSpPr>
          <p:nvPr/>
        </p:nvCxnSpPr>
        <p:spPr>
          <a:xfrm flipH="1">
            <a:off x="6808793" y="3905132"/>
            <a:ext cx="611825" cy="0"/>
          </a:xfrm>
          <a:prstGeom prst="line">
            <a:avLst/>
          </a:prstGeom>
          <a:ln w="38100">
            <a:solidFill>
              <a:srgbClr val="66FF66"/>
            </a:solidFill>
            <a:prstDash val="solid"/>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C2CBC1D1-5CDD-1970-388D-1257B7939520}"/>
              </a:ext>
            </a:extLst>
          </p:cNvPr>
          <p:cNvCxnSpPr>
            <a:cxnSpLocks/>
            <a:stCxn id="6" idx="7"/>
          </p:cNvCxnSpPr>
          <p:nvPr/>
        </p:nvCxnSpPr>
        <p:spPr>
          <a:xfrm flipH="1">
            <a:off x="6099056" y="716529"/>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01A04128-D420-C8B3-14E0-6FC86053E0AC}"/>
              </a:ext>
            </a:extLst>
          </p:cNvPr>
          <p:cNvCxnSpPr>
            <a:cxnSpLocks/>
          </p:cNvCxnSpPr>
          <p:nvPr/>
        </p:nvCxnSpPr>
        <p:spPr>
          <a:xfrm flipH="1">
            <a:off x="5762626" y="2884886"/>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4D808947-8BF7-79B0-66B1-0A618FB8907B}"/>
              </a:ext>
            </a:extLst>
          </p:cNvPr>
          <p:cNvCxnSpPr>
            <a:cxnSpLocks/>
          </p:cNvCxnSpPr>
          <p:nvPr/>
        </p:nvCxnSpPr>
        <p:spPr>
          <a:xfrm flipH="1">
            <a:off x="6114149" y="2908307"/>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42D304A1-B515-9122-D91D-76AC11AD47F1}"/>
              </a:ext>
            </a:extLst>
          </p:cNvPr>
          <p:cNvCxnSpPr>
            <a:cxnSpLocks/>
          </p:cNvCxnSpPr>
          <p:nvPr/>
        </p:nvCxnSpPr>
        <p:spPr>
          <a:xfrm flipH="1">
            <a:off x="5467108" y="2881628"/>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FF500E56-427D-ED5D-4943-62D7A18D83D2}"/>
              </a:ext>
            </a:extLst>
          </p:cNvPr>
          <p:cNvCxnSpPr>
            <a:cxnSpLocks/>
          </p:cNvCxnSpPr>
          <p:nvPr/>
        </p:nvCxnSpPr>
        <p:spPr>
          <a:xfrm flipH="1">
            <a:off x="5456713" y="3132979"/>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6EFD741F-2E45-842A-1F3E-86199D89E701}"/>
              </a:ext>
            </a:extLst>
          </p:cNvPr>
          <p:cNvCxnSpPr>
            <a:cxnSpLocks/>
          </p:cNvCxnSpPr>
          <p:nvPr/>
        </p:nvCxnSpPr>
        <p:spPr>
          <a:xfrm flipH="1">
            <a:off x="5455919" y="720096"/>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83FCBDF7-7CB1-B3AC-0027-80D2643F4537}"/>
              </a:ext>
            </a:extLst>
          </p:cNvPr>
          <p:cNvCxnSpPr>
            <a:cxnSpLocks/>
          </p:cNvCxnSpPr>
          <p:nvPr/>
        </p:nvCxnSpPr>
        <p:spPr>
          <a:xfrm flipH="1">
            <a:off x="6384731" y="477844"/>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8AB3A30B-AF91-B038-44C9-FD5F3E11B430}"/>
              </a:ext>
            </a:extLst>
          </p:cNvPr>
          <p:cNvCxnSpPr>
            <a:cxnSpLocks/>
          </p:cNvCxnSpPr>
          <p:nvPr/>
        </p:nvCxnSpPr>
        <p:spPr>
          <a:xfrm flipH="1">
            <a:off x="5484684" y="744958"/>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E41BBB5-3AA9-832D-327F-85FE994993D9}"/>
              </a:ext>
            </a:extLst>
          </p:cNvPr>
          <p:cNvCxnSpPr>
            <a:cxnSpLocks/>
          </p:cNvCxnSpPr>
          <p:nvPr/>
        </p:nvCxnSpPr>
        <p:spPr>
          <a:xfrm flipH="1">
            <a:off x="6102117" y="515445"/>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C5EB50FB-9962-A8FE-BA8C-C966C0A13A73}"/>
              </a:ext>
            </a:extLst>
          </p:cNvPr>
          <p:cNvCxnSpPr>
            <a:cxnSpLocks/>
          </p:cNvCxnSpPr>
          <p:nvPr/>
        </p:nvCxnSpPr>
        <p:spPr>
          <a:xfrm flipH="1">
            <a:off x="5467107" y="515671"/>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FE692E87-6A88-56A3-8B92-E52E081C6DD1}"/>
              </a:ext>
            </a:extLst>
          </p:cNvPr>
          <p:cNvCxnSpPr>
            <a:cxnSpLocks/>
          </p:cNvCxnSpPr>
          <p:nvPr/>
        </p:nvCxnSpPr>
        <p:spPr>
          <a:xfrm flipH="1">
            <a:off x="5755097" y="492474"/>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394C9586-4179-AB23-26E3-57D86C870741}"/>
              </a:ext>
            </a:extLst>
          </p:cNvPr>
          <p:cNvSpPr txBox="1"/>
          <p:nvPr/>
        </p:nvSpPr>
        <p:spPr>
          <a:xfrm>
            <a:off x="6097170" y="559154"/>
            <a:ext cx="338590" cy="369332"/>
          </a:xfrm>
          <a:prstGeom prst="rect">
            <a:avLst/>
          </a:prstGeom>
          <a:noFill/>
          <a:ln>
            <a:noFill/>
            <a:prstDash val="sysDot"/>
          </a:ln>
        </p:spPr>
        <p:txBody>
          <a:bodyPr wrap="square" rtlCol="0">
            <a:spAutoFit/>
          </a:bodyPr>
          <a:lstStyle/>
          <a:p>
            <a:r>
              <a:rPr lang="fr-FR" dirty="0">
                <a:solidFill>
                  <a:srgbClr val="FF0000"/>
                </a:solidFill>
              </a:rPr>
              <a:t>B</a:t>
            </a:r>
          </a:p>
        </p:txBody>
      </p:sp>
      <p:cxnSp>
        <p:nvCxnSpPr>
          <p:cNvPr id="66" name="Connecteur droit 65">
            <a:extLst>
              <a:ext uri="{FF2B5EF4-FFF2-40B4-BE49-F238E27FC236}">
                <a16:creationId xmlns:a16="http://schemas.microsoft.com/office/drawing/2014/main" id="{15C7049B-EBE1-7629-904C-8CB0DA5D473C}"/>
              </a:ext>
            </a:extLst>
          </p:cNvPr>
          <p:cNvCxnSpPr>
            <a:cxnSpLocks/>
          </p:cNvCxnSpPr>
          <p:nvPr/>
        </p:nvCxnSpPr>
        <p:spPr>
          <a:xfrm flipH="1">
            <a:off x="5733132" y="496775"/>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155A444B-B9B4-0285-78F5-95BF84BB4A2C}"/>
              </a:ext>
            </a:extLst>
          </p:cNvPr>
          <p:cNvCxnSpPr>
            <a:cxnSpLocks/>
          </p:cNvCxnSpPr>
          <p:nvPr/>
        </p:nvCxnSpPr>
        <p:spPr>
          <a:xfrm>
            <a:off x="3810000" y="-370852"/>
            <a:ext cx="0" cy="2310404"/>
          </a:xfrm>
          <a:prstGeom prst="line">
            <a:avLst/>
          </a:prstGeom>
          <a:ln w="38100">
            <a:solidFill>
              <a:srgbClr val="66FF66"/>
            </a:solidFill>
            <a:prstDash val="solid"/>
          </a:ln>
        </p:spPr>
        <p:style>
          <a:lnRef idx="1">
            <a:schemeClr val="accent1"/>
          </a:lnRef>
          <a:fillRef idx="0">
            <a:schemeClr val="accent1"/>
          </a:fillRef>
          <a:effectRef idx="0">
            <a:schemeClr val="accent1"/>
          </a:effectRef>
          <a:fontRef idx="minor">
            <a:schemeClr val="tx1"/>
          </a:fontRef>
        </p:style>
      </p:cxnSp>
      <p:pic>
        <p:nvPicPr>
          <p:cNvPr id="70" name="Image 69">
            <a:extLst>
              <a:ext uri="{FF2B5EF4-FFF2-40B4-BE49-F238E27FC236}">
                <a16:creationId xmlns:a16="http://schemas.microsoft.com/office/drawing/2014/main" id="{84013032-66D7-F7CD-9A5E-FB15FD44B57A}"/>
              </a:ext>
            </a:extLst>
          </p:cNvPr>
          <p:cNvPicPr>
            <a:picLocks noChangeAspect="1"/>
          </p:cNvPicPr>
          <p:nvPr/>
        </p:nvPicPr>
        <p:blipFill>
          <a:blip r:embed="rId4"/>
          <a:stretch>
            <a:fillRect/>
          </a:stretch>
        </p:blipFill>
        <p:spPr>
          <a:xfrm>
            <a:off x="6438553" y="1144060"/>
            <a:ext cx="685896" cy="514422"/>
          </a:xfrm>
          <a:prstGeom prst="rect">
            <a:avLst/>
          </a:prstGeom>
        </p:spPr>
      </p:pic>
      <p:sp>
        <p:nvSpPr>
          <p:cNvPr id="72" name="ZoneTexte 71">
            <a:extLst>
              <a:ext uri="{FF2B5EF4-FFF2-40B4-BE49-F238E27FC236}">
                <a16:creationId xmlns:a16="http://schemas.microsoft.com/office/drawing/2014/main" id="{9C739783-23CA-B8F8-40E7-267A8E39DBE8}"/>
              </a:ext>
            </a:extLst>
          </p:cNvPr>
          <p:cNvSpPr txBox="1"/>
          <p:nvPr/>
        </p:nvSpPr>
        <p:spPr>
          <a:xfrm>
            <a:off x="6467475" y="3551553"/>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X</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73" name="ZoneTexte 72">
            <a:extLst>
              <a:ext uri="{FF2B5EF4-FFF2-40B4-BE49-F238E27FC236}">
                <a16:creationId xmlns:a16="http://schemas.microsoft.com/office/drawing/2014/main" id="{8A0D8BB9-DC08-4123-0FDD-F523C5CED754}"/>
              </a:ext>
            </a:extLst>
          </p:cNvPr>
          <p:cNvSpPr txBox="1"/>
          <p:nvPr/>
        </p:nvSpPr>
        <p:spPr>
          <a:xfrm>
            <a:off x="3486150" y="1599032"/>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Y</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74" name="ZoneTexte 73">
            <a:extLst>
              <a:ext uri="{FF2B5EF4-FFF2-40B4-BE49-F238E27FC236}">
                <a16:creationId xmlns:a16="http://schemas.microsoft.com/office/drawing/2014/main" id="{327878CC-B962-EBCE-ACC6-AB7CC2D6B122}"/>
              </a:ext>
            </a:extLst>
          </p:cNvPr>
          <p:cNvSpPr txBox="1"/>
          <p:nvPr/>
        </p:nvSpPr>
        <p:spPr>
          <a:xfrm>
            <a:off x="2371725" y="4478775"/>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Z</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75" name="ZoneTexte 74">
            <a:extLst>
              <a:ext uri="{FF2B5EF4-FFF2-40B4-BE49-F238E27FC236}">
                <a16:creationId xmlns:a16="http://schemas.microsoft.com/office/drawing/2014/main" id="{FE6A07CE-E1C8-2149-270E-75E035CB3168}"/>
              </a:ext>
            </a:extLst>
          </p:cNvPr>
          <p:cNvSpPr txBox="1"/>
          <p:nvPr/>
        </p:nvSpPr>
        <p:spPr>
          <a:xfrm>
            <a:off x="7419071" y="3526562"/>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X</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sp>
        <p:nvSpPr>
          <p:cNvPr id="76" name="ZoneTexte 75">
            <a:extLst>
              <a:ext uri="{FF2B5EF4-FFF2-40B4-BE49-F238E27FC236}">
                <a16:creationId xmlns:a16="http://schemas.microsoft.com/office/drawing/2014/main" id="{1D723040-9CEE-8AF4-1483-BCFB6E60DE22}"/>
              </a:ext>
            </a:extLst>
          </p:cNvPr>
          <p:cNvSpPr txBox="1"/>
          <p:nvPr/>
        </p:nvSpPr>
        <p:spPr>
          <a:xfrm>
            <a:off x="2047184" y="744958"/>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Y</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sp>
        <p:nvSpPr>
          <p:cNvPr id="77" name="ZoneTexte 76">
            <a:extLst>
              <a:ext uri="{FF2B5EF4-FFF2-40B4-BE49-F238E27FC236}">
                <a16:creationId xmlns:a16="http://schemas.microsoft.com/office/drawing/2014/main" id="{560C5755-C5B5-C0A2-0C2B-7E736415FB3A}"/>
              </a:ext>
            </a:extLst>
          </p:cNvPr>
          <p:cNvSpPr txBox="1"/>
          <p:nvPr/>
        </p:nvSpPr>
        <p:spPr>
          <a:xfrm>
            <a:off x="2093051" y="4768704"/>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Z</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pic>
        <p:nvPicPr>
          <p:cNvPr id="11" name="Image 10">
            <a:extLst>
              <a:ext uri="{FF2B5EF4-FFF2-40B4-BE49-F238E27FC236}">
                <a16:creationId xmlns:a16="http://schemas.microsoft.com/office/drawing/2014/main" id="{CA6C8EF8-9372-4824-0AB6-0C01CF7F60CA}"/>
              </a:ext>
            </a:extLst>
          </p:cNvPr>
          <p:cNvPicPr>
            <a:picLocks noChangeAspect="1"/>
          </p:cNvPicPr>
          <p:nvPr/>
        </p:nvPicPr>
        <p:blipFill>
          <a:blip r:embed="rId5"/>
          <a:stretch>
            <a:fillRect/>
          </a:stretch>
        </p:blipFill>
        <p:spPr>
          <a:xfrm>
            <a:off x="7500200" y="345768"/>
            <a:ext cx="4615363" cy="361628"/>
          </a:xfrm>
          <a:prstGeom prst="rect">
            <a:avLst/>
          </a:prstGeom>
        </p:spPr>
      </p:pic>
      <mc:AlternateContent xmlns:mc="http://schemas.openxmlformats.org/markup-compatibility/2006" xmlns:a14="http://schemas.microsoft.com/office/drawing/2010/main">
        <mc:Choice Requires="a14">
          <p:sp>
            <p:nvSpPr>
              <p:cNvPr id="22" name="ZoneTexte 21">
                <a:extLst>
                  <a:ext uri="{FF2B5EF4-FFF2-40B4-BE49-F238E27FC236}">
                    <a16:creationId xmlns:a16="http://schemas.microsoft.com/office/drawing/2014/main" id="{528CBA7B-6FA1-6D2A-905F-C962D9F56BD0}"/>
                  </a:ext>
                </a:extLst>
              </p:cNvPr>
              <p:cNvSpPr txBox="1"/>
              <p:nvPr/>
            </p:nvSpPr>
            <p:spPr>
              <a:xfrm>
                <a:off x="5367793" y="5105872"/>
                <a:ext cx="6866617" cy="1562672"/>
              </a:xfrm>
              <a:prstGeom prst="rect">
                <a:avLst/>
              </a:prstGeom>
              <a:noFill/>
            </p:spPr>
            <p:txBody>
              <a:bodyPr wrap="square">
                <a:spAutoFit/>
              </a:bodyPr>
              <a:lstStyle/>
              <a:p>
                <a:r>
                  <a:rPr lang="fr-FR" i="1" dirty="0">
                    <a:solidFill>
                      <a:srgbClr val="0070C0"/>
                    </a:solidFill>
                    <a:effectLst/>
                    <a:latin typeface="Cambria Math" panose="02040503050406030204" pitchFamily="18" charset="0"/>
                    <a:ea typeface="Times New Roman" panose="02020603050405020304" pitchFamily="18" charset="0"/>
                  </a:rPr>
                  <a:t>Caractérisation du vecteur position</a:t>
                </a:r>
              </a:p>
              <a:p>
                <a:endParaRPr lang="fr-FR" i="1" dirty="0">
                  <a:solidFill>
                    <a:srgbClr val="0070C0"/>
                  </a:solidFill>
                  <a:effectLst/>
                  <a:latin typeface="Cambria Math" panose="02040503050406030204" pitchFamily="18" charset="0"/>
                  <a:ea typeface="Times New Roman" panose="02020603050405020304" pitchFamily="18" charset="0"/>
                </a:endParaRPr>
              </a:p>
              <a:p>
                <a14:m>
                  <m:oMath xmlns:m="http://schemas.openxmlformats.org/officeDocument/2006/math">
                    <m:acc>
                      <m:accPr>
                        <m:chr m:val="⃗"/>
                        <m:ctrlPr>
                          <a:rPr lang="fr-FR" i="1" smtClean="0">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𝐴𝐵</m:t>
                        </m:r>
                      </m:e>
                    </m:acc>
                  </m:oMath>
                </a14:m>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fr-FR" i="1" smtClean="0">
                            <a:effectLst/>
                            <a:latin typeface="Cambria Math" panose="02040503050406030204" pitchFamily="18" charset="0"/>
                          </a:rPr>
                        </m:ctrlPr>
                      </m:sSubPr>
                      <m:e>
                        <m:d>
                          <m:dPr>
                            <m:begChr m:val="⌊"/>
                            <m:endChr m:val="⌋"/>
                            <m:ctrlPr>
                              <a:rPr lang="fr-FR" i="1">
                                <a:latin typeface="Cambria Math" panose="02040503050406030204" pitchFamily="18" charset="0"/>
                              </a:rPr>
                            </m:ctrlPr>
                          </m:dPr>
                          <m:e>
                            <m:eqArr>
                              <m:eqArrPr>
                                <m:ctrlPr>
                                  <a:rPr lang="fr-FR" i="1">
                                    <a:latin typeface="Cambria Math" panose="02040503050406030204" pitchFamily="18" charset="0"/>
                                  </a:rPr>
                                </m:ctrlPr>
                              </m:eqArrPr>
                              <m:e>
                                <m:r>
                                  <a:rPr lang="fr-FR" i="1">
                                    <a:latin typeface="Cambria Math" panose="02040503050406030204" pitchFamily="18" charset="0"/>
                                    <a:ea typeface="Calibri" panose="020F0502020204030204" pitchFamily="34" charset="0"/>
                                    <a:cs typeface="Times New Roman" panose="02020603050405020304" pitchFamily="18" charset="0"/>
                                  </a:rPr>
                                  <m:t>(</m:t>
                                </m:r>
                                <m:r>
                                  <a:rPr lang="fr-FR" i="1">
                                    <a:latin typeface="Cambria Math" panose="02040503050406030204" pitchFamily="18" charset="0"/>
                                    <a:ea typeface="Calibri" panose="020F0502020204030204" pitchFamily="34" charset="0"/>
                                    <a:cs typeface="Times New Roman" panose="02020603050405020304" pitchFamily="18" charset="0"/>
                                  </a:rPr>
                                  <m:t>𝑋𝑏</m:t>
                                </m:r>
                                <m:r>
                                  <a:rPr lang="fr-FR" i="1">
                                    <a:latin typeface="Cambria Math" panose="02040503050406030204" pitchFamily="18" charset="0"/>
                                    <a:ea typeface="Calibri" panose="020F0502020204030204" pitchFamily="34" charset="0"/>
                                    <a:cs typeface="Times New Roman" panose="02020603050405020304" pitchFamily="18" charset="0"/>
                                  </a:rPr>
                                  <m:t>−</m:t>
                                </m:r>
                                <m:r>
                                  <a:rPr lang="fr-FR" i="1">
                                    <a:latin typeface="Cambria Math" panose="02040503050406030204" pitchFamily="18" charset="0"/>
                                    <a:ea typeface="Calibri" panose="020F0502020204030204" pitchFamily="34" charset="0"/>
                                    <a:cs typeface="Times New Roman" panose="02020603050405020304" pitchFamily="18" charset="0"/>
                                  </a:rPr>
                                  <m:t>𝑋𝑎</m:t>
                                </m:r>
                                <m:r>
                                  <a:rPr lang="fr-FR" i="1">
                                    <a:latin typeface="Cambria Math" panose="02040503050406030204" pitchFamily="18" charset="0"/>
                                    <a:ea typeface="Calibri" panose="020F0502020204030204" pitchFamily="34" charset="0"/>
                                    <a:cs typeface="Times New Roman" panose="02020603050405020304" pitchFamily="18" charset="0"/>
                                  </a:rPr>
                                  <m:t>)</m:t>
                                </m:r>
                              </m:e>
                              <m:e>
                                <m:r>
                                  <a:rPr lang="fr-FR" i="1">
                                    <a:latin typeface="Cambria Math" panose="02040503050406030204" pitchFamily="18" charset="0"/>
                                    <a:ea typeface="Calibri" panose="020F0502020204030204" pitchFamily="34" charset="0"/>
                                    <a:cs typeface="Times New Roman" panose="02020603050405020304" pitchFamily="18" charset="0"/>
                                  </a:rPr>
                                  <m:t>(</m:t>
                                </m:r>
                                <m:r>
                                  <a:rPr lang="fr-FR" i="1">
                                    <a:latin typeface="Cambria Math" panose="02040503050406030204" pitchFamily="18" charset="0"/>
                                    <a:ea typeface="Calibri" panose="020F0502020204030204" pitchFamily="34" charset="0"/>
                                    <a:cs typeface="Times New Roman" panose="02020603050405020304" pitchFamily="18" charset="0"/>
                                  </a:rPr>
                                  <m:t>𝑌𝑏</m:t>
                                </m:r>
                                <m:r>
                                  <a:rPr lang="fr-FR" i="1">
                                    <a:latin typeface="Cambria Math" panose="02040503050406030204" pitchFamily="18" charset="0"/>
                                    <a:ea typeface="Calibri" panose="020F0502020204030204" pitchFamily="34" charset="0"/>
                                    <a:cs typeface="Times New Roman" panose="02020603050405020304" pitchFamily="18" charset="0"/>
                                  </a:rPr>
                                  <m:t>−</m:t>
                                </m:r>
                                <m:r>
                                  <a:rPr lang="fr-FR" i="1">
                                    <a:latin typeface="Cambria Math" panose="02040503050406030204" pitchFamily="18" charset="0"/>
                                    <a:ea typeface="Calibri" panose="020F0502020204030204" pitchFamily="34" charset="0"/>
                                    <a:cs typeface="Times New Roman" panose="02020603050405020304" pitchFamily="18" charset="0"/>
                                  </a:rPr>
                                  <m:t>𝑌𝑎</m:t>
                                </m:r>
                                <m:r>
                                  <a:rPr lang="fr-FR" i="1">
                                    <a:latin typeface="Cambria Math" panose="02040503050406030204" pitchFamily="18" charset="0"/>
                                    <a:ea typeface="Calibri" panose="020F0502020204030204" pitchFamily="34" charset="0"/>
                                    <a:cs typeface="Times New Roman" panose="02020603050405020304" pitchFamily="18" charset="0"/>
                                  </a:rPr>
                                  <m:t>)</m:t>
                                </m:r>
                              </m:e>
                              <m:e>
                                <m:r>
                                  <a:rPr lang="fr-FR" i="1">
                                    <a:latin typeface="Cambria Math" panose="02040503050406030204" pitchFamily="18" charset="0"/>
                                    <a:ea typeface="Cambria Math" panose="02040503050406030204" pitchFamily="18" charset="0"/>
                                    <a:cs typeface="Cambria Math" panose="02040503050406030204" pitchFamily="18" charset="0"/>
                                  </a:rPr>
                                  <m:t>(</m:t>
                                </m:r>
                                <m:r>
                                  <a:rPr lang="fr-FR" i="1">
                                    <a:latin typeface="Cambria Math" panose="02040503050406030204" pitchFamily="18" charset="0"/>
                                    <a:ea typeface="Cambria Math" panose="02040503050406030204" pitchFamily="18" charset="0"/>
                                    <a:cs typeface="Cambria Math" panose="02040503050406030204" pitchFamily="18" charset="0"/>
                                  </a:rPr>
                                  <m:t>𝑍𝑏</m:t>
                                </m:r>
                                <m:r>
                                  <a:rPr lang="fr-FR" i="1">
                                    <a:latin typeface="Cambria Math" panose="02040503050406030204" pitchFamily="18" charset="0"/>
                                    <a:ea typeface="Cambria Math" panose="02040503050406030204" pitchFamily="18" charset="0"/>
                                    <a:cs typeface="Cambria Math" panose="02040503050406030204" pitchFamily="18" charset="0"/>
                                  </a:rPr>
                                  <m:t>−</m:t>
                                </m:r>
                                <m:r>
                                  <a:rPr lang="fr-FR" i="1">
                                    <a:latin typeface="Cambria Math" panose="02040503050406030204" pitchFamily="18" charset="0"/>
                                    <a:ea typeface="Cambria Math" panose="02040503050406030204" pitchFamily="18" charset="0"/>
                                    <a:cs typeface="Cambria Math" panose="02040503050406030204" pitchFamily="18" charset="0"/>
                                  </a:rPr>
                                  <m:t>𝑍𝑎</m:t>
                                </m:r>
                                <m:r>
                                  <a:rPr lang="fr-FR" i="1">
                                    <a:latin typeface="Cambria Math" panose="02040503050406030204" pitchFamily="18" charset="0"/>
                                    <a:ea typeface="Cambria Math" panose="02040503050406030204" pitchFamily="18" charset="0"/>
                                    <a:cs typeface="Cambria Math" panose="02040503050406030204" pitchFamily="18" charset="0"/>
                                  </a:rPr>
                                  <m:t>)</m:t>
                                </m:r>
                              </m:e>
                            </m:eqArr>
                          </m:e>
                        </m:d>
                      </m:e>
                      <m:sub>
                        <m:r>
                          <a:rPr lang="fr-FR" b="0" i="1" smtClean="0">
                            <a:effectLst/>
                            <a:latin typeface="Cambria Math" panose="02040503050406030204" pitchFamily="18" charset="0"/>
                          </a:rPr>
                          <m:t>𝑅</m:t>
                        </m:r>
                      </m:sub>
                    </m:sSub>
                  </m:oMath>
                </a14:m>
                <a:r>
                  <a:rPr lang="fr-FR" dirty="0"/>
                  <a:t> avec (</a:t>
                </a:r>
                <a:r>
                  <a:rPr lang="fr-FR" dirty="0" err="1"/>
                  <a:t>Xb</a:t>
                </a:r>
                <a:r>
                  <a:rPr lang="fr-FR" dirty="0"/>
                  <a:t>-Xa) projection de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cs typeface="Times New Roman" panose="02020603050405020304" pitchFamily="18" charset="0"/>
                          </a:rPr>
                          <m:t>𝐴𝐵</m:t>
                        </m:r>
                      </m:e>
                    </m:acc>
                  </m:oMath>
                </a14:m>
                <a:r>
                  <a:rPr lang="fr-FR" dirty="0">
                    <a:latin typeface="Calibri" panose="020F0502020204030204" pitchFamily="34" charset="0"/>
                    <a:ea typeface="Times New Roman" panose="02020603050405020304" pitchFamily="18" charset="0"/>
                    <a:cs typeface="Times New Roman" panose="02020603050405020304" pitchFamily="18" charset="0"/>
                  </a:rPr>
                  <a:t> </a:t>
                </a:r>
                <a:r>
                  <a:rPr lang="fr-FR" dirty="0"/>
                  <a:t>sur l’axe (O,</a:t>
                </a:r>
                <a:r>
                  <a:rPr lang="fr-FR" dirty="0">
                    <a:ea typeface="Times New Roman" panose="02020603050405020304" pitchFamily="18" charset="0"/>
                  </a:rPr>
                  <a:t>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b="0" i="1" smtClean="0">
                            <a:latin typeface="Cambria Math" panose="02040503050406030204" pitchFamily="18" charset="0"/>
                            <a:ea typeface="Times New Roman" panose="02020603050405020304" pitchFamily="18" charset="0"/>
                          </a:rPr>
                          <m:t>𝑥</m:t>
                        </m:r>
                      </m:e>
                    </m:acc>
                    <m:r>
                      <a:rPr lang="fr-FR" b="0" i="1" smtClean="0">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latin typeface="Calibri" panose="020F0502020204030204" pitchFamily="34" charset="0"/>
                    <a:ea typeface="Times New Roman" panose="02020603050405020304" pitchFamily="18" charset="0"/>
                    <a:cs typeface="Times New Roman" panose="02020603050405020304" pitchFamily="18" charset="0"/>
                  </a:rPr>
                  <a:t>.</a:t>
                </a:r>
              </a:p>
            </p:txBody>
          </p:sp>
        </mc:Choice>
        <mc:Fallback xmlns="">
          <p:sp>
            <p:nvSpPr>
              <p:cNvPr id="22" name="ZoneTexte 21">
                <a:extLst>
                  <a:ext uri="{FF2B5EF4-FFF2-40B4-BE49-F238E27FC236}">
                    <a16:creationId xmlns:a16="http://schemas.microsoft.com/office/drawing/2014/main" id="{528CBA7B-6FA1-6D2A-905F-C962D9F56BD0}"/>
                  </a:ext>
                </a:extLst>
              </p:cNvPr>
              <p:cNvSpPr txBox="1">
                <a:spLocks noRot="1" noChangeAspect="1" noMove="1" noResize="1" noEditPoints="1" noAdjustHandles="1" noChangeArrowheads="1" noChangeShapeType="1" noTextEdit="1"/>
              </p:cNvSpPr>
              <p:nvPr/>
            </p:nvSpPr>
            <p:spPr>
              <a:xfrm>
                <a:off x="5367793" y="5105872"/>
                <a:ext cx="6866617" cy="1562672"/>
              </a:xfrm>
              <a:prstGeom prst="rect">
                <a:avLst/>
              </a:prstGeom>
              <a:blipFill>
                <a:blip r:embed="rId6"/>
                <a:stretch>
                  <a:fillRect l="-799" t="-2734"/>
                </a:stretch>
              </a:blipFill>
            </p:spPr>
            <p:txBody>
              <a:bodyPr/>
              <a:lstStyle/>
              <a:p>
                <a:r>
                  <a:rPr lang="fr-FR">
                    <a:noFill/>
                  </a:rPr>
                  <a:t> </a:t>
                </a:r>
              </a:p>
            </p:txBody>
          </p:sp>
        </mc:Fallback>
      </mc:AlternateContent>
    </p:spTree>
    <p:extLst>
      <p:ext uri="{BB962C8B-B14F-4D97-AF65-F5344CB8AC3E}">
        <p14:creationId xmlns:p14="http://schemas.microsoft.com/office/powerpoint/2010/main" val="76117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0B6EDD4-3B90-4849-821B-D1A8043A2253}"/>
              </a:ext>
            </a:extLst>
          </p:cNvPr>
          <p:cNvSpPr>
            <a:spLocks noGrp="1"/>
          </p:cNvSpPr>
          <p:nvPr>
            <p:ph type="title"/>
          </p:nvPr>
        </p:nvSpPr>
        <p:spPr/>
        <p:txBody>
          <a:bodyPr rtlCol="0"/>
          <a:lstStyle/>
          <a:p>
            <a:pPr rtl="0"/>
            <a:r>
              <a:rPr lang="fr-FR" dirty="0"/>
              <a:t>Caractéristiques technologiques des contacts</a:t>
            </a:r>
          </a:p>
        </p:txBody>
      </p:sp>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9" name="Image 28">
            <a:extLst>
              <a:ext uri="{FF2B5EF4-FFF2-40B4-BE49-F238E27FC236}">
                <a16:creationId xmlns:a16="http://schemas.microsoft.com/office/drawing/2014/main" id="{8716F78E-A23C-1845-A228-9F61F39FD825}"/>
              </a:ext>
            </a:extLst>
          </p:cNvPr>
          <p:cNvPicPr>
            <a:picLocks noChangeAspect="1"/>
          </p:cNvPicPr>
          <p:nvPr/>
        </p:nvPicPr>
        <p:blipFill>
          <a:blip r:embed="rId3"/>
          <a:stretch>
            <a:fillRect/>
          </a:stretch>
        </p:blipFill>
        <p:spPr>
          <a:xfrm>
            <a:off x="1690233" y="4376"/>
            <a:ext cx="6506483" cy="5534797"/>
          </a:xfrm>
          <a:prstGeom prst="rect">
            <a:avLst/>
          </a:prstGeom>
        </p:spPr>
      </p:pic>
      <p:sp>
        <p:nvSpPr>
          <p:cNvPr id="30" name="Ellipse 29">
            <a:extLst>
              <a:ext uri="{FF2B5EF4-FFF2-40B4-BE49-F238E27FC236}">
                <a16:creationId xmlns:a16="http://schemas.microsoft.com/office/drawing/2014/main" id="{98E38BC7-D63C-F881-89C6-159D7ECB7013}"/>
              </a:ext>
            </a:extLst>
          </p:cNvPr>
          <p:cNvSpPr/>
          <p:nvPr/>
        </p:nvSpPr>
        <p:spPr>
          <a:xfrm>
            <a:off x="5686426" y="2847976"/>
            <a:ext cx="76200" cy="76200"/>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31" name="ZoneTexte 30">
            <a:extLst>
              <a:ext uri="{FF2B5EF4-FFF2-40B4-BE49-F238E27FC236}">
                <a16:creationId xmlns:a16="http://schemas.microsoft.com/office/drawing/2014/main" id="{D2A4E27C-E199-A6F5-080B-BDD4775DCFA7}"/>
              </a:ext>
            </a:extLst>
          </p:cNvPr>
          <p:cNvSpPr txBox="1"/>
          <p:nvPr/>
        </p:nvSpPr>
        <p:spPr>
          <a:xfrm>
            <a:off x="5410201" y="2554607"/>
            <a:ext cx="1019175" cy="369332"/>
          </a:xfrm>
          <a:prstGeom prst="rect">
            <a:avLst/>
          </a:prstGeom>
          <a:noFill/>
        </p:spPr>
        <p:txBody>
          <a:bodyPr wrap="square" rtlCol="0">
            <a:spAutoFit/>
          </a:bodyPr>
          <a:lstStyle/>
          <a:p>
            <a:r>
              <a:rPr lang="fr-FR" dirty="0">
                <a:solidFill>
                  <a:srgbClr val="0070C0"/>
                </a:solidFill>
              </a:rPr>
              <a:t>A</a:t>
            </a:r>
          </a:p>
        </p:txBody>
      </p:sp>
      <p:cxnSp>
        <p:nvCxnSpPr>
          <p:cNvPr id="3" name="Connecteur droit 2">
            <a:extLst>
              <a:ext uri="{FF2B5EF4-FFF2-40B4-BE49-F238E27FC236}">
                <a16:creationId xmlns:a16="http://schemas.microsoft.com/office/drawing/2014/main" id="{DF5FE4A0-66FE-BD9E-EB29-48DA0BC63CC3}"/>
              </a:ext>
            </a:extLst>
          </p:cNvPr>
          <p:cNvCxnSpPr/>
          <p:nvPr/>
        </p:nvCxnSpPr>
        <p:spPr>
          <a:xfrm>
            <a:off x="5724526" y="2895364"/>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5" name="Connecteur droit 4">
            <a:extLst>
              <a:ext uri="{FF2B5EF4-FFF2-40B4-BE49-F238E27FC236}">
                <a16:creationId xmlns:a16="http://schemas.microsoft.com/office/drawing/2014/main" id="{F0A14469-ADB7-54CF-1A31-52478FEB48B0}"/>
              </a:ext>
            </a:extLst>
          </p:cNvPr>
          <p:cNvCxnSpPr>
            <a:cxnSpLocks/>
          </p:cNvCxnSpPr>
          <p:nvPr/>
        </p:nvCxnSpPr>
        <p:spPr>
          <a:xfrm flipH="1">
            <a:off x="5743575" y="3949800"/>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827C0AA6-1423-5599-D52B-2182A10B8ADF}"/>
              </a:ext>
            </a:extLst>
          </p:cNvPr>
          <p:cNvCxnSpPr>
            <a:cxnSpLocks/>
          </p:cNvCxnSpPr>
          <p:nvPr/>
        </p:nvCxnSpPr>
        <p:spPr>
          <a:xfrm flipH="1">
            <a:off x="2724150" y="4848225"/>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AF1009B6-825F-0460-20E6-8562021E63A7}"/>
              </a:ext>
            </a:extLst>
          </p:cNvPr>
          <p:cNvCxnSpPr>
            <a:cxnSpLocks/>
          </p:cNvCxnSpPr>
          <p:nvPr/>
        </p:nvCxnSpPr>
        <p:spPr>
          <a:xfrm flipH="1">
            <a:off x="2724150" y="2885839"/>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400D2239-367C-38A7-936E-6331AE8CC998}"/>
              </a:ext>
            </a:extLst>
          </p:cNvPr>
          <p:cNvCxnSpPr/>
          <p:nvPr/>
        </p:nvCxnSpPr>
        <p:spPr>
          <a:xfrm>
            <a:off x="2714625" y="2867026"/>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6B07EEA3-1D8F-E65F-C660-597BF00DE0FF}"/>
              </a:ext>
            </a:extLst>
          </p:cNvPr>
          <p:cNvCxnSpPr>
            <a:cxnSpLocks/>
          </p:cNvCxnSpPr>
          <p:nvPr/>
        </p:nvCxnSpPr>
        <p:spPr>
          <a:xfrm flipH="1">
            <a:off x="2720445" y="1987414"/>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7AD5E332-4585-34CC-5E89-4DFFDE845846}"/>
              </a:ext>
            </a:extLst>
          </p:cNvPr>
          <p:cNvCxnSpPr>
            <a:cxnSpLocks/>
          </p:cNvCxnSpPr>
          <p:nvPr/>
        </p:nvCxnSpPr>
        <p:spPr>
          <a:xfrm flipH="1">
            <a:off x="3829050" y="1949314"/>
            <a:ext cx="2990851" cy="0"/>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F372D37A-11AD-4D03-6247-4A0A77868C49}"/>
              </a:ext>
            </a:extLst>
          </p:cNvPr>
          <p:cNvCxnSpPr>
            <a:cxnSpLocks/>
          </p:cNvCxnSpPr>
          <p:nvPr/>
        </p:nvCxnSpPr>
        <p:spPr>
          <a:xfrm flipH="1">
            <a:off x="5785987" y="1968127"/>
            <a:ext cx="1004437" cy="879375"/>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F946E595-DE50-6AA7-F830-D94EE43F5663}"/>
              </a:ext>
            </a:extLst>
          </p:cNvPr>
          <p:cNvCxnSpPr/>
          <p:nvPr/>
        </p:nvCxnSpPr>
        <p:spPr>
          <a:xfrm>
            <a:off x="6814687" y="1939552"/>
            <a:ext cx="0" cy="2019536"/>
          </a:xfrm>
          <a:prstGeom prst="line">
            <a:avLst/>
          </a:prstGeom>
          <a:ln w="22225">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6" name="Ellipse 5">
            <a:extLst>
              <a:ext uri="{FF2B5EF4-FFF2-40B4-BE49-F238E27FC236}">
                <a16:creationId xmlns:a16="http://schemas.microsoft.com/office/drawing/2014/main" id="{CBB019B3-D311-CBE9-A740-953C6233FACB}"/>
              </a:ext>
            </a:extLst>
          </p:cNvPr>
          <p:cNvSpPr/>
          <p:nvPr/>
        </p:nvSpPr>
        <p:spPr>
          <a:xfrm>
            <a:off x="6058977" y="707396"/>
            <a:ext cx="62364" cy="62364"/>
          </a:xfrm>
          <a:prstGeom prst="ellipse">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a:extLst>
              <a:ext uri="{FF2B5EF4-FFF2-40B4-BE49-F238E27FC236}">
                <a16:creationId xmlns:a16="http://schemas.microsoft.com/office/drawing/2014/main" id="{310E84A8-E8E8-F33C-6892-25CF972278FF}"/>
              </a:ext>
            </a:extLst>
          </p:cNvPr>
          <p:cNvCxnSpPr>
            <a:cxnSpLocks/>
          </p:cNvCxnSpPr>
          <p:nvPr/>
        </p:nvCxnSpPr>
        <p:spPr>
          <a:xfrm>
            <a:off x="6100311" y="773533"/>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D28D7F1E-60B5-FC7E-785E-EA5C26376310}"/>
              </a:ext>
            </a:extLst>
          </p:cNvPr>
          <p:cNvCxnSpPr>
            <a:cxnSpLocks/>
          </p:cNvCxnSpPr>
          <p:nvPr/>
        </p:nvCxnSpPr>
        <p:spPr>
          <a:xfrm flipH="1">
            <a:off x="6099056" y="3924823"/>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D1A3F15B-F7B6-8FD5-20B3-8DFBAAFADC2C}"/>
              </a:ext>
            </a:extLst>
          </p:cNvPr>
          <p:cNvCxnSpPr>
            <a:cxnSpLocks/>
          </p:cNvCxnSpPr>
          <p:nvPr/>
        </p:nvCxnSpPr>
        <p:spPr>
          <a:xfrm flipH="1">
            <a:off x="6080955" y="-370852"/>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964D43F1-9D4C-F7A0-F78D-68D57BDBA948}"/>
              </a:ext>
            </a:extLst>
          </p:cNvPr>
          <p:cNvCxnSpPr>
            <a:cxnSpLocks/>
          </p:cNvCxnSpPr>
          <p:nvPr/>
        </p:nvCxnSpPr>
        <p:spPr>
          <a:xfrm>
            <a:off x="7420618" y="-426750"/>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09A24656-DE7B-4374-57A7-5D077A182313}"/>
              </a:ext>
            </a:extLst>
          </p:cNvPr>
          <p:cNvCxnSpPr>
            <a:cxnSpLocks/>
          </p:cNvCxnSpPr>
          <p:nvPr/>
        </p:nvCxnSpPr>
        <p:spPr>
          <a:xfrm flipH="1">
            <a:off x="2428875" y="5051861"/>
            <a:ext cx="3628959"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AFA15960-CA9E-B633-EBD6-B1DA3C55BFC0}"/>
              </a:ext>
            </a:extLst>
          </p:cNvPr>
          <p:cNvCxnSpPr>
            <a:cxnSpLocks/>
          </p:cNvCxnSpPr>
          <p:nvPr/>
        </p:nvCxnSpPr>
        <p:spPr>
          <a:xfrm flipH="1">
            <a:off x="2451996" y="744958"/>
            <a:ext cx="3628959" cy="0"/>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204A4CA0-A418-4935-2225-04F285D1E9FA}"/>
              </a:ext>
            </a:extLst>
          </p:cNvPr>
          <p:cNvCxnSpPr>
            <a:cxnSpLocks/>
          </p:cNvCxnSpPr>
          <p:nvPr/>
        </p:nvCxnSpPr>
        <p:spPr>
          <a:xfrm>
            <a:off x="2452236" y="765711"/>
            <a:ext cx="0" cy="435157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E5A02812-2230-5847-2C9C-E70CEC6DE69F}"/>
              </a:ext>
            </a:extLst>
          </p:cNvPr>
          <p:cNvCxnSpPr>
            <a:cxnSpLocks/>
          </p:cNvCxnSpPr>
          <p:nvPr/>
        </p:nvCxnSpPr>
        <p:spPr>
          <a:xfrm flipH="1">
            <a:off x="2451996" y="-407546"/>
            <a:ext cx="1298201" cy="1136563"/>
          </a:xfrm>
          <a:prstGeom prst="line">
            <a:avLst/>
          </a:prstGeom>
          <a:ln w="2222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FDBF5A9E-727B-1C78-0770-13C2CEC0000F}"/>
              </a:ext>
            </a:extLst>
          </p:cNvPr>
          <p:cNvCxnSpPr>
            <a:endCxn id="6" idx="1"/>
          </p:cNvCxnSpPr>
          <p:nvPr/>
        </p:nvCxnSpPr>
        <p:spPr>
          <a:xfrm flipV="1">
            <a:off x="5724526" y="716529"/>
            <a:ext cx="387682" cy="2178835"/>
          </a:xfrm>
          <a:prstGeom prst="straightConnector1">
            <a:avLst/>
          </a:prstGeom>
          <a:ln w="50800">
            <a:solidFill>
              <a:srgbClr val="66FF66"/>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2F0F2CEF-D644-2B54-A107-4A81723FA4F9}"/>
              </a:ext>
            </a:extLst>
          </p:cNvPr>
          <p:cNvCxnSpPr>
            <a:cxnSpLocks/>
            <a:stCxn id="31" idx="2"/>
          </p:cNvCxnSpPr>
          <p:nvPr/>
        </p:nvCxnSpPr>
        <p:spPr>
          <a:xfrm flipH="1" flipV="1">
            <a:off x="5785987" y="2889450"/>
            <a:ext cx="133802" cy="0"/>
          </a:xfrm>
          <a:prstGeom prst="line">
            <a:avLst/>
          </a:prstGeom>
          <a:ln w="25400">
            <a:solidFill>
              <a:srgbClr val="66FF66"/>
            </a:solidFill>
            <a:prstDash val="dash"/>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E3C67394-FEEE-D3FD-0715-722A43956472}"/>
              </a:ext>
            </a:extLst>
          </p:cNvPr>
          <p:cNvCxnSpPr>
            <a:cxnSpLocks/>
          </p:cNvCxnSpPr>
          <p:nvPr/>
        </p:nvCxnSpPr>
        <p:spPr>
          <a:xfrm flipH="1">
            <a:off x="2451996" y="4826000"/>
            <a:ext cx="262629" cy="222686"/>
          </a:xfrm>
          <a:prstGeom prst="line">
            <a:avLst/>
          </a:prstGeom>
          <a:ln w="38100">
            <a:solidFill>
              <a:srgbClr val="66FF66"/>
            </a:solidFill>
            <a:prstDash val="solid"/>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93C67726-6E7D-7240-D66B-1540C43E1CB4}"/>
              </a:ext>
            </a:extLst>
          </p:cNvPr>
          <p:cNvCxnSpPr>
            <a:cxnSpLocks/>
          </p:cNvCxnSpPr>
          <p:nvPr/>
        </p:nvCxnSpPr>
        <p:spPr>
          <a:xfrm flipH="1">
            <a:off x="6808793" y="3905132"/>
            <a:ext cx="611825" cy="0"/>
          </a:xfrm>
          <a:prstGeom prst="line">
            <a:avLst/>
          </a:prstGeom>
          <a:ln w="38100">
            <a:solidFill>
              <a:srgbClr val="66FF66"/>
            </a:solidFill>
            <a:prstDash val="solid"/>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C2CBC1D1-5CDD-1970-388D-1257B7939520}"/>
              </a:ext>
            </a:extLst>
          </p:cNvPr>
          <p:cNvCxnSpPr>
            <a:cxnSpLocks/>
            <a:stCxn id="6" idx="7"/>
          </p:cNvCxnSpPr>
          <p:nvPr/>
        </p:nvCxnSpPr>
        <p:spPr>
          <a:xfrm flipH="1">
            <a:off x="6099056" y="716529"/>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4" name="Connecteur droit 53">
            <a:extLst>
              <a:ext uri="{FF2B5EF4-FFF2-40B4-BE49-F238E27FC236}">
                <a16:creationId xmlns:a16="http://schemas.microsoft.com/office/drawing/2014/main" id="{01A04128-D420-C8B3-14E0-6FC86053E0AC}"/>
              </a:ext>
            </a:extLst>
          </p:cNvPr>
          <p:cNvCxnSpPr>
            <a:cxnSpLocks/>
          </p:cNvCxnSpPr>
          <p:nvPr/>
        </p:nvCxnSpPr>
        <p:spPr>
          <a:xfrm flipH="1">
            <a:off x="5762626" y="2884886"/>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5" name="Connecteur droit 54">
            <a:extLst>
              <a:ext uri="{FF2B5EF4-FFF2-40B4-BE49-F238E27FC236}">
                <a16:creationId xmlns:a16="http://schemas.microsoft.com/office/drawing/2014/main" id="{4D808947-8BF7-79B0-66B1-0A618FB8907B}"/>
              </a:ext>
            </a:extLst>
          </p:cNvPr>
          <p:cNvCxnSpPr>
            <a:cxnSpLocks/>
          </p:cNvCxnSpPr>
          <p:nvPr/>
        </p:nvCxnSpPr>
        <p:spPr>
          <a:xfrm flipH="1">
            <a:off x="6114149" y="2908307"/>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42D304A1-B515-9122-D91D-76AC11AD47F1}"/>
              </a:ext>
            </a:extLst>
          </p:cNvPr>
          <p:cNvCxnSpPr>
            <a:cxnSpLocks/>
          </p:cNvCxnSpPr>
          <p:nvPr/>
        </p:nvCxnSpPr>
        <p:spPr>
          <a:xfrm flipH="1">
            <a:off x="5467108" y="2881628"/>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59" name="Connecteur droit 58">
            <a:extLst>
              <a:ext uri="{FF2B5EF4-FFF2-40B4-BE49-F238E27FC236}">
                <a16:creationId xmlns:a16="http://schemas.microsoft.com/office/drawing/2014/main" id="{FF500E56-427D-ED5D-4943-62D7A18D83D2}"/>
              </a:ext>
            </a:extLst>
          </p:cNvPr>
          <p:cNvCxnSpPr>
            <a:cxnSpLocks/>
          </p:cNvCxnSpPr>
          <p:nvPr/>
        </p:nvCxnSpPr>
        <p:spPr>
          <a:xfrm flipH="1">
            <a:off x="5456713" y="3132979"/>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6EFD741F-2E45-842A-1F3E-86199D89E701}"/>
              </a:ext>
            </a:extLst>
          </p:cNvPr>
          <p:cNvCxnSpPr>
            <a:cxnSpLocks/>
          </p:cNvCxnSpPr>
          <p:nvPr/>
        </p:nvCxnSpPr>
        <p:spPr>
          <a:xfrm flipH="1">
            <a:off x="5455919" y="720096"/>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83FCBDF7-7CB1-B3AC-0027-80D2643F4537}"/>
              </a:ext>
            </a:extLst>
          </p:cNvPr>
          <p:cNvCxnSpPr>
            <a:cxnSpLocks/>
          </p:cNvCxnSpPr>
          <p:nvPr/>
        </p:nvCxnSpPr>
        <p:spPr>
          <a:xfrm flipH="1">
            <a:off x="6384731" y="477844"/>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2" name="Connecteur droit 61">
            <a:extLst>
              <a:ext uri="{FF2B5EF4-FFF2-40B4-BE49-F238E27FC236}">
                <a16:creationId xmlns:a16="http://schemas.microsoft.com/office/drawing/2014/main" id="{8AB3A30B-AF91-B038-44C9-FD5F3E11B430}"/>
              </a:ext>
            </a:extLst>
          </p:cNvPr>
          <p:cNvCxnSpPr>
            <a:cxnSpLocks/>
          </p:cNvCxnSpPr>
          <p:nvPr/>
        </p:nvCxnSpPr>
        <p:spPr>
          <a:xfrm flipH="1">
            <a:off x="5484684" y="744958"/>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3" name="Connecteur droit 62">
            <a:extLst>
              <a:ext uri="{FF2B5EF4-FFF2-40B4-BE49-F238E27FC236}">
                <a16:creationId xmlns:a16="http://schemas.microsoft.com/office/drawing/2014/main" id="{1E41BBB5-3AA9-832D-327F-85FE994993D9}"/>
              </a:ext>
            </a:extLst>
          </p:cNvPr>
          <p:cNvCxnSpPr>
            <a:cxnSpLocks/>
          </p:cNvCxnSpPr>
          <p:nvPr/>
        </p:nvCxnSpPr>
        <p:spPr>
          <a:xfrm flipH="1">
            <a:off x="6102117" y="515445"/>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4" name="Connecteur droit 63">
            <a:extLst>
              <a:ext uri="{FF2B5EF4-FFF2-40B4-BE49-F238E27FC236}">
                <a16:creationId xmlns:a16="http://schemas.microsoft.com/office/drawing/2014/main" id="{C5EB50FB-9962-A8FE-BA8C-C966C0A13A73}"/>
              </a:ext>
            </a:extLst>
          </p:cNvPr>
          <p:cNvCxnSpPr>
            <a:cxnSpLocks/>
          </p:cNvCxnSpPr>
          <p:nvPr/>
        </p:nvCxnSpPr>
        <p:spPr>
          <a:xfrm flipH="1">
            <a:off x="5467107" y="515671"/>
            <a:ext cx="262629" cy="222686"/>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5" name="Connecteur droit 64">
            <a:extLst>
              <a:ext uri="{FF2B5EF4-FFF2-40B4-BE49-F238E27FC236}">
                <a16:creationId xmlns:a16="http://schemas.microsoft.com/office/drawing/2014/main" id="{FE692E87-6A88-56A3-8B92-E52E081C6DD1}"/>
              </a:ext>
            </a:extLst>
          </p:cNvPr>
          <p:cNvCxnSpPr>
            <a:cxnSpLocks/>
          </p:cNvCxnSpPr>
          <p:nvPr/>
        </p:nvCxnSpPr>
        <p:spPr>
          <a:xfrm flipH="1">
            <a:off x="5755097" y="492474"/>
            <a:ext cx="611825" cy="0"/>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sp>
        <p:nvSpPr>
          <p:cNvPr id="2" name="ZoneTexte 1">
            <a:extLst>
              <a:ext uri="{FF2B5EF4-FFF2-40B4-BE49-F238E27FC236}">
                <a16:creationId xmlns:a16="http://schemas.microsoft.com/office/drawing/2014/main" id="{394C9586-4179-AB23-26E3-57D86C870741}"/>
              </a:ext>
            </a:extLst>
          </p:cNvPr>
          <p:cNvSpPr txBox="1"/>
          <p:nvPr/>
        </p:nvSpPr>
        <p:spPr>
          <a:xfrm>
            <a:off x="6097170" y="559154"/>
            <a:ext cx="338590" cy="369332"/>
          </a:xfrm>
          <a:prstGeom prst="rect">
            <a:avLst/>
          </a:prstGeom>
          <a:noFill/>
          <a:ln>
            <a:noFill/>
            <a:prstDash val="sysDot"/>
          </a:ln>
        </p:spPr>
        <p:txBody>
          <a:bodyPr wrap="square" rtlCol="0">
            <a:spAutoFit/>
          </a:bodyPr>
          <a:lstStyle/>
          <a:p>
            <a:r>
              <a:rPr lang="fr-FR" dirty="0">
                <a:solidFill>
                  <a:srgbClr val="FF0000"/>
                </a:solidFill>
              </a:rPr>
              <a:t>B</a:t>
            </a:r>
          </a:p>
        </p:txBody>
      </p:sp>
      <p:cxnSp>
        <p:nvCxnSpPr>
          <p:cNvPr id="66" name="Connecteur droit 65">
            <a:extLst>
              <a:ext uri="{FF2B5EF4-FFF2-40B4-BE49-F238E27FC236}">
                <a16:creationId xmlns:a16="http://schemas.microsoft.com/office/drawing/2014/main" id="{15C7049B-EBE1-7629-904C-8CB0DA5D473C}"/>
              </a:ext>
            </a:extLst>
          </p:cNvPr>
          <p:cNvCxnSpPr>
            <a:cxnSpLocks/>
          </p:cNvCxnSpPr>
          <p:nvPr/>
        </p:nvCxnSpPr>
        <p:spPr>
          <a:xfrm flipH="1">
            <a:off x="5733132" y="496775"/>
            <a:ext cx="13152" cy="2414464"/>
          </a:xfrm>
          <a:prstGeom prst="line">
            <a:avLst/>
          </a:prstGeom>
          <a:ln w="38100">
            <a:solidFill>
              <a:srgbClr val="66FF66"/>
            </a:solidFill>
            <a:prstDash val="sysDot"/>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155A444B-B9B4-0285-78F5-95BF84BB4A2C}"/>
              </a:ext>
            </a:extLst>
          </p:cNvPr>
          <p:cNvCxnSpPr>
            <a:cxnSpLocks/>
          </p:cNvCxnSpPr>
          <p:nvPr/>
        </p:nvCxnSpPr>
        <p:spPr>
          <a:xfrm>
            <a:off x="3810000" y="-370852"/>
            <a:ext cx="0" cy="2310404"/>
          </a:xfrm>
          <a:prstGeom prst="line">
            <a:avLst/>
          </a:prstGeom>
          <a:ln w="38100">
            <a:solidFill>
              <a:srgbClr val="66FF66"/>
            </a:solidFill>
            <a:prstDash val="solid"/>
          </a:ln>
        </p:spPr>
        <p:style>
          <a:lnRef idx="1">
            <a:schemeClr val="accent1"/>
          </a:lnRef>
          <a:fillRef idx="0">
            <a:schemeClr val="accent1"/>
          </a:fillRef>
          <a:effectRef idx="0">
            <a:schemeClr val="accent1"/>
          </a:effectRef>
          <a:fontRef idx="minor">
            <a:schemeClr val="tx1"/>
          </a:fontRef>
        </p:style>
      </p:cxnSp>
      <p:pic>
        <p:nvPicPr>
          <p:cNvPr id="70" name="Image 69">
            <a:extLst>
              <a:ext uri="{FF2B5EF4-FFF2-40B4-BE49-F238E27FC236}">
                <a16:creationId xmlns:a16="http://schemas.microsoft.com/office/drawing/2014/main" id="{84013032-66D7-F7CD-9A5E-FB15FD44B57A}"/>
              </a:ext>
            </a:extLst>
          </p:cNvPr>
          <p:cNvPicPr>
            <a:picLocks noChangeAspect="1"/>
          </p:cNvPicPr>
          <p:nvPr/>
        </p:nvPicPr>
        <p:blipFill>
          <a:blip r:embed="rId4"/>
          <a:stretch>
            <a:fillRect/>
          </a:stretch>
        </p:blipFill>
        <p:spPr>
          <a:xfrm>
            <a:off x="6438553" y="1144060"/>
            <a:ext cx="685896" cy="514422"/>
          </a:xfrm>
          <a:prstGeom prst="rect">
            <a:avLst/>
          </a:prstGeom>
        </p:spPr>
      </p:pic>
      <p:sp>
        <p:nvSpPr>
          <p:cNvPr id="72" name="ZoneTexte 71">
            <a:extLst>
              <a:ext uri="{FF2B5EF4-FFF2-40B4-BE49-F238E27FC236}">
                <a16:creationId xmlns:a16="http://schemas.microsoft.com/office/drawing/2014/main" id="{9C739783-23CA-B8F8-40E7-267A8E39DBE8}"/>
              </a:ext>
            </a:extLst>
          </p:cNvPr>
          <p:cNvSpPr txBox="1"/>
          <p:nvPr/>
        </p:nvSpPr>
        <p:spPr>
          <a:xfrm>
            <a:off x="6467475" y="3551553"/>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X</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73" name="ZoneTexte 72">
            <a:extLst>
              <a:ext uri="{FF2B5EF4-FFF2-40B4-BE49-F238E27FC236}">
                <a16:creationId xmlns:a16="http://schemas.microsoft.com/office/drawing/2014/main" id="{8A0D8BB9-DC08-4123-0FDD-F523C5CED754}"/>
              </a:ext>
            </a:extLst>
          </p:cNvPr>
          <p:cNvSpPr txBox="1"/>
          <p:nvPr/>
        </p:nvSpPr>
        <p:spPr>
          <a:xfrm>
            <a:off x="3486150" y="1599032"/>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Y</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74" name="ZoneTexte 73">
            <a:extLst>
              <a:ext uri="{FF2B5EF4-FFF2-40B4-BE49-F238E27FC236}">
                <a16:creationId xmlns:a16="http://schemas.microsoft.com/office/drawing/2014/main" id="{327878CC-B962-EBCE-ACC6-AB7CC2D6B122}"/>
              </a:ext>
            </a:extLst>
          </p:cNvPr>
          <p:cNvSpPr txBox="1"/>
          <p:nvPr/>
        </p:nvSpPr>
        <p:spPr>
          <a:xfrm>
            <a:off x="2371725" y="4478775"/>
            <a:ext cx="1019175" cy="369332"/>
          </a:xfrm>
          <a:prstGeom prst="rect">
            <a:avLst/>
          </a:prstGeom>
          <a:noFill/>
        </p:spPr>
        <p:txBody>
          <a:bodyPr wrap="square" rtlCol="0">
            <a:spAutoFit/>
          </a:bodyPr>
          <a:lstStyle/>
          <a:p>
            <a:r>
              <a:rPr lang="fr-FR"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Z</a:t>
            </a:r>
            <a:r>
              <a:rPr lang="fr-FR" sz="1800" baseline="-25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fr-FR" dirty="0">
              <a:solidFill>
                <a:srgbClr val="0070C0"/>
              </a:solidFill>
            </a:endParaRPr>
          </a:p>
        </p:txBody>
      </p:sp>
      <p:sp>
        <p:nvSpPr>
          <p:cNvPr id="75" name="ZoneTexte 74">
            <a:extLst>
              <a:ext uri="{FF2B5EF4-FFF2-40B4-BE49-F238E27FC236}">
                <a16:creationId xmlns:a16="http://schemas.microsoft.com/office/drawing/2014/main" id="{FE6A07CE-E1C8-2149-270E-75E035CB3168}"/>
              </a:ext>
            </a:extLst>
          </p:cNvPr>
          <p:cNvSpPr txBox="1"/>
          <p:nvPr/>
        </p:nvSpPr>
        <p:spPr>
          <a:xfrm>
            <a:off x="7419071" y="3526562"/>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X</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sp>
        <p:nvSpPr>
          <p:cNvPr id="76" name="ZoneTexte 75">
            <a:extLst>
              <a:ext uri="{FF2B5EF4-FFF2-40B4-BE49-F238E27FC236}">
                <a16:creationId xmlns:a16="http://schemas.microsoft.com/office/drawing/2014/main" id="{1D723040-9CEE-8AF4-1483-BCFB6E60DE22}"/>
              </a:ext>
            </a:extLst>
          </p:cNvPr>
          <p:cNvSpPr txBox="1"/>
          <p:nvPr/>
        </p:nvSpPr>
        <p:spPr>
          <a:xfrm>
            <a:off x="2047184" y="744958"/>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Y</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sp>
        <p:nvSpPr>
          <p:cNvPr id="77" name="ZoneTexte 76">
            <a:extLst>
              <a:ext uri="{FF2B5EF4-FFF2-40B4-BE49-F238E27FC236}">
                <a16:creationId xmlns:a16="http://schemas.microsoft.com/office/drawing/2014/main" id="{560C5755-C5B5-C0A2-0C2B-7E736415FB3A}"/>
              </a:ext>
            </a:extLst>
          </p:cNvPr>
          <p:cNvSpPr txBox="1"/>
          <p:nvPr/>
        </p:nvSpPr>
        <p:spPr>
          <a:xfrm>
            <a:off x="2093051" y="4768704"/>
            <a:ext cx="495300" cy="369332"/>
          </a:xfrm>
          <a:prstGeom prst="rect">
            <a:avLst/>
          </a:prstGeom>
          <a:noFill/>
        </p:spPr>
        <p:txBody>
          <a:bodyPr wrap="square">
            <a:spAutoFit/>
          </a:bodyPr>
          <a:lstStyle/>
          <a:p>
            <a:r>
              <a:rPr lang="fr-FR"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Z</a:t>
            </a:r>
            <a:r>
              <a:rPr lang="fr-FR" sz="1800" baseline="-25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fr-FR" dirty="0">
              <a:solidFill>
                <a:srgbClr val="FF0000"/>
              </a:solidFill>
            </a:endParaRPr>
          </a:p>
        </p:txBody>
      </p:sp>
      <p:pic>
        <p:nvPicPr>
          <p:cNvPr id="26" name="Image 25">
            <a:extLst>
              <a:ext uri="{FF2B5EF4-FFF2-40B4-BE49-F238E27FC236}">
                <a16:creationId xmlns:a16="http://schemas.microsoft.com/office/drawing/2014/main" id="{C8707A3A-3ABC-A004-9C32-F9C511001E24}"/>
              </a:ext>
            </a:extLst>
          </p:cNvPr>
          <p:cNvPicPr>
            <a:picLocks noChangeAspect="1"/>
          </p:cNvPicPr>
          <p:nvPr/>
        </p:nvPicPr>
        <p:blipFill>
          <a:blip r:embed="rId5"/>
          <a:stretch>
            <a:fillRect/>
          </a:stretch>
        </p:blipFill>
        <p:spPr>
          <a:xfrm>
            <a:off x="7500200" y="345768"/>
            <a:ext cx="4615363" cy="361628"/>
          </a:xfrm>
          <a:prstGeom prst="rect">
            <a:avLst/>
          </a:prstGeom>
        </p:spPr>
      </p:pic>
      <mc:AlternateContent xmlns:mc="http://schemas.openxmlformats.org/markup-compatibility/2006" xmlns:a14="http://schemas.microsoft.com/office/drawing/2010/main">
        <mc:Choice Requires="a14">
          <p:sp>
            <p:nvSpPr>
              <p:cNvPr id="28" name="ZoneTexte 27">
                <a:extLst>
                  <a:ext uri="{FF2B5EF4-FFF2-40B4-BE49-F238E27FC236}">
                    <a16:creationId xmlns:a16="http://schemas.microsoft.com/office/drawing/2014/main" id="{C79787C4-6273-0587-BE41-3964A869446C}"/>
                  </a:ext>
                </a:extLst>
              </p:cNvPr>
              <p:cNvSpPr txBox="1"/>
              <p:nvPr/>
            </p:nvSpPr>
            <p:spPr>
              <a:xfrm>
                <a:off x="7397256" y="1033866"/>
                <a:ext cx="4975718" cy="1875129"/>
              </a:xfrm>
              <a:prstGeom prst="rect">
                <a:avLst/>
              </a:prstGeom>
              <a:noFill/>
            </p:spPr>
            <p:txBody>
              <a:bodyPr wrap="square">
                <a:spAutoFit/>
              </a:bodyPr>
              <a:lstStyle/>
              <a:p>
                <a:r>
                  <a:rPr lang="fr-FR" i="1" dirty="0">
                    <a:solidFill>
                      <a:srgbClr val="0070C0"/>
                    </a:solidFill>
                    <a:effectLst/>
                    <a:latin typeface="Cambria Math" panose="02040503050406030204" pitchFamily="18" charset="0"/>
                    <a:ea typeface="Times New Roman" panose="02020603050405020304" pitchFamily="18" charset="0"/>
                  </a:rPr>
                  <a:t>Caractérisation du vecteur position</a:t>
                </a:r>
              </a:p>
              <a:p>
                <a:endParaRPr lang="fr-FR" i="1" dirty="0">
                  <a:solidFill>
                    <a:srgbClr val="0070C0"/>
                  </a:solidFill>
                  <a:effectLst/>
                  <a:latin typeface="Cambria Math" panose="02040503050406030204" pitchFamily="18" charset="0"/>
                  <a:ea typeface="Times New Roman" panose="02020603050405020304" pitchFamily="18" charset="0"/>
                </a:endParaRPr>
              </a:p>
              <a:p>
                <a14:m>
                  <m:oMath xmlns:m="http://schemas.openxmlformats.org/officeDocument/2006/math">
                    <m:acc>
                      <m:accPr>
                        <m:chr m:val="⃗"/>
                        <m:ctrlPr>
                          <a:rPr lang="fr-FR" i="1" smtClean="0">
                            <a:effectLst/>
                            <a:latin typeface="Cambria Math" panose="02040503050406030204" pitchFamily="18" charset="0"/>
                            <a:ea typeface="Times New Roman" panose="02020603050405020304" pitchFamily="18" charset="0"/>
                          </a:rPr>
                        </m:ctrlPr>
                      </m:accPr>
                      <m:e>
                        <m:r>
                          <a:rPr lang="fr-FR" sz="1800" i="1">
                            <a:effectLst/>
                            <a:latin typeface="Cambria Math" panose="02040503050406030204" pitchFamily="18" charset="0"/>
                            <a:ea typeface="Times New Roman" panose="02020603050405020304" pitchFamily="18" charset="0"/>
                            <a:cs typeface="Times New Roman" panose="02020603050405020304" pitchFamily="18" charset="0"/>
                          </a:rPr>
                          <m:t>𝐴𝐵</m:t>
                        </m:r>
                      </m:e>
                    </m:acc>
                  </m:oMath>
                </a14:m>
                <a:r>
                  <a:rPr lang="fr-FR" sz="18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fr-FR" i="1" smtClean="0">
                            <a:effectLst/>
                            <a:latin typeface="Cambria Math" panose="02040503050406030204" pitchFamily="18" charset="0"/>
                          </a:rPr>
                        </m:ctrlPr>
                      </m:sSubPr>
                      <m:e>
                        <m:d>
                          <m:dPr>
                            <m:begChr m:val="⌊"/>
                            <m:endChr m:val="⌋"/>
                            <m:ctrlPr>
                              <a:rPr lang="fr-FR" i="1">
                                <a:latin typeface="Cambria Math" panose="02040503050406030204" pitchFamily="18" charset="0"/>
                              </a:rPr>
                            </m:ctrlPr>
                          </m:dPr>
                          <m:e>
                            <m:eqArr>
                              <m:eqArrPr>
                                <m:ctrlPr>
                                  <a:rPr lang="fr-FR" i="1">
                                    <a:latin typeface="Cambria Math" panose="02040503050406030204" pitchFamily="18" charset="0"/>
                                  </a:rPr>
                                </m:ctrlPr>
                              </m:eqArrPr>
                              <m:e>
                                <m:r>
                                  <a:rPr lang="fr-FR" i="1">
                                    <a:latin typeface="Cambria Math" panose="02040503050406030204" pitchFamily="18" charset="0"/>
                                    <a:ea typeface="Calibri" panose="020F0502020204030204" pitchFamily="34" charset="0"/>
                                    <a:cs typeface="Times New Roman" panose="02020603050405020304" pitchFamily="18" charset="0"/>
                                  </a:rPr>
                                  <m:t>(</m:t>
                                </m:r>
                                <m:r>
                                  <a:rPr lang="fr-FR" i="1">
                                    <a:latin typeface="Cambria Math" panose="02040503050406030204" pitchFamily="18" charset="0"/>
                                    <a:ea typeface="Calibri" panose="020F0502020204030204" pitchFamily="34" charset="0"/>
                                    <a:cs typeface="Times New Roman" panose="02020603050405020304" pitchFamily="18" charset="0"/>
                                  </a:rPr>
                                  <m:t>𝑋𝑏</m:t>
                                </m:r>
                                <m:r>
                                  <a:rPr lang="fr-FR" i="1">
                                    <a:latin typeface="Cambria Math" panose="02040503050406030204" pitchFamily="18" charset="0"/>
                                    <a:ea typeface="Calibri" panose="020F0502020204030204" pitchFamily="34" charset="0"/>
                                    <a:cs typeface="Times New Roman" panose="02020603050405020304" pitchFamily="18" charset="0"/>
                                  </a:rPr>
                                  <m:t>−</m:t>
                                </m:r>
                                <m:r>
                                  <a:rPr lang="fr-FR" i="1">
                                    <a:latin typeface="Cambria Math" panose="02040503050406030204" pitchFamily="18" charset="0"/>
                                    <a:ea typeface="Calibri" panose="020F0502020204030204" pitchFamily="34" charset="0"/>
                                    <a:cs typeface="Times New Roman" panose="02020603050405020304" pitchFamily="18" charset="0"/>
                                  </a:rPr>
                                  <m:t>𝑋𝑎</m:t>
                                </m:r>
                                <m:r>
                                  <a:rPr lang="fr-FR" i="1">
                                    <a:latin typeface="Cambria Math" panose="02040503050406030204" pitchFamily="18" charset="0"/>
                                    <a:ea typeface="Calibri" panose="020F0502020204030204" pitchFamily="34" charset="0"/>
                                    <a:cs typeface="Times New Roman" panose="02020603050405020304" pitchFamily="18" charset="0"/>
                                  </a:rPr>
                                  <m:t>)</m:t>
                                </m:r>
                              </m:e>
                              <m:e>
                                <m:r>
                                  <a:rPr lang="fr-FR" i="1">
                                    <a:latin typeface="Cambria Math" panose="02040503050406030204" pitchFamily="18" charset="0"/>
                                    <a:ea typeface="Calibri" panose="020F0502020204030204" pitchFamily="34" charset="0"/>
                                    <a:cs typeface="Times New Roman" panose="02020603050405020304" pitchFamily="18" charset="0"/>
                                  </a:rPr>
                                  <m:t>(</m:t>
                                </m:r>
                                <m:r>
                                  <a:rPr lang="fr-FR" i="1">
                                    <a:latin typeface="Cambria Math" panose="02040503050406030204" pitchFamily="18" charset="0"/>
                                    <a:ea typeface="Calibri" panose="020F0502020204030204" pitchFamily="34" charset="0"/>
                                    <a:cs typeface="Times New Roman" panose="02020603050405020304" pitchFamily="18" charset="0"/>
                                  </a:rPr>
                                  <m:t>𝑌𝑏</m:t>
                                </m:r>
                                <m:r>
                                  <a:rPr lang="fr-FR" i="1">
                                    <a:latin typeface="Cambria Math" panose="02040503050406030204" pitchFamily="18" charset="0"/>
                                    <a:ea typeface="Calibri" panose="020F0502020204030204" pitchFamily="34" charset="0"/>
                                    <a:cs typeface="Times New Roman" panose="02020603050405020304" pitchFamily="18" charset="0"/>
                                  </a:rPr>
                                  <m:t>−</m:t>
                                </m:r>
                                <m:r>
                                  <a:rPr lang="fr-FR" i="1">
                                    <a:latin typeface="Cambria Math" panose="02040503050406030204" pitchFamily="18" charset="0"/>
                                    <a:ea typeface="Calibri" panose="020F0502020204030204" pitchFamily="34" charset="0"/>
                                    <a:cs typeface="Times New Roman" panose="02020603050405020304" pitchFamily="18" charset="0"/>
                                  </a:rPr>
                                  <m:t>𝑌𝑎</m:t>
                                </m:r>
                                <m:r>
                                  <a:rPr lang="fr-FR" i="1">
                                    <a:latin typeface="Cambria Math" panose="02040503050406030204" pitchFamily="18" charset="0"/>
                                    <a:ea typeface="Calibri" panose="020F0502020204030204" pitchFamily="34" charset="0"/>
                                    <a:cs typeface="Times New Roman" panose="02020603050405020304" pitchFamily="18" charset="0"/>
                                  </a:rPr>
                                  <m:t>)</m:t>
                                </m:r>
                              </m:e>
                              <m:e>
                                <m:r>
                                  <a:rPr lang="fr-FR" i="1">
                                    <a:latin typeface="Cambria Math" panose="02040503050406030204" pitchFamily="18" charset="0"/>
                                    <a:ea typeface="Cambria Math" panose="02040503050406030204" pitchFamily="18" charset="0"/>
                                    <a:cs typeface="Cambria Math" panose="02040503050406030204" pitchFamily="18" charset="0"/>
                                  </a:rPr>
                                  <m:t>(</m:t>
                                </m:r>
                                <m:r>
                                  <a:rPr lang="fr-FR" i="1">
                                    <a:latin typeface="Cambria Math" panose="02040503050406030204" pitchFamily="18" charset="0"/>
                                    <a:ea typeface="Cambria Math" panose="02040503050406030204" pitchFamily="18" charset="0"/>
                                    <a:cs typeface="Cambria Math" panose="02040503050406030204" pitchFamily="18" charset="0"/>
                                  </a:rPr>
                                  <m:t>𝑍𝑏</m:t>
                                </m:r>
                                <m:r>
                                  <a:rPr lang="fr-FR" i="1">
                                    <a:latin typeface="Cambria Math" panose="02040503050406030204" pitchFamily="18" charset="0"/>
                                    <a:ea typeface="Cambria Math" panose="02040503050406030204" pitchFamily="18" charset="0"/>
                                    <a:cs typeface="Cambria Math" panose="02040503050406030204" pitchFamily="18" charset="0"/>
                                  </a:rPr>
                                  <m:t>−</m:t>
                                </m:r>
                                <m:r>
                                  <a:rPr lang="fr-FR" i="1">
                                    <a:latin typeface="Cambria Math" panose="02040503050406030204" pitchFamily="18" charset="0"/>
                                    <a:ea typeface="Cambria Math" panose="02040503050406030204" pitchFamily="18" charset="0"/>
                                    <a:cs typeface="Cambria Math" panose="02040503050406030204" pitchFamily="18" charset="0"/>
                                  </a:rPr>
                                  <m:t>𝑍𝑎</m:t>
                                </m:r>
                                <m:r>
                                  <a:rPr lang="fr-FR" i="1">
                                    <a:latin typeface="Cambria Math" panose="02040503050406030204" pitchFamily="18" charset="0"/>
                                    <a:ea typeface="Cambria Math" panose="02040503050406030204" pitchFamily="18" charset="0"/>
                                    <a:cs typeface="Cambria Math" panose="02040503050406030204" pitchFamily="18" charset="0"/>
                                  </a:rPr>
                                  <m:t>)</m:t>
                                </m:r>
                              </m:e>
                            </m:eqArr>
                          </m:e>
                        </m:d>
                      </m:e>
                      <m:sub>
                        <m:r>
                          <a:rPr lang="fr-FR" b="0" i="1" smtClean="0">
                            <a:effectLst/>
                            <a:latin typeface="Cambria Math" panose="02040503050406030204" pitchFamily="18" charset="0"/>
                          </a:rPr>
                          <m:t>𝑅</m:t>
                        </m:r>
                      </m:sub>
                    </m:sSub>
                  </m:oMath>
                </a14:m>
                <a:r>
                  <a:rPr lang="fr-FR" dirty="0"/>
                  <a:t> </a:t>
                </a:r>
              </a:p>
              <a:p>
                <a:r>
                  <a:rPr lang="fr-FR" dirty="0"/>
                  <a:t>avec (</a:t>
                </a:r>
                <a:r>
                  <a:rPr lang="fr-FR" dirty="0" err="1"/>
                  <a:t>Xb</a:t>
                </a:r>
                <a:r>
                  <a:rPr lang="fr-FR" dirty="0"/>
                  <a:t>-Xa) projection de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i="1">
                            <a:latin typeface="Cambria Math" panose="02040503050406030204" pitchFamily="18" charset="0"/>
                            <a:ea typeface="Times New Roman" panose="02020603050405020304" pitchFamily="18" charset="0"/>
                            <a:cs typeface="Times New Roman" panose="02020603050405020304" pitchFamily="18" charset="0"/>
                          </a:rPr>
                          <m:t>𝐴𝐵</m:t>
                        </m:r>
                      </m:e>
                    </m:acc>
                  </m:oMath>
                </a14:m>
                <a:r>
                  <a:rPr lang="fr-FR" dirty="0">
                    <a:latin typeface="Calibri" panose="020F0502020204030204" pitchFamily="34" charset="0"/>
                    <a:ea typeface="Times New Roman" panose="02020603050405020304" pitchFamily="18" charset="0"/>
                    <a:cs typeface="Times New Roman" panose="02020603050405020304" pitchFamily="18" charset="0"/>
                  </a:rPr>
                  <a:t> </a:t>
                </a:r>
                <a:r>
                  <a:rPr lang="fr-FR" dirty="0"/>
                  <a:t>sur l’axe (O,</a:t>
                </a:r>
                <a:r>
                  <a:rPr lang="fr-FR" dirty="0">
                    <a:ea typeface="Times New Roman" panose="02020603050405020304" pitchFamily="18" charset="0"/>
                  </a:rPr>
                  <a:t> </a:t>
                </a:r>
                <a14:m>
                  <m:oMath xmlns:m="http://schemas.openxmlformats.org/officeDocument/2006/math">
                    <m:acc>
                      <m:accPr>
                        <m:chr m:val="⃗"/>
                        <m:ctrlPr>
                          <a:rPr lang="fr-FR" i="1">
                            <a:latin typeface="Cambria Math" panose="02040503050406030204" pitchFamily="18" charset="0"/>
                            <a:ea typeface="Times New Roman" panose="02020603050405020304" pitchFamily="18" charset="0"/>
                          </a:rPr>
                        </m:ctrlPr>
                      </m:accPr>
                      <m:e>
                        <m:r>
                          <a:rPr lang="fr-FR" b="0" i="1" smtClean="0">
                            <a:latin typeface="Cambria Math" panose="02040503050406030204" pitchFamily="18" charset="0"/>
                            <a:ea typeface="Times New Roman" panose="02020603050405020304" pitchFamily="18" charset="0"/>
                          </a:rPr>
                          <m:t>𝑥</m:t>
                        </m:r>
                      </m:e>
                    </m:acc>
                    <m:r>
                      <a:rPr lang="fr-FR" b="0" i="1" smtClean="0">
                        <a:latin typeface="Cambria Math" panose="02040503050406030204" pitchFamily="18" charset="0"/>
                        <a:ea typeface="Times New Roman" panose="02020603050405020304" pitchFamily="18" charset="0"/>
                        <a:cs typeface="Times New Roman" panose="02020603050405020304" pitchFamily="18" charset="0"/>
                      </a:rPr>
                      <m:t>)</m:t>
                    </m:r>
                  </m:oMath>
                </a14:m>
                <a:r>
                  <a:rPr lang="fr-FR" dirty="0">
                    <a:latin typeface="Calibri" panose="020F0502020204030204" pitchFamily="34" charset="0"/>
                    <a:ea typeface="Times New Roman" panose="02020603050405020304" pitchFamily="18" charset="0"/>
                    <a:cs typeface="Times New Roman" panose="02020603050405020304" pitchFamily="18" charset="0"/>
                  </a:rPr>
                  <a:t>.</a:t>
                </a:r>
              </a:p>
            </p:txBody>
          </p:sp>
        </mc:Choice>
        <mc:Fallback xmlns="">
          <p:sp>
            <p:nvSpPr>
              <p:cNvPr id="28" name="ZoneTexte 27">
                <a:extLst>
                  <a:ext uri="{FF2B5EF4-FFF2-40B4-BE49-F238E27FC236}">
                    <a16:creationId xmlns:a16="http://schemas.microsoft.com/office/drawing/2014/main" id="{C79787C4-6273-0587-BE41-3964A869446C}"/>
                  </a:ext>
                </a:extLst>
              </p:cNvPr>
              <p:cNvSpPr txBox="1">
                <a:spLocks noRot="1" noChangeAspect="1" noMove="1" noResize="1" noEditPoints="1" noAdjustHandles="1" noChangeArrowheads="1" noChangeShapeType="1" noTextEdit="1"/>
              </p:cNvSpPr>
              <p:nvPr/>
            </p:nvSpPr>
            <p:spPr>
              <a:xfrm>
                <a:off x="7397256" y="1033866"/>
                <a:ext cx="4975718" cy="1875129"/>
              </a:xfrm>
              <a:prstGeom prst="rect">
                <a:avLst/>
              </a:prstGeom>
              <a:blipFill>
                <a:blip r:embed="rId6"/>
                <a:stretch>
                  <a:fillRect l="-979" t="-2280" r="-612" b="-456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32" name="ZoneTexte 31">
                <a:extLst>
                  <a:ext uri="{FF2B5EF4-FFF2-40B4-BE49-F238E27FC236}">
                    <a16:creationId xmlns:a16="http://schemas.microsoft.com/office/drawing/2014/main" id="{055A80A9-7E6D-8800-B205-5B0C8BCD66A6}"/>
                  </a:ext>
                </a:extLst>
              </p:cNvPr>
              <p:cNvSpPr txBox="1"/>
              <p:nvPr/>
            </p:nvSpPr>
            <p:spPr>
              <a:xfrm>
                <a:off x="7301212" y="4589377"/>
                <a:ext cx="7219951" cy="1258743"/>
              </a:xfrm>
              <a:prstGeom prst="rect">
                <a:avLst/>
              </a:prstGeom>
              <a:noFill/>
            </p:spPr>
            <p:txBody>
              <a:bodyPr wrap="square" rtlCol="0">
                <a:spAutoFit/>
              </a:bodyPr>
              <a:lstStyle/>
              <a:p>
                <a:r>
                  <a:rPr lang="fr-FR" i="1" dirty="0">
                    <a:solidFill>
                      <a:srgbClr val="0070C0"/>
                    </a:solidFill>
                    <a:latin typeface="Cambria Math" panose="02040503050406030204" pitchFamily="18" charset="0"/>
                  </a:rPr>
                  <a:t>Norme du vecteur position</a:t>
                </a:r>
              </a:p>
              <a:p>
                <a:endParaRPr lang="fr-FR" dirty="0">
                  <a:latin typeface="Calibri" panose="020F0502020204030204" pitchFamily="34" charset="0"/>
                  <a:ea typeface="Times New Roman" panose="02020603050405020304" pitchFamily="18" charset="0"/>
                  <a:cs typeface="Times New Roman" panose="02020603050405020304" pitchFamily="18" charset="0"/>
                </a:endParaRPr>
              </a:p>
              <a:p>
                <a14:m>
                  <m:oMath xmlns:m="http://schemas.openxmlformats.org/officeDocument/2006/math">
                    <m:d>
                      <m:dPr>
                        <m:begChr m:val="‖"/>
                        <m:endChr m:val="‖"/>
                        <m:ctrlPr>
                          <a:rPr lang="fr-FR" sz="1800" i="1" kern="100" smtClean="0">
                            <a:effectLst/>
                            <a:latin typeface="Cambria Math" panose="02040503050406030204" pitchFamily="18" charset="0"/>
                            <a:cs typeface="Times New Roman" panose="02020603050405020304" pitchFamily="18" charset="0"/>
                          </a:rPr>
                        </m:ctrlPr>
                      </m:dPr>
                      <m:e>
                        <m:acc>
                          <m:accPr>
                            <m:chr m:val="⃗"/>
                            <m:ctrlPr>
                              <a:rPr lang="fr-FR" i="1" kern="100">
                                <a:latin typeface="Cambria Math" panose="02040503050406030204" pitchFamily="18" charset="0"/>
                                <a:ea typeface="Times New Roman" panose="02020603050405020304" pitchFamily="18" charset="0"/>
                                <a:cs typeface="Times New Roman" panose="02020603050405020304" pitchFamily="18" charset="0"/>
                              </a:rPr>
                            </m:ctrlPr>
                          </m:accPr>
                          <m:e>
                            <m:r>
                              <a:rPr lang="fr-FR" i="1" kern="100">
                                <a:latin typeface="Cambria Math" panose="02040503050406030204" pitchFamily="18" charset="0"/>
                                <a:ea typeface="Times New Roman" panose="02020603050405020304" pitchFamily="18" charset="0"/>
                                <a:cs typeface="Times New Roman" panose="02020603050405020304" pitchFamily="18" charset="0"/>
                              </a:rPr>
                              <m:t>𝐴𝐵</m:t>
                            </m:r>
                          </m:e>
                        </m:acc>
                      </m:e>
                    </m:d>
                  </m:oMath>
                </a14:m>
                <a:r>
                  <a:rPr lang="fr-FR" sz="1800" kern="100" dirty="0">
                    <a:effectLst/>
                    <a:latin typeface="Calibri" panose="020F0502020204030204" pitchFamily="34" charset="0"/>
                    <a:ea typeface="Times New Roman" panose="02020603050405020304" pitchFamily="18" charset="0"/>
                    <a:cs typeface="Times New Roman" panose="02020603050405020304" pitchFamily="18" charset="0"/>
                  </a:rPr>
                  <a:t>=</a:t>
                </a:r>
                <a14:m>
                  <m:oMath xmlns:m="http://schemas.openxmlformats.org/officeDocument/2006/math">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 </m:t>
                    </m:r>
                    <m:rad>
                      <m:radPr>
                        <m:degHide m:val="on"/>
                        <m:ctrlP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ctrlPr>
                      </m:radPr>
                      <m:deg/>
                      <m:e>
                        <m:sSup>
                          <m:sSupPr>
                            <m:ctrlP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𝑋𝑏</m:t>
                                </m:r>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𝑋𝑎</m:t>
                                </m:r>
                              </m:e>
                            </m:d>
                          </m:e>
                          <m:sup>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𝑌𝑏</m:t>
                            </m:r>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𝑌𝑎</m:t>
                            </m:r>
                          </m:e>
                        </m:d>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²+(</m:t>
                        </m:r>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𝑍𝑏</m:t>
                        </m:r>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𝑍𝑎</m:t>
                        </m:r>
                        <m:r>
                          <a:rPr lang="fr-FR" sz="1800" i="1" kern="100">
                            <a:effectLst/>
                            <a:latin typeface="Cambria Math" panose="02040503050406030204" pitchFamily="18" charset="0"/>
                            <a:ea typeface="Times New Roman" panose="02020603050405020304" pitchFamily="18" charset="0"/>
                            <a:cs typeface="Times New Roman" panose="02020603050405020304" pitchFamily="18" charset="0"/>
                          </a:rPr>
                          <m:t>)²</m:t>
                        </m:r>
                      </m:e>
                    </m:rad>
                  </m:oMath>
                </a14:m>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dirty="0">
                    <a:latin typeface="Calibri" panose="020F0502020204030204" pitchFamily="34" charset="0"/>
                    <a:ea typeface="Times New Roman" panose="02020603050405020304" pitchFamily="18" charset="0"/>
                    <a:cs typeface="Times New Roman" panose="02020603050405020304" pitchFamily="18" charset="0"/>
                  </a:rPr>
                  <a:t> </a:t>
                </a:r>
                <a:endParaRPr lang="fr-FR" dirty="0"/>
              </a:p>
            </p:txBody>
          </p:sp>
        </mc:Choice>
        <mc:Fallback xmlns="">
          <p:sp>
            <p:nvSpPr>
              <p:cNvPr id="32" name="ZoneTexte 31">
                <a:extLst>
                  <a:ext uri="{FF2B5EF4-FFF2-40B4-BE49-F238E27FC236}">
                    <a16:creationId xmlns:a16="http://schemas.microsoft.com/office/drawing/2014/main" id="{055A80A9-7E6D-8800-B205-5B0C8BCD66A6}"/>
                  </a:ext>
                </a:extLst>
              </p:cNvPr>
              <p:cNvSpPr txBox="1">
                <a:spLocks noRot="1" noChangeAspect="1" noMove="1" noResize="1" noEditPoints="1" noAdjustHandles="1" noChangeArrowheads="1" noChangeShapeType="1" noTextEdit="1"/>
              </p:cNvSpPr>
              <p:nvPr/>
            </p:nvSpPr>
            <p:spPr>
              <a:xfrm>
                <a:off x="7301212" y="4589377"/>
                <a:ext cx="7219951" cy="1258743"/>
              </a:xfrm>
              <a:prstGeom prst="rect">
                <a:avLst/>
              </a:prstGeom>
              <a:blipFill>
                <a:blip r:embed="rId7"/>
                <a:stretch>
                  <a:fillRect l="-760" t="-3398"/>
                </a:stretch>
              </a:blipFill>
            </p:spPr>
            <p:txBody>
              <a:bodyPr/>
              <a:lstStyle/>
              <a:p>
                <a:r>
                  <a:rPr lang="fr-FR">
                    <a:noFill/>
                  </a:rPr>
                  <a:t> </a:t>
                </a:r>
              </a:p>
            </p:txBody>
          </p:sp>
        </mc:Fallback>
      </mc:AlternateContent>
    </p:spTree>
    <p:extLst>
      <p:ext uri="{BB962C8B-B14F-4D97-AF65-F5344CB8AC3E}">
        <p14:creationId xmlns:p14="http://schemas.microsoft.com/office/powerpoint/2010/main" val="217765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BF3A398-534D-E2FB-8220-C4EC4C948B3E}"/>
              </a:ext>
            </a:extLst>
          </p:cNvPr>
          <p:cNvSpPr/>
          <p:nvPr/>
        </p:nvSpPr>
        <p:spPr>
          <a:xfrm>
            <a:off x="3028335" y="5515897"/>
            <a:ext cx="6834650" cy="1342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20" name="Groupe 19">
            <a:extLst>
              <a:ext uri="{FF2B5EF4-FFF2-40B4-BE49-F238E27FC236}">
                <a16:creationId xmlns:a16="http://schemas.microsoft.com/office/drawing/2014/main" id="{14EEB5EB-9726-43D8-9616-4FC1D8CDC2D3}"/>
              </a:ext>
            </a:extLst>
          </p:cNvPr>
          <p:cNvGrpSpPr/>
          <p:nvPr/>
        </p:nvGrpSpPr>
        <p:grpSpPr>
          <a:xfrm>
            <a:off x="277189" y="262783"/>
            <a:ext cx="3493057" cy="4375634"/>
            <a:chOff x="3281884" y="1161534"/>
            <a:chExt cx="3441729" cy="4100105"/>
          </a:xfrm>
        </p:grpSpPr>
        <p:cxnSp>
          <p:nvCxnSpPr>
            <p:cNvPr id="3" name="Connecteur droit avec flèche 2">
              <a:extLst>
                <a:ext uri="{FF2B5EF4-FFF2-40B4-BE49-F238E27FC236}">
                  <a16:creationId xmlns:a16="http://schemas.microsoft.com/office/drawing/2014/main" id="{E4C0E042-7937-C5BC-67D6-E636A503CDB7}"/>
                </a:ext>
              </a:extLst>
            </p:cNvPr>
            <p:cNvCxnSpPr>
              <a:cxnSpLocks/>
            </p:cNvCxnSpPr>
            <p:nvPr/>
          </p:nvCxnSpPr>
          <p:spPr>
            <a:xfrm>
              <a:off x="5122462" y="3792256"/>
              <a:ext cx="1577085" cy="116286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 name="Connecteur droit avec flèche 3">
              <a:extLst>
                <a:ext uri="{FF2B5EF4-FFF2-40B4-BE49-F238E27FC236}">
                  <a16:creationId xmlns:a16="http://schemas.microsoft.com/office/drawing/2014/main" id="{3D78F305-A8D1-5710-6D90-E5A31788D528}"/>
                </a:ext>
              </a:extLst>
            </p:cNvPr>
            <p:cNvCxnSpPr>
              <a:cxnSpLocks/>
            </p:cNvCxnSpPr>
            <p:nvPr/>
          </p:nvCxnSpPr>
          <p:spPr>
            <a:xfrm flipV="1">
              <a:off x="5123145" y="1346200"/>
              <a:ext cx="0" cy="245630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Arc 11">
              <a:extLst>
                <a:ext uri="{FF2B5EF4-FFF2-40B4-BE49-F238E27FC236}">
                  <a16:creationId xmlns:a16="http://schemas.microsoft.com/office/drawing/2014/main" id="{630BDC55-8279-14FF-9678-42AF3848073B}"/>
                </a:ext>
              </a:extLst>
            </p:cNvPr>
            <p:cNvSpPr/>
            <p:nvPr/>
          </p:nvSpPr>
          <p:spPr>
            <a:xfrm rot="9124736">
              <a:off x="3281884" y="1415977"/>
              <a:ext cx="3375996" cy="3405666"/>
            </a:xfrm>
            <a:prstGeom prst="arc">
              <a:avLst>
                <a:gd name="adj1" fmla="val 16277982"/>
                <a:gd name="adj2" fmla="val 19801600"/>
              </a:avLst>
            </a:prstGeom>
            <a:ln>
              <a:solidFill>
                <a:srgbClr val="FF0000"/>
              </a:solidFill>
              <a:headEnd type="arrow"/>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fr-FR"/>
            </a:p>
          </p:txBody>
        </p:sp>
        <p:sp>
          <p:nvSpPr>
            <p:cNvPr id="13" name="ZoneTexte 12">
              <a:extLst>
                <a:ext uri="{FF2B5EF4-FFF2-40B4-BE49-F238E27FC236}">
                  <a16:creationId xmlns:a16="http://schemas.microsoft.com/office/drawing/2014/main" id="{504A939A-8A10-A94D-74F1-0A98663E1189}"/>
                </a:ext>
              </a:extLst>
            </p:cNvPr>
            <p:cNvSpPr txBox="1"/>
            <p:nvPr/>
          </p:nvSpPr>
          <p:spPr>
            <a:xfrm>
              <a:off x="4757519" y="4755500"/>
              <a:ext cx="1302707" cy="346076"/>
            </a:xfrm>
            <a:prstGeom prst="rect">
              <a:avLst/>
            </a:prstGeom>
            <a:noFill/>
          </p:spPr>
          <p:txBody>
            <a:bodyPr wrap="square" rtlCol="0">
              <a:spAutoFit/>
            </a:bodyPr>
            <a:lstStyle/>
            <a:p>
              <a:r>
                <a:rPr lang="el-GR" dirty="0">
                  <a:solidFill>
                    <a:srgbClr val="FF0000"/>
                  </a:solidFill>
                </a:rPr>
                <a:t>α</a:t>
              </a:r>
              <a:endParaRPr lang="fr-FR" dirty="0">
                <a:solidFill>
                  <a:srgbClr val="FF0000"/>
                </a:solidFill>
              </a:endParaRPr>
            </a:p>
          </p:txBody>
        </p:sp>
        <p:sp>
          <p:nvSpPr>
            <p:cNvPr id="14" name="ZoneTexte 13">
              <a:extLst>
                <a:ext uri="{FF2B5EF4-FFF2-40B4-BE49-F238E27FC236}">
                  <a16:creationId xmlns:a16="http://schemas.microsoft.com/office/drawing/2014/main" id="{A24626E5-5D99-01CE-617E-D345488B4974}"/>
                </a:ext>
              </a:extLst>
            </p:cNvPr>
            <p:cNvSpPr txBox="1"/>
            <p:nvPr/>
          </p:nvSpPr>
          <p:spPr>
            <a:xfrm>
              <a:off x="3309284" y="4443608"/>
              <a:ext cx="345728" cy="369332"/>
            </a:xfrm>
            <a:prstGeom prst="rect">
              <a:avLst/>
            </a:prstGeom>
            <a:noFill/>
          </p:spPr>
          <p:txBody>
            <a:bodyPr wrap="square" rtlCol="0">
              <a:spAutoFit/>
            </a:bodyPr>
            <a:lstStyle/>
            <a:p>
              <a:r>
                <a:rPr lang="fr-FR" dirty="0"/>
                <a:t>x</a:t>
              </a:r>
            </a:p>
          </p:txBody>
        </p:sp>
        <p:sp>
          <p:nvSpPr>
            <p:cNvPr id="17" name="ZoneTexte 16">
              <a:extLst>
                <a:ext uri="{FF2B5EF4-FFF2-40B4-BE49-F238E27FC236}">
                  <a16:creationId xmlns:a16="http://schemas.microsoft.com/office/drawing/2014/main" id="{EFD9ACB9-5050-B110-920A-F5A7F1553063}"/>
                </a:ext>
              </a:extLst>
            </p:cNvPr>
            <p:cNvSpPr txBox="1"/>
            <p:nvPr/>
          </p:nvSpPr>
          <p:spPr>
            <a:xfrm>
              <a:off x="6377885" y="4892307"/>
              <a:ext cx="345728" cy="369332"/>
            </a:xfrm>
            <a:prstGeom prst="rect">
              <a:avLst/>
            </a:prstGeom>
            <a:noFill/>
          </p:spPr>
          <p:txBody>
            <a:bodyPr wrap="square" rtlCol="0">
              <a:spAutoFit/>
            </a:bodyPr>
            <a:lstStyle/>
            <a:p>
              <a:r>
                <a:rPr lang="fr-FR" dirty="0"/>
                <a:t>y</a:t>
              </a:r>
            </a:p>
          </p:txBody>
        </p:sp>
        <p:sp>
          <p:nvSpPr>
            <p:cNvPr id="18" name="ZoneTexte 17">
              <a:extLst>
                <a:ext uri="{FF2B5EF4-FFF2-40B4-BE49-F238E27FC236}">
                  <a16:creationId xmlns:a16="http://schemas.microsoft.com/office/drawing/2014/main" id="{616991EA-7FAE-D595-E91D-59C90308904B}"/>
                </a:ext>
              </a:extLst>
            </p:cNvPr>
            <p:cNvSpPr txBox="1"/>
            <p:nvPr/>
          </p:nvSpPr>
          <p:spPr>
            <a:xfrm>
              <a:off x="4797018" y="1161534"/>
              <a:ext cx="345728" cy="346076"/>
            </a:xfrm>
            <a:prstGeom prst="rect">
              <a:avLst/>
            </a:prstGeom>
            <a:noFill/>
          </p:spPr>
          <p:txBody>
            <a:bodyPr wrap="square" rtlCol="0">
              <a:spAutoFit/>
            </a:bodyPr>
            <a:lstStyle/>
            <a:p>
              <a:r>
                <a:rPr lang="fr-FR" dirty="0"/>
                <a:t>z</a:t>
              </a:r>
            </a:p>
          </p:txBody>
        </p:sp>
        <p:sp>
          <p:nvSpPr>
            <p:cNvPr id="19" name="ZoneTexte 18">
              <a:extLst>
                <a:ext uri="{FF2B5EF4-FFF2-40B4-BE49-F238E27FC236}">
                  <a16:creationId xmlns:a16="http://schemas.microsoft.com/office/drawing/2014/main" id="{AA5D8EBC-46A8-28A1-4B6A-C81E488A635C}"/>
                </a:ext>
              </a:extLst>
            </p:cNvPr>
            <p:cNvSpPr txBox="1"/>
            <p:nvPr/>
          </p:nvSpPr>
          <p:spPr>
            <a:xfrm>
              <a:off x="4804913" y="3540395"/>
              <a:ext cx="345728" cy="369332"/>
            </a:xfrm>
            <a:prstGeom prst="rect">
              <a:avLst/>
            </a:prstGeom>
            <a:noFill/>
          </p:spPr>
          <p:txBody>
            <a:bodyPr wrap="square" rtlCol="0">
              <a:spAutoFit/>
            </a:bodyPr>
            <a:lstStyle/>
            <a:p>
              <a:r>
                <a:rPr lang="fr-FR" dirty="0"/>
                <a:t>O</a:t>
              </a:r>
            </a:p>
          </p:txBody>
        </p:sp>
        <p:cxnSp>
          <p:nvCxnSpPr>
            <p:cNvPr id="6" name="Connecteur droit avec flèche 5">
              <a:extLst>
                <a:ext uri="{FF2B5EF4-FFF2-40B4-BE49-F238E27FC236}">
                  <a16:creationId xmlns:a16="http://schemas.microsoft.com/office/drawing/2014/main" id="{B2755471-455B-8974-5E0B-8321E58B95B5}"/>
                </a:ext>
              </a:extLst>
            </p:cNvPr>
            <p:cNvCxnSpPr>
              <a:cxnSpLocks/>
            </p:cNvCxnSpPr>
            <p:nvPr/>
          </p:nvCxnSpPr>
          <p:spPr>
            <a:xfrm flipH="1">
              <a:off x="3444487" y="3790610"/>
              <a:ext cx="1677356" cy="111959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cxnSp>
        <p:nvCxnSpPr>
          <p:cNvPr id="23" name="Connecteur droit avec flèche 22">
            <a:extLst>
              <a:ext uri="{FF2B5EF4-FFF2-40B4-BE49-F238E27FC236}">
                <a16:creationId xmlns:a16="http://schemas.microsoft.com/office/drawing/2014/main" id="{63B21A82-6FE1-1226-64B7-CB8751EFED36}"/>
              </a:ext>
            </a:extLst>
          </p:cNvPr>
          <p:cNvCxnSpPr>
            <a:cxnSpLocks/>
          </p:cNvCxnSpPr>
          <p:nvPr/>
        </p:nvCxnSpPr>
        <p:spPr>
          <a:xfrm>
            <a:off x="2138580" y="3094233"/>
            <a:ext cx="862581" cy="108135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07AB5489-863C-1FED-81D4-2C8AA0487BEE}"/>
              </a:ext>
            </a:extLst>
          </p:cNvPr>
          <p:cNvCxnSpPr>
            <a:cxnSpLocks/>
          </p:cNvCxnSpPr>
          <p:nvPr/>
        </p:nvCxnSpPr>
        <p:spPr>
          <a:xfrm>
            <a:off x="2138580" y="1296981"/>
            <a:ext cx="853539" cy="1081327"/>
          </a:xfrm>
          <a:prstGeom prst="line">
            <a:avLst/>
          </a:prstGeom>
          <a:ln>
            <a:solidFill>
              <a:srgbClr val="FF0000"/>
            </a:solidFill>
          </a:ln>
        </p:spPr>
        <p:style>
          <a:lnRef idx="1">
            <a:schemeClr val="accent4"/>
          </a:lnRef>
          <a:fillRef idx="0">
            <a:schemeClr val="accent4"/>
          </a:fillRef>
          <a:effectRef idx="0">
            <a:schemeClr val="accent4"/>
          </a:effectRef>
          <a:fontRef idx="minor">
            <a:schemeClr val="tx1"/>
          </a:fontRef>
        </p:style>
      </p:cxnSp>
      <mc:AlternateContent xmlns:mc="http://schemas.openxmlformats.org/markup-compatibility/2006">
        <mc:Choice xmlns:a14="http://schemas.microsoft.com/office/drawing/2010/main" Requires="a14">
          <p:sp>
            <p:nvSpPr>
              <p:cNvPr id="39" name="ZoneTexte 38">
                <a:extLst>
                  <a:ext uri="{FF2B5EF4-FFF2-40B4-BE49-F238E27FC236}">
                    <a16:creationId xmlns:a16="http://schemas.microsoft.com/office/drawing/2014/main" id="{E5B2BCA0-A4CB-AAC9-DB81-D02339EEDB11}"/>
                  </a:ext>
                </a:extLst>
              </p:cNvPr>
              <p:cNvSpPr txBox="1"/>
              <p:nvPr/>
            </p:nvSpPr>
            <p:spPr>
              <a:xfrm>
                <a:off x="2595493" y="2040618"/>
                <a:ext cx="1168781" cy="4047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𝑂𝑃</m:t>
                          </m:r>
                        </m:e>
                      </m:acc>
                    </m:oMath>
                  </m:oMathPara>
                </a14:m>
                <a:endParaRPr lang="fr-FR" dirty="0"/>
              </a:p>
            </p:txBody>
          </p:sp>
        </mc:Choice>
        <mc:Fallback>
          <p:sp>
            <p:nvSpPr>
              <p:cNvPr id="39" name="ZoneTexte 38">
                <a:extLst>
                  <a:ext uri="{FF2B5EF4-FFF2-40B4-BE49-F238E27FC236}">
                    <a16:creationId xmlns:a16="http://schemas.microsoft.com/office/drawing/2014/main" id="{E5B2BCA0-A4CB-AAC9-DB81-D02339EEDB11}"/>
                  </a:ext>
                </a:extLst>
              </p:cNvPr>
              <p:cNvSpPr txBox="1">
                <a:spLocks noRot="1" noChangeAspect="1" noMove="1" noResize="1" noEditPoints="1" noAdjustHandles="1" noChangeArrowheads="1" noChangeShapeType="1" noTextEdit="1"/>
              </p:cNvSpPr>
              <p:nvPr/>
            </p:nvSpPr>
            <p:spPr>
              <a:xfrm>
                <a:off x="2595493" y="2040618"/>
                <a:ext cx="1168781" cy="404791"/>
              </a:xfrm>
              <a:prstGeom prst="rect">
                <a:avLst/>
              </a:prstGeom>
              <a:blipFill>
                <a:blip r:embed="rId3"/>
                <a:stretch>
                  <a:fillRect/>
                </a:stretch>
              </a:blipFill>
            </p:spPr>
            <p:txBody>
              <a:bodyPr/>
              <a:lstStyle/>
              <a:p>
                <a:r>
                  <a:rPr lang="fr-FR">
                    <a:noFill/>
                  </a:rPr>
                  <a:t> </a:t>
                </a:r>
              </a:p>
            </p:txBody>
          </p:sp>
        </mc:Fallback>
      </mc:AlternateContent>
      <p:cxnSp>
        <p:nvCxnSpPr>
          <p:cNvPr id="28" name="Connecteur droit 27">
            <a:extLst>
              <a:ext uri="{FF2B5EF4-FFF2-40B4-BE49-F238E27FC236}">
                <a16:creationId xmlns:a16="http://schemas.microsoft.com/office/drawing/2014/main" id="{C6CB27DF-94EF-7226-1DFE-3CB7B9CF871F}"/>
              </a:ext>
            </a:extLst>
          </p:cNvPr>
          <p:cNvCxnSpPr>
            <a:cxnSpLocks/>
          </p:cNvCxnSpPr>
          <p:nvPr/>
        </p:nvCxnSpPr>
        <p:spPr>
          <a:xfrm flipH="1">
            <a:off x="2162333" y="2402250"/>
            <a:ext cx="829786" cy="679283"/>
          </a:xfrm>
          <a:prstGeom prst="line">
            <a:avLst/>
          </a:prstGeom>
          <a:ln w="57150">
            <a:solidFill>
              <a:srgbClr val="6699FF"/>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a:extLst>
              <a:ext uri="{FF2B5EF4-FFF2-40B4-BE49-F238E27FC236}">
                <a16:creationId xmlns:a16="http://schemas.microsoft.com/office/drawing/2014/main" id="{B4B2204C-136E-5DC5-4E36-EED43179D12C}"/>
              </a:ext>
            </a:extLst>
          </p:cNvPr>
          <p:cNvCxnSpPr>
            <a:cxnSpLocks/>
          </p:cNvCxnSpPr>
          <p:nvPr/>
        </p:nvCxnSpPr>
        <p:spPr>
          <a:xfrm flipV="1">
            <a:off x="2151280" y="1246149"/>
            <a:ext cx="0" cy="18353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3A56E9E4-5A52-F85B-DE26-8AF96118F16A}"/>
              </a:ext>
            </a:extLst>
          </p:cNvPr>
          <p:cNvCxnSpPr>
            <a:cxnSpLocks/>
          </p:cNvCxnSpPr>
          <p:nvPr/>
        </p:nvCxnSpPr>
        <p:spPr>
          <a:xfrm>
            <a:off x="2992278" y="2378308"/>
            <a:ext cx="0" cy="1724589"/>
          </a:xfrm>
          <a:prstGeom prst="line">
            <a:avLst/>
          </a:prstGeom>
          <a:ln>
            <a:solidFill>
              <a:srgbClr val="FF0000"/>
            </a:solidFill>
          </a:ln>
        </p:spPr>
        <p:style>
          <a:lnRef idx="1">
            <a:schemeClr val="accent4"/>
          </a:lnRef>
          <a:fillRef idx="0">
            <a:schemeClr val="accent4"/>
          </a:fillRef>
          <a:effectRef idx="0">
            <a:schemeClr val="accent4"/>
          </a:effectRef>
          <a:fontRef idx="minor">
            <a:schemeClr val="tx1"/>
          </a:fontRef>
        </p:style>
      </p:cxnSp>
      <mc:AlternateContent xmlns:mc="http://schemas.openxmlformats.org/markup-compatibility/2006">
        <mc:Choice xmlns:a14="http://schemas.microsoft.com/office/drawing/2010/main" Requires="a14">
          <p:sp>
            <p:nvSpPr>
              <p:cNvPr id="44" name="ZoneTexte 43">
                <a:extLst>
                  <a:ext uri="{FF2B5EF4-FFF2-40B4-BE49-F238E27FC236}">
                    <a16:creationId xmlns:a16="http://schemas.microsoft.com/office/drawing/2014/main" id="{144B9AA9-6D79-015A-B449-E0C5B0A00C55}"/>
                  </a:ext>
                </a:extLst>
              </p:cNvPr>
              <p:cNvSpPr txBox="1"/>
              <p:nvPr/>
            </p:nvSpPr>
            <p:spPr>
              <a:xfrm>
                <a:off x="1293402" y="1685018"/>
                <a:ext cx="11687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𝑧𝑧</m:t>
                          </m:r>
                        </m:e>
                      </m:acc>
                    </m:oMath>
                  </m:oMathPara>
                </a14:m>
                <a:endParaRPr lang="fr-FR" dirty="0"/>
              </a:p>
            </p:txBody>
          </p:sp>
        </mc:Choice>
        <mc:Fallback>
          <p:sp>
            <p:nvSpPr>
              <p:cNvPr id="44" name="ZoneTexte 43">
                <a:extLst>
                  <a:ext uri="{FF2B5EF4-FFF2-40B4-BE49-F238E27FC236}">
                    <a16:creationId xmlns:a16="http://schemas.microsoft.com/office/drawing/2014/main" id="{144B9AA9-6D79-015A-B449-E0C5B0A00C55}"/>
                  </a:ext>
                </a:extLst>
              </p:cNvPr>
              <p:cNvSpPr txBox="1">
                <a:spLocks noRot="1" noChangeAspect="1" noMove="1" noResize="1" noEditPoints="1" noAdjustHandles="1" noChangeArrowheads="1" noChangeShapeType="1" noTextEdit="1"/>
              </p:cNvSpPr>
              <p:nvPr/>
            </p:nvSpPr>
            <p:spPr>
              <a:xfrm>
                <a:off x="1293402" y="1685018"/>
                <a:ext cx="1168781" cy="369332"/>
              </a:xfrm>
              <a:prstGeom prst="rect">
                <a:avLst/>
              </a:prstGeom>
              <a:blipFill>
                <a:blip r:embed="rId4"/>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46" name="ZoneTexte 45">
                <a:extLst>
                  <a:ext uri="{FF2B5EF4-FFF2-40B4-BE49-F238E27FC236}">
                    <a16:creationId xmlns:a16="http://schemas.microsoft.com/office/drawing/2014/main" id="{A65B1183-9AAA-2018-F5B8-28B45F5FA513}"/>
                  </a:ext>
                </a:extLst>
              </p:cNvPr>
              <p:cNvSpPr txBox="1"/>
              <p:nvPr/>
            </p:nvSpPr>
            <p:spPr>
              <a:xfrm>
                <a:off x="1792354" y="3507472"/>
                <a:ext cx="116878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𝑟</m:t>
                      </m:r>
                      <m:acc>
                        <m:accPr>
                          <m:chr m:val="⃗"/>
                          <m:ctrlP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ctrlPr>
                        </m:accPr>
                        <m:e>
                          <m:r>
                            <a:rPr kumimoji="0" lang="fr-FR" sz="1800" b="0" i="1" u="none" strike="noStrike" kern="1200" cap="none" spc="0" normalizeH="0" baseline="0" noProof="0" smtClean="0">
                              <a:ln>
                                <a:noFill/>
                              </a:ln>
                              <a:solidFill>
                                <a:schemeClr val="tx1"/>
                              </a:solidFill>
                              <a:effectLst/>
                              <a:uLnTx/>
                              <a:uFillTx/>
                              <a:latin typeface="Cambria Math" panose="02040503050406030204" pitchFamily="18" charset="0"/>
                              <a:ea typeface="+mn-ea"/>
                              <a:cs typeface="+mn-cs"/>
                            </a:rPr>
                            <m:t>𝑢</m:t>
                          </m:r>
                        </m:e>
                      </m:acc>
                    </m:oMath>
                  </m:oMathPara>
                </a14:m>
                <a:endParaRPr lang="fr-FR" dirty="0"/>
              </a:p>
            </p:txBody>
          </p:sp>
        </mc:Choice>
        <mc:Fallback>
          <p:sp>
            <p:nvSpPr>
              <p:cNvPr id="46" name="ZoneTexte 45">
                <a:extLst>
                  <a:ext uri="{FF2B5EF4-FFF2-40B4-BE49-F238E27FC236}">
                    <a16:creationId xmlns:a16="http://schemas.microsoft.com/office/drawing/2014/main" id="{A65B1183-9AAA-2018-F5B8-28B45F5FA513}"/>
                  </a:ext>
                </a:extLst>
              </p:cNvPr>
              <p:cNvSpPr txBox="1">
                <a:spLocks noRot="1" noChangeAspect="1" noMove="1" noResize="1" noEditPoints="1" noAdjustHandles="1" noChangeArrowheads="1" noChangeShapeType="1" noTextEdit="1"/>
              </p:cNvSpPr>
              <p:nvPr/>
            </p:nvSpPr>
            <p:spPr>
              <a:xfrm>
                <a:off x="1792354" y="3507472"/>
                <a:ext cx="1168781" cy="369332"/>
              </a:xfrm>
              <a:prstGeom prst="rect">
                <a:avLst/>
              </a:prstGeom>
              <a:blipFill>
                <a:blip r:embed="rId5"/>
                <a:stretch>
                  <a:fillRect/>
                </a:stretch>
              </a:blipFill>
            </p:spPr>
            <p:txBody>
              <a:bodyPr/>
              <a:lstStyle/>
              <a:p>
                <a:r>
                  <a:rPr lang="fr-FR">
                    <a:noFill/>
                  </a:rPr>
                  <a:t> </a:t>
                </a:r>
              </a:p>
            </p:txBody>
          </p:sp>
        </mc:Fallback>
      </mc:AlternateContent>
      <p:sp>
        <p:nvSpPr>
          <p:cNvPr id="48" name="ZoneTexte 47">
            <a:extLst>
              <a:ext uri="{FF2B5EF4-FFF2-40B4-BE49-F238E27FC236}">
                <a16:creationId xmlns:a16="http://schemas.microsoft.com/office/drawing/2014/main" id="{0A72E4FC-ECCF-C6EB-15B7-30727FF9E51C}"/>
              </a:ext>
            </a:extLst>
          </p:cNvPr>
          <p:cNvSpPr txBox="1"/>
          <p:nvPr/>
        </p:nvSpPr>
        <p:spPr>
          <a:xfrm>
            <a:off x="5409398" y="262783"/>
            <a:ext cx="6312702" cy="923330"/>
          </a:xfrm>
          <a:prstGeom prst="rect">
            <a:avLst/>
          </a:prstGeom>
          <a:noFill/>
        </p:spPr>
        <p:txBody>
          <a:bodyPr wrap="square">
            <a:spAutoFit/>
          </a:bodyPr>
          <a:lstStyle/>
          <a:p>
            <a:r>
              <a:rPr lang="fr-FR" sz="1800" b="1" i="0" u="none" strike="noStrike" baseline="0" dirty="0">
                <a:solidFill>
                  <a:srgbClr val="211808"/>
                </a:solidFill>
                <a:latin typeface="Times-Roman"/>
              </a:rPr>
              <a:t>Repérage cylindrique :</a:t>
            </a:r>
          </a:p>
          <a:p>
            <a:endParaRPr lang="fr-FR" dirty="0">
              <a:solidFill>
                <a:srgbClr val="211808"/>
              </a:solidFill>
              <a:latin typeface="Times-Roman"/>
            </a:endParaRPr>
          </a:p>
          <a:p>
            <a:r>
              <a:rPr lang="fr-FR" sz="1800" b="0" i="0" u="none" strike="noStrike" baseline="0" dirty="0">
                <a:solidFill>
                  <a:srgbClr val="211808"/>
                </a:solidFill>
                <a:latin typeface="Times-Roman"/>
              </a:rPr>
              <a:t>Le point </a:t>
            </a:r>
            <a:r>
              <a:rPr lang="fr-FR" sz="1800" b="0" i="1" u="none" strike="noStrike" baseline="0" dirty="0">
                <a:solidFill>
                  <a:srgbClr val="211808"/>
                </a:solidFill>
                <a:latin typeface="Times-Italic"/>
              </a:rPr>
              <a:t>P </a:t>
            </a:r>
            <a:r>
              <a:rPr lang="fr-FR" sz="1800" b="0" i="0" u="none" strike="noStrike" baseline="0" dirty="0">
                <a:solidFill>
                  <a:srgbClr val="211808"/>
                </a:solidFill>
                <a:latin typeface="Times-Roman"/>
              </a:rPr>
              <a:t>est repéré par un angle et deux longueurs algébriques :</a:t>
            </a:r>
            <a:endParaRPr lang="fr-FR" dirty="0"/>
          </a:p>
        </p:txBody>
      </p:sp>
      <mc:AlternateContent xmlns:mc="http://schemas.openxmlformats.org/markup-compatibility/2006">
        <mc:Choice xmlns:a14="http://schemas.microsoft.com/office/drawing/2010/main" Requires="a14">
          <p:sp>
            <p:nvSpPr>
              <p:cNvPr id="50" name="ZoneTexte 49">
                <a:extLst>
                  <a:ext uri="{FF2B5EF4-FFF2-40B4-BE49-F238E27FC236}">
                    <a16:creationId xmlns:a16="http://schemas.microsoft.com/office/drawing/2014/main" id="{47DA7889-C9E1-3A6E-724F-EE2EC1B702B8}"/>
                  </a:ext>
                </a:extLst>
              </p:cNvPr>
              <p:cNvSpPr txBox="1"/>
              <p:nvPr/>
            </p:nvSpPr>
            <p:spPr>
              <a:xfrm>
                <a:off x="7005419" y="1390295"/>
                <a:ext cx="2956727" cy="647870"/>
              </a:xfrm>
              <a:prstGeom prst="rect">
                <a:avLst/>
              </a:prstGeom>
              <a:noFill/>
            </p:spPr>
            <p:txBody>
              <a:bodyPr wrap="square">
                <a:spAutoFit/>
              </a:bodyPr>
              <a:lstStyle/>
              <a:p>
                <a14:m>
                  <m:oMath xmlns:m="http://schemas.openxmlformats.org/officeDocument/2006/math">
                    <m:acc>
                      <m:accPr>
                        <m:chr m:val="⃗"/>
                        <m:ctrlPr>
                          <a:rPr lang="fr-FR" sz="3200" b="0" i="1" u="none" strike="noStrike" baseline="0" dirty="0" smtClean="0">
                            <a:solidFill>
                              <a:srgbClr val="211808"/>
                            </a:solidFill>
                            <a:latin typeface="Cambria Math" panose="02040503050406030204" pitchFamily="18" charset="0"/>
                          </a:rPr>
                        </m:ctrlPr>
                      </m:accPr>
                      <m:e>
                        <m:r>
                          <a:rPr lang="fr-FR" sz="3200" i="1" dirty="0">
                            <a:solidFill>
                              <a:srgbClr val="211808"/>
                            </a:solidFill>
                            <a:latin typeface="Cambria Math" panose="02040503050406030204" pitchFamily="18" charset="0"/>
                          </a:rPr>
                          <m:t>𝑂𝑃</m:t>
                        </m:r>
                      </m:e>
                    </m:acc>
                  </m:oMath>
                </a14:m>
                <a:r>
                  <a:rPr lang="fr-FR" sz="3200" b="0" i="1" u="none" strike="noStrike" baseline="0" dirty="0">
                    <a:solidFill>
                      <a:srgbClr val="211808"/>
                    </a:solidFill>
                    <a:latin typeface="Times-Italic"/>
                  </a:rPr>
                  <a:t> </a:t>
                </a:r>
                <a:r>
                  <a:rPr lang="fr-FR" sz="3200" b="0" i="0" u="none" strike="noStrike" baseline="0" dirty="0">
                    <a:solidFill>
                      <a:srgbClr val="211808"/>
                    </a:solidFill>
                    <a:latin typeface="MTSY"/>
                  </a:rPr>
                  <a:t>= </a:t>
                </a:r>
                <a:r>
                  <a:rPr lang="fr-FR" sz="3200" b="0" i="1" u="none" strike="noStrike" baseline="0" dirty="0">
                    <a:solidFill>
                      <a:srgbClr val="211808"/>
                    </a:solidFill>
                    <a:latin typeface="Times-Italic"/>
                  </a:rPr>
                  <a:t>r </a:t>
                </a:r>
                <a14:m>
                  <m:oMath xmlns:m="http://schemas.openxmlformats.org/officeDocument/2006/math">
                    <m:acc>
                      <m:accPr>
                        <m:chr m:val="⃗"/>
                        <m:ctrlPr>
                          <a:rPr lang="fr-FR" sz="3200" b="0" i="1" u="none" strike="noStrike" baseline="0" dirty="0" smtClean="0">
                            <a:solidFill>
                              <a:srgbClr val="211808"/>
                            </a:solidFill>
                            <a:latin typeface="Cambria Math" panose="02040503050406030204" pitchFamily="18" charset="0"/>
                          </a:rPr>
                        </m:ctrlPr>
                      </m:accPr>
                      <m:e>
                        <m:r>
                          <a:rPr lang="fr-FR" sz="3200" i="1" dirty="0">
                            <a:solidFill>
                              <a:srgbClr val="211808"/>
                            </a:solidFill>
                            <a:latin typeface="Cambria Math" panose="02040503050406030204" pitchFamily="18" charset="0"/>
                          </a:rPr>
                          <m:t>𝑢</m:t>
                        </m:r>
                      </m:e>
                    </m:acc>
                  </m:oMath>
                </a14:m>
                <a:r>
                  <a:rPr lang="fr-FR" sz="3200" b="0" i="1" u="none" strike="noStrike" baseline="0" dirty="0">
                    <a:solidFill>
                      <a:srgbClr val="211808"/>
                    </a:solidFill>
                    <a:latin typeface="Times-Italic"/>
                  </a:rPr>
                  <a:t> </a:t>
                </a:r>
                <a:r>
                  <a:rPr lang="fr-FR" sz="3200" b="0" i="0" u="none" strike="noStrike" baseline="0" dirty="0">
                    <a:solidFill>
                      <a:srgbClr val="211808"/>
                    </a:solidFill>
                    <a:latin typeface="MTSY"/>
                  </a:rPr>
                  <a:t>+ </a:t>
                </a:r>
                <a:r>
                  <a:rPr lang="fr-FR" sz="3200" i="1" dirty="0">
                    <a:solidFill>
                      <a:srgbClr val="211808"/>
                    </a:solidFill>
                    <a:latin typeface="Times-Italic"/>
                  </a:rPr>
                  <a:t>z</a:t>
                </a:r>
                <a:r>
                  <a:rPr lang="fr-FR" sz="3200" b="0" i="0" u="none" strike="noStrike" baseline="0" dirty="0">
                    <a:solidFill>
                      <a:srgbClr val="211808"/>
                    </a:solidFill>
                    <a:latin typeface="MTSY"/>
                  </a:rPr>
                  <a:t> </a:t>
                </a:r>
                <a14:m>
                  <m:oMath xmlns:m="http://schemas.openxmlformats.org/officeDocument/2006/math">
                    <m:acc>
                      <m:accPr>
                        <m:chr m:val="⃗"/>
                        <m:ctrlPr>
                          <a:rPr lang="fr-FR" sz="3200" i="1" dirty="0">
                            <a:solidFill>
                              <a:srgbClr val="211808"/>
                            </a:solidFill>
                            <a:latin typeface="Cambria Math" panose="02040503050406030204" pitchFamily="18" charset="0"/>
                          </a:rPr>
                        </m:ctrlPr>
                      </m:accPr>
                      <m:e>
                        <m:r>
                          <a:rPr lang="fr-FR" sz="3200" b="0" i="1" dirty="0" smtClean="0">
                            <a:solidFill>
                              <a:srgbClr val="211808"/>
                            </a:solidFill>
                            <a:latin typeface="Cambria Math" panose="02040503050406030204" pitchFamily="18" charset="0"/>
                          </a:rPr>
                          <m:t>𝑧</m:t>
                        </m:r>
                      </m:e>
                    </m:acc>
                  </m:oMath>
                </a14:m>
                <a:r>
                  <a:rPr lang="fr-FR" sz="3200" b="0" i="0" u="none" strike="noStrike" baseline="0" dirty="0">
                    <a:solidFill>
                      <a:srgbClr val="211808"/>
                    </a:solidFill>
                    <a:latin typeface="MTSY"/>
                  </a:rPr>
                  <a:t> </a:t>
                </a:r>
                <a:endParaRPr lang="fr-FR" dirty="0"/>
              </a:p>
            </p:txBody>
          </p:sp>
        </mc:Choice>
        <mc:Fallback>
          <p:sp>
            <p:nvSpPr>
              <p:cNvPr id="50" name="ZoneTexte 49">
                <a:extLst>
                  <a:ext uri="{FF2B5EF4-FFF2-40B4-BE49-F238E27FC236}">
                    <a16:creationId xmlns:a16="http://schemas.microsoft.com/office/drawing/2014/main" id="{47DA7889-C9E1-3A6E-724F-EE2EC1B702B8}"/>
                  </a:ext>
                </a:extLst>
              </p:cNvPr>
              <p:cNvSpPr txBox="1">
                <a:spLocks noRot="1" noChangeAspect="1" noMove="1" noResize="1" noEditPoints="1" noAdjustHandles="1" noChangeArrowheads="1" noChangeShapeType="1" noTextEdit="1"/>
              </p:cNvSpPr>
              <p:nvPr/>
            </p:nvSpPr>
            <p:spPr>
              <a:xfrm>
                <a:off x="7005419" y="1390295"/>
                <a:ext cx="2956727" cy="647870"/>
              </a:xfrm>
              <a:prstGeom prst="rect">
                <a:avLst/>
              </a:prstGeom>
              <a:blipFill>
                <a:blip r:embed="rId6"/>
                <a:stretch>
                  <a:fillRect t="-4717" b="-31132"/>
                </a:stretch>
              </a:blipFill>
            </p:spPr>
            <p:txBody>
              <a:bodyPr/>
              <a:lstStyle/>
              <a:p>
                <a:r>
                  <a:rPr lang="fr-FR">
                    <a:noFill/>
                  </a:rPr>
                  <a:t> </a:t>
                </a:r>
              </a:p>
            </p:txBody>
          </p:sp>
        </mc:Fallback>
      </mc:AlternateContent>
    </p:spTree>
    <p:extLst>
      <p:ext uri="{BB962C8B-B14F-4D97-AF65-F5344CB8AC3E}">
        <p14:creationId xmlns:p14="http://schemas.microsoft.com/office/powerpoint/2010/main" val="3564654469"/>
      </p:ext>
    </p:extLst>
  </p:cSld>
  <p:clrMapOvr>
    <a:masterClrMapping/>
  </p:clrMapOvr>
</p:sld>
</file>

<file path=ppt/theme/theme1.xml><?xml version="1.0" encoding="utf-8"?>
<a:theme xmlns:a="http://schemas.openxmlformats.org/drawingml/2006/main" name="Thème Office">
  <a:themeElements>
    <a:clrScheme name="Custom 16">
      <a:dk1>
        <a:srgbClr val="000000"/>
      </a:dk1>
      <a:lt1>
        <a:srgbClr val="FFFFFF"/>
      </a:lt1>
      <a:dk2>
        <a:srgbClr val="574512"/>
      </a:dk2>
      <a:lt2>
        <a:srgbClr val="6C3C0D"/>
      </a:lt2>
      <a:accent1>
        <a:srgbClr val="DDDDDD"/>
      </a:accent1>
      <a:accent2>
        <a:srgbClr val="616A78"/>
      </a:accent2>
      <a:accent3>
        <a:srgbClr val="B18A2C"/>
      </a:accent3>
      <a:accent4>
        <a:srgbClr val="D87C1B"/>
      </a:accent4>
      <a:accent5>
        <a:srgbClr val="2E515E"/>
      </a:accent5>
      <a:accent6>
        <a:srgbClr val="1D7CB8"/>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5244182_TF33940113_Win32" id="{8971A947-23AC-4311-93CF-8E79262E8DA7}" vid="{8DC193C9-6749-4829-95CD-24DA6E1F590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a4248a2-a66d-4c8d-a19e-086f7f0c0c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B932A98FC14D4FA9AF6D855688215A" ma:contentTypeVersion="6" ma:contentTypeDescription="Crée un document." ma:contentTypeScope="" ma:versionID="7350cc5601120c9cfd82a1b42172dc91">
  <xsd:schema xmlns:xsd="http://www.w3.org/2001/XMLSchema" xmlns:xs="http://www.w3.org/2001/XMLSchema" xmlns:p="http://schemas.microsoft.com/office/2006/metadata/properties" xmlns:ns3="1a4248a2-a66d-4c8d-a19e-086f7f0c0cc3" xmlns:ns4="b6548d8f-7a5a-4d3f-be64-62cd2b7e4636" targetNamespace="http://schemas.microsoft.com/office/2006/metadata/properties" ma:root="true" ma:fieldsID="cca4438adef5309162c843bebeea2529" ns3:_="" ns4:_="">
    <xsd:import namespace="1a4248a2-a66d-4c8d-a19e-086f7f0c0cc3"/>
    <xsd:import namespace="b6548d8f-7a5a-4d3f-be64-62cd2b7e463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4248a2-a66d-4c8d-a19e-086f7f0c0c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548d8f-7a5a-4d3f-be64-62cd2b7e4636"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32EBB-7F27-4685-B305-7484EE680BE3}">
  <ds:schemaRefs>
    <ds:schemaRef ds:uri="http://schemas.openxmlformats.org/package/2006/metadata/core-properties"/>
    <ds:schemaRef ds:uri="http://schemas.microsoft.com/office/2006/documentManagement/types"/>
    <ds:schemaRef ds:uri="http://purl.org/dc/terms/"/>
    <ds:schemaRef ds:uri="http://purl.org/dc/dcmitype/"/>
    <ds:schemaRef ds:uri="http://www.w3.org/XML/1998/namespace"/>
    <ds:schemaRef ds:uri="http://schemas.microsoft.com/office/2006/metadata/properties"/>
    <ds:schemaRef ds:uri="b6548d8f-7a5a-4d3f-be64-62cd2b7e4636"/>
    <ds:schemaRef ds:uri="http://schemas.microsoft.com/office/infopath/2007/PartnerControls"/>
    <ds:schemaRef ds:uri="1a4248a2-a66d-4c8d-a19e-086f7f0c0cc3"/>
    <ds:schemaRef ds:uri="http://purl.org/dc/elements/1.1/"/>
  </ds:schemaRefs>
</ds:datastoreItem>
</file>

<file path=customXml/itemProps2.xml><?xml version="1.0" encoding="utf-8"?>
<ds:datastoreItem xmlns:ds="http://schemas.openxmlformats.org/officeDocument/2006/customXml" ds:itemID="{57A5B616-A169-4796-868D-5526AB9B38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4248a2-a66d-4c8d-a19e-086f7f0c0cc3"/>
    <ds:schemaRef ds:uri="b6548d8f-7a5a-4d3f-be64-62cd2b7e46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832B18-5BA5-4E36-BC8D-1F51396DBF89}">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Présentation de la preuve d’assertion</Template>
  <TotalTime>18282</TotalTime>
  <Words>863</Words>
  <Application>Microsoft Office PowerPoint</Application>
  <PresentationFormat>Grand écran</PresentationFormat>
  <Paragraphs>221</Paragraphs>
  <Slides>15</Slides>
  <Notes>15</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Arial</vt:lpstr>
      <vt:lpstr>Calibri</vt:lpstr>
      <vt:lpstr>Cambria Math</vt:lpstr>
      <vt:lpstr>MTSY</vt:lpstr>
      <vt:lpstr>Times New Roman</vt:lpstr>
      <vt:lpstr>Times-Italic</vt:lpstr>
      <vt:lpstr>Times-Roman</vt:lpstr>
      <vt:lpstr>Wingdings</vt:lpstr>
      <vt:lpstr>Thème Office</vt:lpstr>
      <vt:lpstr>Prérequis</vt:lpstr>
      <vt:lpstr>Les attendus</vt:lpstr>
      <vt:lpstr>Caractéristiques technologiques des contacts</vt:lpstr>
      <vt:lpstr>Caractéristiques technologiques des contacts</vt:lpstr>
      <vt:lpstr>Caractéristiques technologiques des contacts</vt:lpstr>
      <vt:lpstr>Caractéristiques technologiques des contacts</vt:lpstr>
      <vt:lpstr>Caractéristiques technologiques des contacts</vt:lpstr>
      <vt:lpstr>Caractéristiques technologiques des contacts</vt:lpstr>
      <vt:lpstr>Présentation PowerPoint</vt:lpstr>
      <vt:lpstr>Présentation PowerPoint</vt:lpstr>
      <vt:lpstr>Caractéristiques technologiques des contacts</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Prérequis</dc:title>
  <dc:creator>Dominique FICHOT</dc:creator>
  <cp:lastModifiedBy>Dominique FICHOT</cp:lastModifiedBy>
  <cp:revision>20</cp:revision>
  <dcterms:created xsi:type="dcterms:W3CDTF">2023-06-28T12:33:28Z</dcterms:created>
  <dcterms:modified xsi:type="dcterms:W3CDTF">2024-08-28T14:56:25Z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0x01010073B932A98FC14D4FA9AF6D855688215A</vt:lpwstr>
  </property>
</Properties>
</file>