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2" r:id="rId12"/>
    <p:sldId id="291" r:id="rId13"/>
    <p:sldId id="293" r:id="rId14"/>
    <p:sldId id="294" r:id="rId15"/>
  </p:sldIdLst>
  <p:sldSz cx="12192000" cy="6858000"/>
  <p:notesSz cx="6858000" cy="9144000"/>
  <p:defaultTextStyle>
    <a:defPPr rtl="0"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ienvenue" id="{E75E278A-FF0E-49A4-B170-79828D63BBAD}">
          <p14:sldIdLst>
            <p14:sldId id="256"/>
          </p14:sldIdLst>
        </p14:section>
        <p14:section name="Création, morphose, annotation, collaboration, recherche" id="{B9B51309-D148-4332-87C2-07BE32FBCA3B}">
          <p14:sldIdLst>
            <p14:sldId id="271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2"/>
            <p14:sldId id="291"/>
            <p14:sldId id="293"/>
            <p14:sldId id="2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eu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24726"/>
    <a:srgbClr val="404040"/>
    <a:srgbClr val="FF9B45"/>
    <a:srgbClr val="DD462F"/>
    <a:srgbClr val="F8CFB6"/>
    <a:srgbClr val="F8CAB6"/>
    <a:srgbClr val="923922"/>
    <a:srgbClr val="F5F5F5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241" autoAdjust="0"/>
  </p:normalViewPr>
  <p:slideViewPr>
    <p:cSldViewPr snapToGrid="0">
      <p:cViewPr varScale="1">
        <p:scale>
          <a:sx n="110" d="100"/>
          <a:sy n="110" d="100"/>
        </p:scale>
        <p:origin x="576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11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A10B748-EA40-4668-98E8-E24129A8E968}" type="datetime1">
              <a:rPr lang="fr-FR" smtClean="0"/>
              <a:t>16/09/2024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0F4E9AA-8B68-4026-826F-95F859DBBF5A}" type="datetime1">
              <a:rPr lang="fr-FR" noProof="0" smtClean="0"/>
              <a:t>16/09/2024</a:t>
            </a:fld>
            <a:endParaRPr lang="fr-FR" noProof="0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-FR" noProof="0"/>
              <a:t>Modifiez les styles du texte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09522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76183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08734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33945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8191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73655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08375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93461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71241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44338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32065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33602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65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sz="1800" noProof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fr-FR" sz="1800" noProof="0"/>
          </a:p>
        </p:txBody>
      </p:sp>
      <p:cxnSp>
        <p:nvCxnSpPr>
          <p:cNvPr id="12" name="Connecteur droit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0" hasCustomPrompt="1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/>
              <a:t>Modifiez les styles du texte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/>
              <a:t>Deuxième niveau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/>
              <a:t>Troisième niveau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/>
              <a:t>Quatrième niveau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/>
              <a:t>Cinquième niveau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ED73AFFA-A6F2-4B06-B935-9E8D85E79903}" type="datetime1">
              <a:rPr lang="fr-FR" noProof="0" smtClean="0"/>
              <a:t>16/09/2024</a:t>
            </a:fld>
            <a:endParaRPr lang="fr-FR" noProof="0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sz="1800" noProof="0"/>
          </a:p>
        </p:txBody>
      </p:sp>
      <p:sp>
        <p:nvSpPr>
          <p:cNvPr id="10" name="Rectangle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sz="1800" noProof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3" hasCustomPrompt="1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/>
              <a:t>Modifiez les styles du texte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/>
              <a:t>Deuxième niveau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/>
              <a:t>Troisième niveau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/>
              <a:t>Quatrième niveau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fr-FR" sz="1800" noProof="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r-FR" noProof="0"/>
              <a:t>Modifiez les styles du texte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61B589D6-0A3B-49A2-A2F1-A1288C62EC4C}" type="datetime1">
              <a:rPr lang="fr-FR" noProof="0" smtClean="0"/>
              <a:t>16/09/2024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fr-FR" noProof="0" smtClean="0"/>
              <a:pPr/>
              <a:t>‹N°›</a:t>
            </a:fld>
            <a:endParaRPr lang="fr-FR" noProof="0"/>
          </a:p>
        </p:txBody>
      </p:sp>
      <p:cxnSp>
        <p:nvCxnSpPr>
          <p:cNvPr id="8" name="Connecteur droit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38200" y="1164324"/>
            <a:ext cx="10515600" cy="2387600"/>
          </a:xfrm>
        </p:spPr>
        <p:txBody>
          <a:bodyPr rtlCol="0" anchor="ctr" anchorCtr="0">
            <a:normAutofit/>
          </a:bodyPr>
          <a:lstStyle/>
          <a:p>
            <a:pPr rtl="0"/>
            <a:r>
              <a:rPr lang="fr-FR" sz="4800" dirty="0">
                <a:solidFill>
                  <a:schemeClr val="bg1"/>
                </a:solidFill>
              </a:rPr>
              <a:t>Théorie des mécanismes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4294967295"/>
          </p:nvPr>
        </p:nvSpPr>
        <p:spPr>
          <a:xfrm>
            <a:off x="855620" y="2933105"/>
            <a:ext cx="9582736" cy="1137793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fr-FR" sz="2400" dirty="0">
                <a:solidFill>
                  <a:schemeClr val="bg1"/>
                </a:solidFill>
                <a:latin typeface="+mj-lt"/>
              </a:rPr>
              <a:t>Applications corrigées</a:t>
            </a:r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8668513" cy="640080"/>
          </a:xfrm>
        </p:spPr>
        <p:txBody>
          <a:bodyPr rtlCol="0">
            <a:noAutofit/>
          </a:bodyPr>
          <a:lstStyle/>
          <a:p>
            <a:pPr rtl="0"/>
            <a:r>
              <a:rPr lang="fr-FR" dirty="0">
                <a:latin typeface="Segoe UI Light" panose="020B0502040204020203" pitchFamily="34" charset="0"/>
                <a:cs typeface="Segoe UI Light" panose="020B0502040204020203" pitchFamily="34" charset="0"/>
              </a:rPr>
              <a:t>Butée réglable</a:t>
            </a:r>
            <a:endParaRPr lang="fr-FR" baseline="300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80BC9FC8-AC20-7958-7DBE-BA65F177DA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1972" y="1325578"/>
            <a:ext cx="7256980" cy="508436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0E8CC60-CD73-AD74-E8E4-71A0CF255EEB}"/>
              </a:ext>
            </a:extLst>
          </p:cNvPr>
          <p:cNvSpPr/>
          <p:nvPr/>
        </p:nvSpPr>
        <p:spPr>
          <a:xfrm>
            <a:off x="5555848" y="1620456"/>
            <a:ext cx="4352081" cy="84495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556549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8668513" cy="640080"/>
          </a:xfrm>
        </p:spPr>
        <p:txBody>
          <a:bodyPr rtlCol="0">
            <a:noAutofit/>
          </a:bodyPr>
          <a:lstStyle/>
          <a:p>
            <a:pPr rtl="0"/>
            <a:r>
              <a:rPr lang="fr-FR" dirty="0">
                <a:latin typeface="Segoe UI Light" panose="020B0502040204020203" pitchFamily="34" charset="0"/>
                <a:cs typeface="Segoe UI Light" panose="020B0502040204020203" pitchFamily="34" charset="0"/>
              </a:rPr>
              <a:t>Butée réglable</a:t>
            </a:r>
            <a:endParaRPr lang="fr-FR" baseline="300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80BC9FC8-AC20-7958-7DBE-BA65F177DA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438" y="1325578"/>
            <a:ext cx="7256980" cy="508436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0E8CC60-CD73-AD74-E8E4-71A0CF255EEB}"/>
              </a:ext>
            </a:extLst>
          </p:cNvPr>
          <p:cNvSpPr/>
          <p:nvPr/>
        </p:nvSpPr>
        <p:spPr>
          <a:xfrm>
            <a:off x="3148314" y="1620456"/>
            <a:ext cx="4352081" cy="84495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3EDBA23B-8830-AB09-CAAD-1EDD13B18D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18713" y="2465408"/>
            <a:ext cx="4648849" cy="2915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03021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8668513" cy="640080"/>
          </a:xfrm>
        </p:spPr>
        <p:txBody>
          <a:bodyPr rtlCol="0">
            <a:noAutofit/>
          </a:bodyPr>
          <a:lstStyle/>
          <a:p>
            <a:pPr rtl="0"/>
            <a:r>
              <a:rPr lang="fr-FR" dirty="0">
                <a:latin typeface="Segoe UI Light" panose="020B0502040204020203" pitchFamily="34" charset="0"/>
                <a:cs typeface="Segoe UI Light" panose="020B0502040204020203" pitchFamily="34" charset="0"/>
              </a:rPr>
              <a:t>Butée réglable</a:t>
            </a:r>
            <a:endParaRPr lang="fr-FR" baseline="300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80BC9FC8-AC20-7958-7DBE-BA65F177DA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438" y="1325578"/>
            <a:ext cx="7256980" cy="508436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0E8CC60-CD73-AD74-E8E4-71A0CF255EEB}"/>
              </a:ext>
            </a:extLst>
          </p:cNvPr>
          <p:cNvSpPr/>
          <p:nvPr/>
        </p:nvSpPr>
        <p:spPr>
          <a:xfrm>
            <a:off x="3148314" y="1620456"/>
            <a:ext cx="4352081" cy="84495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1F9172A4-14E2-4098-4764-CCED43C1AD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10997" y="2649566"/>
            <a:ext cx="3600953" cy="2762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41900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8668513" cy="640080"/>
          </a:xfrm>
        </p:spPr>
        <p:txBody>
          <a:bodyPr rtlCol="0">
            <a:noAutofit/>
          </a:bodyPr>
          <a:lstStyle/>
          <a:p>
            <a:pPr rtl="0"/>
            <a:r>
              <a:rPr lang="fr-FR" dirty="0">
                <a:latin typeface="Segoe UI Light" panose="020B0502040204020203" pitchFamily="34" charset="0"/>
                <a:cs typeface="Segoe UI Light" panose="020B0502040204020203" pitchFamily="34" charset="0"/>
              </a:rPr>
              <a:t>Butée réglable</a:t>
            </a:r>
            <a:endParaRPr lang="fr-FR" baseline="300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1F9172A4-14E2-4098-4764-CCED43C1AD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035" y="2065561"/>
            <a:ext cx="4814105" cy="3693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79278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8668513" cy="640080"/>
          </a:xfrm>
        </p:spPr>
        <p:txBody>
          <a:bodyPr rtlCol="0">
            <a:noAutofit/>
          </a:bodyPr>
          <a:lstStyle/>
          <a:p>
            <a:pPr rtl="0"/>
            <a:r>
              <a:rPr lang="fr-FR" dirty="0">
                <a:latin typeface="Segoe UI Light" panose="020B0502040204020203" pitchFamily="34" charset="0"/>
                <a:cs typeface="Segoe UI Light" panose="020B0502040204020203" pitchFamily="34" charset="0"/>
              </a:rPr>
              <a:t>Butée réglable</a:t>
            </a:r>
            <a:endParaRPr lang="fr-FR" baseline="300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1F9172A4-14E2-4098-4764-CCED43C1AD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035" y="2065561"/>
            <a:ext cx="4814105" cy="3693361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2A686869-B84E-EAEF-00D3-AA758821BB7A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3047" t="3668" r="3079" b="3896"/>
          <a:stretch/>
        </p:blipFill>
        <p:spPr>
          <a:xfrm>
            <a:off x="5312780" y="2268637"/>
            <a:ext cx="6601082" cy="328721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D2810D0-7DC4-7C8E-2B40-8A06ED856D3B}"/>
              </a:ext>
            </a:extLst>
          </p:cNvPr>
          <p:cNvSpPr/>
          <p:nvPr/>
        </p:nvSpPr>
        <p:spPr>
          <a:xfrm>
            <a:off x="5677989" y="2804160"/>
            <a:ext cx="174171" cy="32221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A215FF0E-74AD-225A-E73D-AEC9B721F3C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39892" y="2795451"/>
            <a:ext cx="171474" cy="266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17394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8668513" cy="640080"/>
          </a:xfrm>
        </p:spPr>
        <p:txBody>
          <a:bodyPr rtlCol="0">
            <a:noAutofit/>
          </a:bodyPr>
          <a:lstStyle/>
          <a:p>
            <a:pPr rtl="0"/>
            <a:r>
              <a:rPr lang="fr-FR" dirty="0">
                <a:latin typeface="Segoe UI Light" panose="020B0502040204020203" pitchFamily="34" charset="0"/>
                <a:cs typeface="Segoe UI Light" panose="020B0502040204020203" pitchFamily="34" charset="0"/>
              </a:rPr>
              <a:t>Moteur de modélisme 2,5 cm</a:t>
            </a:r>
            <a:r>
              <a:rPr lang="fr-FR" baseline="30000" dirty="0">
                <a:latin typeface="Segoe UI Light" panose="020B0502040204020203" pitchFamily="34" charset="0"/>
                <a:cs typeface="Segoe UI Light" panose="020B0502040204020203" pitchFamily="34" charset="0"/>
              </a:rPr>
              <a:t>3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C4FF6A49-8DA5-7286-5EFF-7F3EFC0DCD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9421" y="1357061"/>
            <a:ext cx="7913158" cy="5052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61616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8668513" cy="640080"/>
          </a:xfrm>
        </p:spPr>
        <p:txBody>
          <a:bodyPr rtlCol="0">
            <a:noAutofit/>
          </a:bodyPr>
          <a:lstStyle/>
          <a:p>
            <a:pPr rtl="0"/>
            <a:r>
              <a:rPr lang="fr-FR" dirty="0">
                <a:latin typeface="Segoe UI Light" panose="020B0502040204020203" pitchFamily="34" charset="0"/>
                <a:cs typeface="Segoe UI Light" panose="020B0502040204020203" pitchFamily="34" charset="0"/>
              </a:rPr>
              <a:t>Moteur de modélisme 2,5 cm</a:t>
            </a:r>
            <a:r>
              <a:rPr lang="fr-FR" baseline="30000" dirty="0">
                <a:latin typeface="Segoe UI Light" panose="020B0502040204020203" pitchFamily="34" charset="0"/>
                <a:cs typeface="Segoe UI Light" panose="020B0502040204020203" pitchFamily="34" charset="0"/>
              </a:rPr>
              <a:t>3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C4FF6A49-8DA5-7286-5EFF-7F3EFC0DCD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207" y="1357061"/>
            <a:ext cx="7913158" cy="5052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88695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8668513" cy="640080"/>
          </a:xfrm>
        </p:spPr>
        <p:txBody>
          <a:bodyPr rtlCol="0">
            <a:noAutofit/>
          </a:bodyPr>
          <a:lstStyle/>
          <a:p>
            <a:pPr rtl="0"/>
            <a:r>
              <a:rPr lang="fr-FR" dirty="0">
                <a:latin typeface="Segoe UI Light" panose="020B0502040204020203" pitchFamily="34" charset="0"/>
                <a:cs typeface="Segoe UI Light" panose="020B0502040204020203" pitchFamily="34" charset="0"/>
              </a:rPr>
              <a:t>Moteur de modélisme 2,5 cm</a:t>
            </a:r>
            <a:r>
              <a:rPr lang="fr-FR" baseline="30000" dirty="0">
                <a:latin typeface="Segoe UI Light" panose="020B0502040204020203" pitchFamily="34" charset="0"/>
                <a:cs typeface="Segoe UI Light" panose="020B0502040204020203" pitchFamily="34" charset="0"/>
              </a:rPr>
              <a:t>3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C4FF6A49-8DA5-7286-5EFF-7F3EFC0DCD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207" y="1357061"/>
            <a:ext cx="7913158" cy="5052883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752E0994-7886-3E1C-B3BD-91140FDD00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80330" y="2312876"/>
            <a:ext cx="3090463" cy="3191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59622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8668513" cy="640080"/>
          </a:xfrm>
        </p:spPr>
        <p:txBody>
          <a:bodyPr rtlCol="0">
            <a:noAutofit/>
          </a:bodyPr>
          <a:lstStyle/>
          <a:p>
            <a:pPr rtl="0"/>
            <a:r>
              <a:rPr lang="fr-FR" dirty="0">
                <a:latin typeface="Segoe UI Light" panose="020B0502040204020203" pitchFamily="34" charset="0"/>
                <a:cs typeface="Segoe UI Light" panose="020B0502040204020203" pitchFamily="34" charset="0"/>
              </a:rPr>
              <a:t>Moteur de modélisme 2,5 cm</a:t>
            </a:r>
            <a:r>
              <a:rPr lang="fr-FR" baseline="30000" dirty="0">
                <a:latin typeface="Segoe UI Light" panose="020B0502040204020203" pitchFamily="34" charset="0"/>
                <a:cs typeface="Segoe UI Light" panose="020B0502040204020203" pitchFamily="34" charset="0"/>
              </a:rPr>
              <a:t>3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C4FF6A49-8DA5-7286-5EFF-7F3EFC0DCD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207" y="1357061"/>
            <a:ext cx="7913158" cy="5052883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752E0994-7886-3E1C-B3BD-91140FDD00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80330" y="2312876"/>
            <a:ext cx="3090463" cy="3191790"/>
          </a:xfrm>
          <a:prstGeom prst="rect">
            <a:avLst/>
          </a:prstGeom>
        </p:spPr>
      </p:pic>
      <p:pic>
        <p:nvPicPr>
          <p:cNvPr id="3" name="Image 2" descr="Une image contenant diagramme, capture d’écran, ligne, texte&#10;&#10;Description générée automatiquement">
            <a:extLst>
              <a:ext uri="{FF2B5EF4-FFF2-40B4-BE49-F238E27FC236}">
                <a16:creationId xmlns:a16="http://schemas.microsoft.com/office/drawing/2014/main" id="{88251B16-1D9A-928F-1C6A-B9D89734AB18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r="58975"/>
          <a:stretch/>
        </p:blipFill>
        <p:spPr>
          <a:xfrm>
            <a:off x="8580330" y="2312876"/>
            <a:ext cx="3250143" cy="3191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28588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8668513" cy="640080"/>
          </a:xfrm>
        </p:spPr>
        <p:txBody>
          <a:bodyPr rtlCol="0">
            <a:noAutofit/>
          </a:bodyPr>
          <a:lstStyle/>
          <a:p>
            <a:pPr rtl="0"/>
            <a:r>
              <a:rPr lang="fr-FR" dirty="0">
                <a:latin typeface="Segoe UI Light" panose="020B0502040204020203" pitchFamily="34" charset="0"/>
                <a:cs typeface="Segoe UI Light" panose="020B0502040204020203" pitchFamily="34" charset="0"/>
              </a:rPr>
              <a:t>Moteur de modélisme 2,5 cm</a:t>
            </a:r>
            <a:r>
              <a:rPr lang="fr-FR" baseline="30000" dirty="0">
                <a:latin typeface="Segoe UI Light" panose="020B0502040204020203" pitchFamily="34" charset="0"/>
                <a:cs typeface="Segoe UI Light" panose="020B0502040204020203" pitchFamily="34" charset="0"/>
              </a:rPr>
              <a:t>3</a:t>
            </a:r>
          </a:p>
        </p:txBody>
      </p:sp>
      <p:pic>
        <p:nvPicPr>
          <p:cNvPr id="6" name="Image 5" descr="Une image contenant diagramme, capture d’écran, ligne, texte&#10;&#10;Description générée automatiquement">
            <a:extLst>
              <a:ext uri="{FF2B5EF4-FFF2-40B4-BE49-F238E27FC236}">
                <a16:creationId xmlns:a16="http://schemas.microsoft.com/office/drawing/2014/main" id="{95F3EC64-F132-7744-8C5B-BD263C56BA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207" y="1724526"/>
            <a:ext cx="11118482" cy="4479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9228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8668513" cy="640080"/>
          </a:xfrm>
        </p:spPr>
        <p:txBody>
          <a:bodyPr rtlCol="0">
            <a:noAutofit/>
          </a:bodyPr>
          <a:lstStyle/>
          <a:p>
            <a:pPr rtl="0"/>
            <a:r>
              <a:rPr lang="fr-FR" dirty="0">
                <a:latin typeface="Segoe UI Light" panose="020B0502040204020203" pitchFamily="34" charset="0"/>
                <a:cs typeface="Segoe UI Light" panose="020B0502040204020203" pitchFamily="34" charset="0"/>
              </a:rPr>
              <a:t>Moteur de modélisme 2,5 cm</a:t>
            </a:r>
            <a:r>
              <a:rPr lang="fr-FR" baseline="30000" dirty="0">
                <a:latin typeface="Segoe UI Light" panose="020B0502040204020203" pitchFamily="34" charset="0"/>
                <a:cs typeface="Segoe UI Light" panose="020B0502040204020203" pitchFamily="34" charset="0"/>
              </a:rPr>
              <a:t>3</a:t>
            </a:r>
          </a:p>
        </p:txBody>
      </p:sp>
      <p:pic>
        <p:nvPicPr>
          <p:cNvPr id="6" name="Image 5" descr="Une image contenant diagramme, capture d’écran, ligne, texte&#10;&#10;Description générée automatiquement">
            <a:extLst>
              <a:ext uri="{FF2B5EF4-FFF2-40B4-BE49-F238E27FC236}">
                <a16:creationId xmlns:a16="http://schemas.microsoft.com/office/drawing/2014/main" id="{95F3EC64-F132-7744-8C5B-BD263C56BAC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34626"/>
          <a:stretch/>
        </p:blipFill>
        <p:spPr>
          <a:xfrm>
            <a:off x="521207" y="1724526"/>
            <a:ext cx="7268555" cy="4479503"/>
          </a:xfrm>
          <a:prstGeom prst="rect">
            <a:avLst/>
          </a:prstGeom>
        </p:spPr>
      </p:pic>
      <p:pic>
        <p:nvPicPr>
          <p:cNvPr id="2" name="Image 1" descr="Une image contenant diagramme, cercle, texte, capture d’écran&#10;&#10;Description générée automatiquement">
            <a:extLst>
              <a:ext uri="{FF2B5EF4-FFF2-40B4-BE49-F238E27FC236}">
                <a16:creationId xmlns:a16="http://schemas.microsoft.com/office/drawing/2014/main" id="{D4F43626-1C26-3CDB-75B1-51A0327B47D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48085"/>
          <a:stretch/>
        </p:blipFill>
        <p:spPr>
          <a:xfrm>
            <a:off x="5254906" y="1724526"/>
            <a:ext cx="4398380" cy="448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68853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8668513" cy="640080"/>
          </a:xfrm>
        </p:spPr>
        <p:txBody>
          <a:bodyPr rtlCol="0">
            <a:noAutofit/>
          </a:bodyPr>
          <a:lstStyle/>
          <a:p>
            <a:pPr rtl="0"/>
            <a:r>
              <a:rPr lang="fr-FR" dirty="0">
                <a:latin typeface="Segoe UI Light" panose="020B0502040204020203" pitchFamily="34" charset="0"/>
                <a:cs typeface="Segoe UI Light" panose="020B0502040204020203" pitchFamily="34" charset="0"/>
              </a:rPr>
              <a:t>Moteur de modélisme 2,5 cm</a:t>
            </a:r>
            <a:r>
              <a:rPr lang="fr-FR" baseline="30000" dirty="0">
                <a:latin typeface="Segoe UI Light" panose="020B0502040204020203" pitchFamily="34" charset="0"/>
                <a:cs typeface="Segoe UI Light" panose="020B0502040204020203" pitchFamily="34" charset="0"/>
              </a:rPr>
              <a:t>3</a:t>
            </a:r>
          </a:p>
        </p:txBody>
      </p:sp>
      <p:pic>
        <p:nvPicPr>
          <p:cNvPr id="6" name="Image 5" descr="Une image contenant diagramme, capture d’écran, ligne, texte&#10;&#10;Description générée automatiquement">
            <a:extLst>
              <a:ext uri="{FF2B5EF4-FFF2-40B4-BE49-F238E27FC236}">
                <a16:creationId xmlns:a16="http://schemas.microsoft.com/office/drawing/2014/main" id="{95F3EC64-F132-7744-8C5B-BD263C56BAC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34626"/>
          <a:stretch/>
        </p:blipFill>
        <p:spPr>
          <a:xfrm>
            <a:off x="521207" y="1724526"/>
            <a:ext cx="7268555" cy="4479503"/>
          </a:xfrm>
          <a:prstGeom prst="rect">
            <a:avLst/>
          </a:prstGeom>
        </p:spPr>
      </p:pic>
      <p:pic>
        <p:nvPicPr>
          <p:cNvPr id="2" name="Image 1" descr="Une image contenant diagramme, cercle, texte, capture d’écran&#10;&#10;Description générée automatiquement">
            <a:extLst>
              <a:ext uri="{FF2B5EF4-FFF2-40B4-BE49-F238E27FC236}">
                <a16:creationId xmlns:a16="http://schemas.microsoft.com/office/drawing/2014/main" id="{D4F43626-1C26-3CDB-75B1-51A0327B47D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48085"/>
          <a:stretch/>
        </p:blipFill>
        <p:spPr>
          <a:xfrm>
            <a:off x="5254906" y="1724526"/>
            <a:ext cx="4398380" cy="4488313"/>
          </a:xfrm>
          <a:prstGeom prst="rect">
            <a:avLst/>
          </a:prstGeom>
        </p:spPr>
      </p:pic>
      <p:pic>
        <p:nvPicPr>
          <p:cNvPr id="3" name="Image 2" descr="Une image contenant diagramme, texte, capture d’écran, ligne&#10;&#10;Description générée automatiquement">
            <a:extLst>
              <a:ext uri="{FF2B5EF4-FFF2-40B4-BE49-F238E27FC236}">
                <a16:creationId xmlns:a16="http://schemas.microsoft.com/office/drawing/2014/main" id="{ADF272B5-9682-83F6-1D90-5F7421316828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l="42247"/>
          <a:stretch/>
        </p:blipFill>
        <p:spPr>
          <a:xfrm>
            <a:off x="5254905" y="1724525"/>
            <a:ext cx="6471027" cy="448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23905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8668513" cy="640080"/>
          </a:xfrm>
        </p:spPr>
        <p:txBody>
          <a:bodyPr rtlCol="0">
            <a:noAutofit/>
          </a:bodyPr>
          <a:lstStyle/>
          <a:p>
            <a:pPr rtl="0"/>
            <a:r>
              <a:rPr lang="fr-FR" dirty="0">
                <a:latin typeface="Segoe UI Light" panose="020B0502040204020203" pitchFamily="34" charset="0"/>
                <a:cs typeface="Segoe UI Light" panose="020B0502040204020203" pitchFamily="34" charset="0"/>
              </a:rPr>
              <a:t>Moteur de modélisme 2,5 cm</a:t>
            </a:r>
            <a:r>
              <a:rPr lang="fr-FR" baseline="30000" dirty="0">
                <a:latin typeface="Segoe UI Light" panose="020B0502040204020203" pitchFamily="34" charset="0"/>
                <a:cs typeface="Segoe UI Light" panose="020B0502040204020203" pitchFamily="34" charset="0"/>
              </a:rPr>
              <a:t>3</a:t>
            </a:r>
          </a:p>
        </p:txBody>
      </p:sp>
      <p:pic>
        <p:nvPicPr>
          <p:cNvPr id="6" name="Image 5" descr="Une image contenant diagramme, capture d’écran, ligne, texte&#10;&#10;Description générée automatiquement">
            <a:extLst>
              <a:ext uri="{FF2B5EF4-FFF2-40B4-BE49-F238E27FC236}">
                <a16:creationId xmlns:a16="http://schemas.microsoft.com/office/drawing/2014/main" id="{95F3EC64-F132-7744-8C5B-BD263C56BAC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58674"/>
          <a:stretch/>
        </p:blipFill>
        <p:spPr>
          <a:xfrm>
            <a:off x="521207" y="1724526"/>
            <a:ext cx="4594803" cy="4479503"/>
          </a:xfrm>
          <a:prstGeom prst="rect">
            <a:avLst/>
          </a:prstGeom>
        </p:spPr>
      </p:pic>
      <p:pic>
        <p:nvPicPr>
          <p:cNvPr id="3" name="Image 2" descr="Une image contenant diagramme, texte, capture d’écran, ligne&#10;&#10;Description générée automatiquement">
            <a:extLst>
              <a:ext uri="{FF2B5EF4-FFF2-40B4-BE49-F238E27FC236}">
                <a16:creationId xmlns:a16="http://schemas.microsoft.com/office/drawing/2014/main" id="{ADF272B5-9682-83F6-1D90-5F742131682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r="57202"/>
          <a:stretch/>
        </p:blipFill>
        <p:spPr>
          <a:xfrm>
            <a:off x="521207" y="1724525"/>
            <a:ext cx="4795431" cy="4488313"/>
          </a:xfrm>
          <a:prstGeom prst="rect">
            <a:avLst/>
          </a:prstGeom>
        </p:spPr>
      </p:pic>
      <p:pic>
        <p:nvPicPr>
          <p:cNvPr id="4" name="Image 3" descr="Une image contenant texte, capture d’écran, diagramme, ligne&#10;&#10;Description générée automatiquement">
            <a:extLst>
              <a:ext uri="{FF2B5EF4-FFF2-40B4-BE49-F238E27FC236}">
                <a16:creationId xmlns:a16="http://schemas.microsoft.com/office/drawing/2014/main" id="{BF6A957C-0EA7-97C6-27DB-589A87D48ED3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l="36940" r="3114" b="51444"/>
          <a:stretch/>
        </p:blipFill>
        <p:spPr>
          <a:xfrm>
            <a:off x="5316638" y="3069955"/>
            <a:ext cx="6535838" cy="2196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84430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Personnalisé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60957315_TF10001108_Win32" id="{08D89365-2E4C-432D-9349-8DF9B80AEEA1}" vid="{010FF314-90DF-4A21-BD0D-ADCBA34234AC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{8B923F16-45B3-4187-B6BE-7487D1C42EA1}tf10001108_win32</Template>
  <TotalTime>38</TotalTime>
  <Words>69</Words>
  <Application>Microsoft Office PowerPoint</Application>
  <PresentationFormat>Grand écran</PresentationFormat>
  <Paragraphs>29</Paragraphs>
  <Slides>14</Slides>
  <Notes>14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9" baseType="lpstr">
      <vt:lpstr>Arial</vt:lpstr>
      <vt:lpstr>Calibri</vt:lpstr>
      <vt:lpstr>Segoe UI</vt:lpstr>
      <vt:lpstr>Segoe UI Light</vt:lpstr>
      <vt:lpstr>Personnalisé</vt:lpstr>
      <vt:lpstr>Théorie des mécanismes</vt:lpstr>
      <vt:lpstr>Moteur de modélisme 2,5 cm3</vt:lpstr>
      <vt:lpstr>Moteur de modélisme 2,5 cm3</vt:lpstr>
      <vt:lpstr>Moteur de modélisme 2,5 cm3</vt:lpstr>
      <vt:lpstr>Moteur de modélisme 2,5 cm3</vt:lpstr>
      <vt:lpstr>Moteur de modélisme 2,5 cm3</vt:lpstr>
      <vt:lpstr>Moteur de modélisme 2,5 cm3</vt:lpstr>
      <vt:lpstr>Moteur de modélisme 2,5 cm3</vt:lpstr>
      <vt:lpstr>Moteur de modélisme 2,5 cm3</vt:lpstr>
      <vt:lpstr>Butée réglable</vt:lpstr>
      <vt:lpstr>Butée réglable</vt:lpstr>
      <vt:lpstr>Butée réglable</vt:lpstr>
      <vt:lpstr>Butée réglable</vt:lpstr>
      <vt:lpstr>Butée réglable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Dominique FICHOT</dc:creator>
  <cp:keywords/>
  <cp:lastModifiedBy>Dominique FICHOT</cp:lastModifiedBy>
  <cp:revision>2</cp:revision>
  <dcterms:created xsi:type="dcterms:W3CDTF">2024-09-16T13:11:27Z</dcterms:created>
  <dcterms:modified xsi:type="dcterms:W3CDTF">2024-09-16T13:49:59Z</dcterms:modified>
  <cp:version/>
</cp:coreProperties>
</file>