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3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44727" autoAdjust="0"/>
  </p:normalViewPr>
  <p:slideViewPr>
    <p:cSldViewPr snapToGrid="0">
      <p:cViewPr varScale="1">
        <p:scale>
          <a:sx n="33" d="100"/>
          <a:sy n="33" d="100"/>
        </p:scale>
        <p:origin x="147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87D7-C003-4E1D-9F10-74473A775BCE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38403-10CA-4CBF-B4CE-E1381D6A4A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18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AF72F06-F6ED-43C1-A86D-15B5F2AFDEC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080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A79F6E-9A83-AE79-D3BB-8820DA4E1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E81439-6960-FF5A-4C8E-1C4337081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8D1389-F77C-7172-D0A0-3F82010E9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E4EBB3-6C71-A105-F2EA-F25DF1FE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94186-7EB8-2B01-6335-ED6422B9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84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A7406C-CE5E-7EB0-DA1E-5B0FEF0B2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C896C2-2C09-5BE3-5906-694D6F642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B365C3-C6C8-7002-1FA2-91148319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80F989-5D60-C2BA-C293-FE036F93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68FE6C-9686-62A6-F245-89429EC7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03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91DF8F8-832F-5D44-2A3D-F86B02FA8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F851E3-AE50-183D-319B-D28898825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C7AAA6-EF83-51BC-9271-0EA8B85D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A10B24-22EF-EA5A-4BA2-95AEC54F0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11EF63-57D7-AA6F-C3AF-046B334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876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’image 3">
            <a:extLst>
              <a:ext uri="{FF2B5EF4-FFF2-40B4-BE49-F238E27FC236}">
                <a16:creationId xmlns:a16="http://schemas.microsoft.com/office/drawing/2014/main" id="{60269070-4807-43E2-A9DF-90767C93C7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207239" cy="6858000"/>
          </a:xfrm>
          <a:solidFill>
            <a:schemeClr val="accent1"/>
          </a:solidFill>
        </p:spPr>
        <p:txBody>
          <a:bodyPr tIns="2560320" rtlCol="0" anchor="ctr">
            <a:noAutofit/>
          </a:bodyPr>
          <a:lstStyle>
            <a:lvl1pPr algn="ctr">
              <a:defRPr sz="1800"/>
            </a:lvl1pPr>
          </a:lstStyle>
          <a:p>
            <a:pPr rtl="0"/>
            <a:r>
              <a:rPr lang="fr-FR" noProof="0"/>
              <a:t>Cliquez pour insérer une image</a:t>
            </a:r>
          </a:p>
          <a:p>
            <a:pPr rtl="0"/>
            <a:endParaRPr lang="fr-FR" noProof="0"/>
          </a:p>
        </p:txBody>
      </p:sp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B95A5A22-1295-5A4C-BEED-CDAAB6B38D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1574" y="-11151"/>
            <a:ext cx="12207240" cy="3429000"/>
          </a:xfrm>
          <a:solidFill>
            <a:srgbClr val="262626">
              <a:alpha val="61961"/>
            </a:srgbClr>
          </a:solidFill>
          <a:ln>
            <a:noFill/>
          </a:ln>
        </p:spPr>
        <p:txBody>
          <a:bodyPr lIns="868680" tIns="2057400" bIns="9144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 rtl="0"/>
            <a:r>
              <a:rPr lang="fr-FR" noProof="0"/>
              <a:t>Cliquez ici pour modifier le style du texte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DEBD28-F38A-B644-853D-75CBD6A9F7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65847"/>
            <a:ext cx="10515600" cy="1062232"/>
          </a:xfrm>
        </p:spPr>
        <p:txBody>
          <a:bodyPr lIns="0" tIns="0" rIns="0" bIns="0" rtlCol="0" anchor="t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pour modifier le style du titre du masque</a:t>
            </a:r>
          </a:p>
        </p:txBody>
      </p:sp>
      <p:sp>
        <p:nvSpPr>
          <p:cNvPr id="7" name="Zone de texte 6">
            <a:extLst>
              <a:ext uri="{FF2B5EF4-FFF2-40B4-BE49-F238E27FC236}">
                <a16:creationId xmlns:a16="http://schemas.microsoft.com/office/drawing/2014/main" id="{C3B6C998-067D-F24C-8880-399DE7EC60CF}"/>
              </a:ext>
            </a:extLst>
          </p:cNvPr>
          <p:cNvSpPr txBox="1"/>
          <p:nvPr userDrawn="1"/>
        </p:nvSpPr>
        <p:spPr>
          <a:xfrm>
            <a:off x="3340444" y="5935091"/>
            <a:ext cx="5511112" cy="95410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fr-FR" sz="2800" b="1" noProof="0">
                <a:solidFill>
                  <a:schemeClr val="accent5"/>
                </a:solidFill>
                <a:latin typeface="+mn-lt"/>
                <a:cs typeface="Arial" panose="020B0604020202020204" pitchFamily="34" charset="0"/>
              </a:rPr>
              <a:t>Cliquez ici pour modifier le style du texte</a:t>
            </a:r>
          </a:p>
        </p:txBody>
      </p:sp>
    </p:spTree>
    <p:extLst>
      <p:ext uri="{BB962C8B-B14F-4D97-AF65-F5344CB8AC3E}">
        <p14:creationId xmlns:p14="http://schemas.microsoft.com/office/powerpoint/2010/main" val="1461074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AFCAB0-B19C-45AF-51E4-9CC8485E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1F5EC6-2893-9D04-C3ED-B01A9500C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525F4F-A6AB-2CEB-D4F0-375F2513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FB5074-7913-E385-23F9-77C06893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55D46E-4688-CE82-84A1-0885A566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4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A47DF-6372-C4AC-C5BC-63D899277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81C78-3FD5-D0D9-0273-0B12ADEBA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08CFB1-524F-6836-BA8C-4F298671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0E8B8-0882-6599-92FD-A6B1D2D6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F8D93F-2D1A-487B-3CF9-FDBF4D98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0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D1B5D-045B-DB9A-E93F-49EA22231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5EE6EF-D179-3417-9EFB-9A93C5428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84AD3D-F7C4-9C0D-F381-A7ED9707B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07EA29-260D-E537-9023-305DEA85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2532E5-F278-287B-BE5E-C1E29FA1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BE4CDF-F8C1-6B8F-5F21-9D22FE45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73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3F059E-0182-87EC-C2D0-70D4CE95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BC959C-5CE0-6E61-BC57-83D9A6EE5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88B3F3-0EEE-E0E5-3052-73768DA8C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46E07B-1F19-983F-341F-0FADEAB0E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9955AA-0958-E6BE-BC3A-1EB812EDE3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5A8284-92C3-5374-AD54-CD494779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2E14A46-4E90-C145-992D-814AD1375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BFE798-35FA-048A-1176-1D3FD326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21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E85549-C637-DB6E-3C07-ABDE229D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56071D-291F-2CA2-9065-BED0580E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D2EE66-C8E5-B7DD-1A00-664F038A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385908-BECD-0608-EA66-DAD5DCCFC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67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DF0683-9B2A-8EDC-58FE-05D7A5EF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572AE74-EBD6-8124-574D-F98EEA499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437203-BE35-7A89-3A2D-F85713DC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20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35B36-0DEF-6B26-40A3-B5ADD079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4BD13B-1E3D-A9B9-ED4C-391F0D17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59930C-E920-0EAC-633A-774A0EB27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3B2726-A371-1FB9-6736-8E408F60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52C904-109D-E225-5CF4-75123CC45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B4354C-8387-7B11-1399-9529F211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13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DA2176-4EEB-C297-7235-46DF85163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6FFE79-332D-4676-EE24-8C8FE8B2C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F816C1-40DB-4442-B438-4215327F7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375459-35BF-7D6F-D312-64FA83D0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51DE02-506C-99F1-6D5B-FE2413E0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D740B2-2115-0C17-3618-3479AE56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12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C1154F-BA26-9FCF-3988-2A0A76A75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DE6B0F-8F2F-858E-D043-E4D5093DE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59F66A-0576-216D-BEA4-858213ACD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DAD3-1A1C-4374-A7E3-B8B438F87742}" type="datetimeFigureOut">
              <a:rPr lang="fr-FR" smtClean="0"/>
              <a:t>25/09/2023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49BFD4-68E7-30A1-C9F2-EB21D9272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5FAF9D-1786-2844-DA7E-BAD420E27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A018A-C746-4DA5-A82F-61DDFC066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36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069844-F38A-6249-8059-10D6DABA49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1574" y="-11151"/>
            <a:ext cx="12207240" cy="2087601"/>
          </a:xfrm>
        </p:spPr>
        <p:txBody>
          <a:bodyPr rtlCol="0">
            <a:normAutofit fontScale="25000" lnSpcReduction="20000"/>
          </a:bodyPr>
          <a:lstStyle/>
          <a:p>
            <a:pPr rtl="0"/>
            <a:r>
              <a:rPr lang="fr-FR" dirty="0"/>
              <a:t>A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0B6EDD4-3B90-4849-821B-D1A8043A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847"/>
            <a:ext cx="10515600" cy="615253"/>
          </a:xfrm>
        </p:spPr>
        <p:txBody>
          <a:bodyPr rtlCol="0"/>
          <a:lstStyle/>
          <a:p>
            <a:pPr rtl="0"/>
            <a:r>
              <a:rPr lang="fr-FR" dirty="0"/>
              <a:t>Torsion : Application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F3A398-534D-E2FB-8220-C4EC4C948B3E}"/>
              </a:ext>
            </a:extLst>
          </p:cNvPr>
          <p:cNvSpPr/>
          <p:nvPr/>
        </p:nvSpPr>
        <p:spPr>
          <a:xfrm>
            <a:off x="3028335" y="5515897"/>
            <a:ext cx="6834650" cy="1342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4314C4-C44A-2AA8-E25A-BBA0DACB4E7E}"/>
              </a:ext>
            </a:extLst>
          </p:cNvPr>
          <p:cNvSpPr/>
          <p:nvPr/>
        </p:nvSpPr>
        <p:spPr>
          <a:xfrm>
            <a:off x="-11574" y="1174461"/>
            <a:ext cx="12203574" cy="1342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5B6485-145A-214B-622C-32E5F4202EF8}"/>
              </a:ext>
            </a:extLst>
          </p:cNvPr>
          <p:cNvSpPr/>
          <p:nvPr/>
        </p:nvSpPr>
        <p:spPr>
          <a:xfrm>
            <a:off x="2463263" y="2469386"/>
            <a:ext cx="1714057" cy="463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978B54-CB5B-0015-7971-C8C04188E149}"/>
              </a:ext>
            </a:extLst>
          </p:cNvPr>
          <p:cNvSpPr/>
          <p:nvPr/>
        </p:nvSpPr>
        <p:spPr>
          <a:xfrm>
            <a:off x="4731603" y="2415428"/>
            <a:ext cx="1714057" cy="463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DB4D35B-B8A1-0680-4CDA-CEDF33499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355" y="4412384"/>
            <a:ext cx="2354178" cy="231494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1B5350C-841D-77CD-8090-899ED1BF2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24" y="1174461"/>
            <a:ext cx="3877216" cy="3381847"/>
          </a:xfrm>
          <a:prstGeom prst="rect">
            <a:avLst/>
          </a:prstGeom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id="{EC5D35A0-7C87-65AE-EBDD-68F909A667A5}"/>
              </a:ext>
            </a:extLst>
          </p:cNvPr>
          <p:cNvSpPr/>
          <p:nvPr/>
        </p:nvSpPr>
        <p:spPr>
          <a:xfrm>
            <a:off x="810355" y="5245536"/>
            <a:ext cx="324319" cy="3243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F2E77100-2CEA-3C1A-FFC6-FF9171EAC6E2}"/>
              </a:ext>
            </a:extLst>
          </p:cNvPr>
          <p:cNvSpPr/>
          <p:nvPr/>
        </p:nvSpPr>
        <p:spPr>
          <a:xfrm>
            <a:off x="1134674" y="6524673"/>
            <a:ext cx="324319" cy="3243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282C094-65BC-E39E-7007-AE5AB74956CB}"/>
              </a:ext>
            </a:extLst>
          </p:cNvPr>
          <p:cNvSpPr/>
          <p:nvPr/>
        </p:nvSpPr>
        <p:spPr>
          <a:xfrm>
            <a:off x="2704016" y="6208414"/>
            <a:ext cx="324319" cy="3243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766DC1DB-0628-6E8A-6379-8A8962E93906}"/>
              </a:ext>
            </a:extLst>
          </p:cNvPr>
          <p:cNvCxnSpPr>
            <a:stCxn id="18" idx="0"/>
          </p:cNvCxnSpPr>
          <p:nvPr/>
        </p:nvCxnSpPr>
        <p:spPr>
          <a:xfrm flipV="1">
            <a:off x="1296834" y="6370573"/>
            <a:ext cx="49992" cy="1541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BC701AA-5A67-B3CB-13CD-EB0323FBF3F0}"/>
              </a:ext>
            </a:extLst>
          </p:cNvPr>
          <p:cNvCxnSpPr>
            <a:cxnSpLocks/>
            <a:stCxn id="17" idx="5"/>
          </p:cNvCxnSpPr>
          <p:nvPr/>
        </p:nvCxnSpPr>
        <p:spPr>
          <a:xfrm>
            <a:off x="1087179" y="5522360"/>
            <a:ext cx="47495" cy="3063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0C43484D-3190-0F6A-9C1A-1AC12786B0FD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2504465" y="6370574"/>
            <a:ext cx="199551" cy="202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494EAAF2-0CD6-C8B2-DF50-32A0E27CB769}"/>
              </a:ext>
            </a:extLst>
          </p:cNvPr>
          <p:cNvSpPr txBox="1"/>
          <p:nvPr/>
        </p:nvSpPr>
        <p:spPr>
          <a:xfrm>
            <a:off x="4177320" y="1181100"/>
            <a:ext cx="8014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M. </a:t>
            </a:r>
            <a:r>
              <a:rPr lang="fr-FR" dirty="0" err="1"/>
              <a:t>Mesgouez</a:t>
            </a:r>
            <a:r>
              <a:rPr lang="fr-FR" dirty="0"/>
              <a:t> est un campeur qui installe pour la première fois un réchaud à gaz dans son auvent.</a:t>
            </a:r>
          </a:p>
          <a:p>
            <a:endParaRPr lang="fr-FR" dirty="0"/>
          </a:p>
          <a:p>
            <a:r>
              <a:rPr lang="fr-FR" dirty="0"/>
              <a:t>Il insère le tuyau dans le réchaud et le détendeur puis serre les colliers, mis à sa disposition, à l’aide d’une clé plate de 7mm. </a:t>
            </a:r>
          </a:p>
          <a:p>
            <a:endParaRPr lang="fr-FR" dirty="0"/>
          </a:p>
          <a:p>
            <a:r>
              <a:rPr lang="fr-FR" dirty="0"/>
              <a:t>A sa grande surprise, la tête de serrage (1) casse en (3). </a:t>
            </a:r>
          </a:p>
          <a:p>
            <a:endParaRPr lang="fr-FR" dirty="0"/>
          </a:p>
          <a:p>
            <a:r>
              <a:rPr lang="fr-FR" b="1" dirty="0"/>
              <a:t>Expliquer</a:t>
            </a:r>
            <a:r>
              <a:rPr lang="fr-FR" dirty="0"/>
              <a:t> la fonction de (3) ainsi que la forme et la fonction de (2).</a:t>
            </a:r>
          </a:p>
          <a:p>
            <a:endParaRPr lang="fr-FR" dirty="0"/>
          </a:p>
          <a:p>
            <a:r>
              <a:rPr lang="fr-FR" b="1" dirty="0"/>
              <a:t>Calculer</a:t>
            </a:r>
            <a:r>
              <a:rPr lang="fr-FR" dirty="0"/>
              <a:t> la force qu’a exercée M. </a:t>
            </a:r>
            <a:r>
              <a:rPr lang="fr-FR" dirty="0" err="1"/>
              <a:t>Mesgouez</a:t>
            </a:r>
            <a:r>
              <a:rPr lang="fr-FR" dirty="0"/>
              <a:t> sur la clé au moment de la rupture si le diamètre (3) est un diamètre plein de Ø3mm (Le collier est en acier inoxydable (Reg = 410 MPa)).</a:t>
            </a:r>
          </a:p>
          <a:p>
            <a:endParaRPr lang="fr-FR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C3F110F6-2606-16F2-D171-F018978212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2983" y="4828289"/>
            <a:ext cx="5032797" cy="202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34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Grand écran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Torsion : Application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Torsion : Application</dc:title>
  <dc:creator>Dominique FICHOT</dc:creator>
  <cp:lastModifiedBy>Dominique FICHOT</cp:lastModifiedBy>
  <cp:revision>2</cp:revision>
  <dcterms:created xsi:type="dcterms:W3CDTF">2023-09-25T07:03:24Z</dcterms:created>
  <dcterms:modified xsi:type="dcterms:W3CDTF">2023-09-25T07:04:29Z</dcterms:modified>
</cp:coreProperties>
</file>