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35543-4CC2-936A-5C79-60755AF77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4D888D-1EBE-6C55-5811-F5405F631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0DA1B5-FB4C-0D76-6C74-5E1501B1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5D73C-3517-5CD9-5706-282CA0D5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F5096-9280-385B-388C-7A37435B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7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262F3-1BC5-FEF9-0219-1702A38F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A17E54-0D7D-1B49-1126-32EDE7410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8DAB3-24A6-D447-5FFB-C62C12DA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9B0E44-F773-9CDF-6B65-2F6874B9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29599-1760-2A5A-BEFD-0D83513C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31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A1A729-D69E-B0F6-31BA-81164301E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30FD7E-D6DB-D70C-9D59-4BE73065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A7B4F-F3F7-4B5B-FBC5-5A1986A1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8AC6E-7FCD-8896-A938-31E99F7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A7786-1291-5779-0599-5284DEB9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284B4-7E8B-EECE-3D73-64976CD2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3C9AF-02E3-EDA1-05DB-8B98B7B2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101E4-F496-5D1D-B119-C27A39C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3B2E25-EE95-6D6F-1BCB-5D34210B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188C5-521A-C81A-96F1-52AA4F2C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28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B4C0A-4487-8504-699F-05AB165E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A0A11-FF0C-9340-3973-8C0C6BE6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04FA0F-D14C-902C-715C-8896202A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F9CC5-8516-D1DC-93E8-D3E4192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DFC59-36A2-720D-F4F8-57C7B9B4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0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2302B-96EB-3F6D-487B-6689144F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E030A-7278-E5C3-8F5E-4CC2DAE80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A61153-E46E-D3FC-17FE-EE5587CA2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DD4A2-EC3C-037B-FF90-708FCBAE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60F2DE-2EF0-4709-1D18-9513451C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AEE766-D64D-101A-02A4-5EA9D036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7AD0-BBF3-3992-6C73-6E89FAED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A4B2EE-E858-18EC-C787-F30373C8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75C827-CFA4-E3BB-8FA4-6824238F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F18FEE-E860-35A7-06F4-0E5EA1676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BFF8F6-57D2-36A0-3D2D-D5BD0AEAC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F54F0B-F240-7B5A-147B-091FDCAD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7994C0-55D8-8074-7497-1D4844DB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BDE4C4-B648-250B-A76D-5DE0F70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A0A59-972A-B9D8-F9B7-B5BB072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0D939B-AE76-3842-9B74-A156AC07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C28104-06BF-75DB-5CFE-EAF7961E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1F6102-9955-2AED-F678-56B7C248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CB8881-2145-1A19-4B85-EC55245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E4AC0D-8539-FBEF-B72B-D3ADFD18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6EE21A-53C5-17DE-528A-A7DE7D36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7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A98F9-E373-C6E4-F68A-C6F1142E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D537CB-590E-9168-2D2D-C08AF651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E76ED8-91AE-4331-B7BB-679F2EBFD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44019D-26DB-7CA8-6C94-7AFC5DB4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3D529C-8C8C-1EB4-871F-9599D5CF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3A991-AA15-BEAF-B132-40D86199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D39BF-BF23-46A5-DAD9-2F3A8AA6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62C8E0-C328-0277-361C-9628D63CA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81DD26-1E39-7AF6-D022-98ADC550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53E2E2-FE50-A6FB-0435-DE00703E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73F71-DE64-9D41-EEE5-D4B036F7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BB2382-F195-8B01-B306-14C7D6ED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1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EBFBA8-5671-52BF-2529-3A3936B7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A63EB0-18E4-6C6D-52F5-232E78D6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B0112-DE47-5811-5FF8-CCE140FF1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AED3A8-EA20-4D45-BB37-16BC17B1823B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2D2AEB-6B3E-C998-36D0-B51E55481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6FDE5-AB20-3218-2AD9-4A3413D5D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3BFE7-7169-4002-84EA-4303EEB56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4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362B0-EB72-0BC6-4020-E8E9AAF4F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Entrainement cinématique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8D0403-4624-0784-9402-D9869FD66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05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8C662-D48F-1D9A-EAC6-3A87FCB9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37BF20-5686-BE95-2599-08504EF7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2"/>
          <a:stretch>
            <a:fillRect/>
          </a:stretch>
        </p:blipFill>
        <p:spPr>
          <a:xfrm>
            <a:off x="4674281" y="0"/>
            <a:ext cx="7179868" cy="685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726C75A8-483F-CF67-BDC9-66657233DC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72878"/>
                <a:ext cx="3194892" cy="58058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000" dirty="0"/>
                  <a:t>On donne N1/0=86 tr.min</a:t>
                </a:r>
                <a:r>
                  <a:rPr lang="fr-FR" sz="2000" baseline="30000" dirty="0"/>
                  <a:t>-1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OA = 60 mm</a:t>
                </a:r>
              </a:p>
              <a:p>
                <a:r>
                  <a:rPr lang="fr-FR" sz="2000" dirty="0"/>
                  <a:t>AB = 720 mm = 2 BG </a:t>
                </a:r>
              </a:p>
              <a:p>
                <a:r>
                  <a:rPr lang="fr-FR" sz="2000" dirty="0"/>
                  <a:t>OH = 800 mm  </a:t>
                </a:r>
              </a:p>
              <a:p>
                <a:r>
                  <a:rPr lang="fr-FR" sz="2000" dirty="0"/>
                  <a:t>HC = 250 mm </a:t>
                </a:r>
              </a:p>
              <a:p>
                <a:r>
                  <a:rPr lang="fr-FR" sz="2000" dirty="0"/>
                  <a:t>BC = BD = 260 mm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Tracer le schéma cinématique sur la page suivante, à l’aide de l’emplacement des points particuliers.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Tracer et calculer les normes des vecteurs dans la position du schéma cinématique.</a:t>
                </a:r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1/0</m:t>
                        </m:r>
                      </m:e>
                    </m:d>
                  </m:oMath>
                </a14:m>
                <a:r>
                  <a:rPr lang="fr-FR" sz="2000" dirty="0"/>
                  <a:t>=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2/0</m:t>
                        </m:r>
                      </m:e>
                    </m:d>
                  </m:oMath>
                </a14:m>
                <a:r>
                  <a:rPr lang="fr-FR" sz="2000" dirty="0"/>
                  <a:t>=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2/0</m:t>
                        </m:r>
                      </m:e>
                    </m:d>
                  </m:oMath>
                </a14:m>
                <a:r>
                  <a:rPr lang="fr-FR" sz="2000" dirty="0"/>
                  <a:t>=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4/0</m:t>
                        </m:r>
                      </m:e>
                    </m:d>
                  </m:oMath>
                </a14:m>
                <a:r>
                  <a:rPr lang="fr-FR" sz="2000" dirty="0"/>
                  <a:t>=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4/0</m:t>
                        </m:r>
                      </m:e>
                    </m:d>
                  </m:oMath>
                </a14:m>
                <a:r>
                  <a:rPr lang="fr-FR" sz="2000" dirty="0"/>
                  <a:t>=</a:t>
                </a: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726C75A8-483F-CF67-BDC9-66657233D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2878"/>
                <a:ext cx="3194892" cy="5805888"/>
              </a:xfrm>
              <a:prstGeom prst="rect">
                <a:avLst/>
              </a:prstGeom>
              <a:blipFill>
                <a:blip r:embed="rId3"/>
                <a:stretch>
                  <a:fillRect l="-1908" t="-12815" r="-2099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72012AF-D697-A178-5A8E-7356F1F7B412}"/>
              </a:ext>
            </a:extLst>
          </p:cNvPr>
          <p:cNvSpPr/>
          <p:nvPr/>
        </p:nvSpPr>
        <p:spPr>
          <a:xfrm>
            <a:off x="1961002" y="1285798"/>
            <a:ext cx="253388" cy="253388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27254AD-DF26-4899-C4F4-FA5328C8F9FC}"/>
              </a:ext>
            </a:extLst>
          </p:cNvPr>
          <p:cNvSpPr/>
          <p:nvPr/>
        </p:nvSpPr>
        <p:spPr>
          <a:xfrm>
            <a:off x="2961701" y="3171019"/>
            <a:ext cx="253388" cy="253388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964038-D814-3873-AA2C-84E07BDD961A}"/>
              </a:ext>
            </a:extLst>
          </p:cNvPr>
          <p:cNvSpPr/>
          <p:nvPr/>
        </p:nvSpPr>
        <p:spPr>
          <a:xfrm>
            <a:off x="1961002" y="5062747"/>
            <a:ext cx="253388" cy="253388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9C57C0-5840-EBD3-6A85-E2A4F92B04BC}"/>
              </a:ext>
            </a:extLst>
          </p:cNvPr>
          <p:cNvSpPr/>
          <p:nvPr/>
        </p:nvSpPr>
        <p:spPr>
          <a:xfrm>
            <a:off x="8580304" y="3341781"/>
            <a:ext cx="253388" cy="253388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702EB70-020C-667E-B7F4-5B948045F023}"/>
              </a:ext>
            </a:extLst>
          </p:cNvPr>
          <p:cNvSpPr/>
          <p:nvPr/>
        </p:nvSpPr>
        <p:spPr>
          <a:xfrm>
            <a:off x="8965894" y="2961699"/>
            <a:ext cx="253388" cy="253388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064460B-F540-AF72-74E3-546CA52436D8}"/>
              </a:ext>
            </a:extLst>
          </p:cNvPr>
          <p:cNvSpPr txBox="1"/>
          <p:nvPr/>
        </p:nvSpPr>
        <p:spPr>
          <a:xfrm>
            <a:off x="1631414" y="1059952"/>
            <a:ext cx="6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FEB92A-212F-2711-84A6-7CE290DD342E}"/>
              </a:ext>
            </a:extLst>
          </p:cNvPr>
          <p:cNvSpPr txBox="1"/>
          <p:nvPr/>
        </p:nvSpPr>
        <p:spPr>
          <a:xfrm>
            <a:off x="3192138" y="2845755"/>
            <a:ext cx="6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0AE137C-9F8F-9400-415B-A1C2C02FB722}"/>
              </a:ext>
            </a:extLst>
          </p:cNvPr>
          <p:cNvSpPr txBox="1"/>
          <p:nvPr/>
        </p:nvSpPr>
        <p:spPr>
          <a:xfrm>
            <a:off x="1631414" y="4820109"/>
            <a:ext cx="6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BFC88A-F6BF-3319-7139-D5FB2D864E41}"/>
              </a:ext>
            </a:extLst>
          </p:cNvPr>
          <p:cNvSpPr txBox="1"/>
          <p:nvPr/>
        </p:nvSpPr>
        <p:spPr>
          <a:xfrm>
            <a:off x="9110032" y="2661871"/>
            <a:ext cx="6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2F0AF4E-6A69-52F4-6520-66E9022D00E9}"/>
              </a:ext>
            </a:extLst>
          </p:cNvPr>
          <p:cNvSpPr txBox="1"/>
          <p:nvPr/>
        </p:nvSpPr>
        <p:spPr>
          <a:xfrm>
            <a:off x="8763000" y="3514915"/>
            <a:ext cx="65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264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F08DA-1AEB-DD28-76AC-1D791A6F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A34D70-0B81-4BC5-FCF0-959C6AEA8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0"/>
            <a:ext cx="6972300" cy="6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84F017-51D8-366F-207B-E6F5EF05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841" y="0"/>
            <a:ext cx="9793245" cy="6863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EF4867D-6EBA-5DF2-BA19-B0E01B6D98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641514"/>
                <a:ext cx="3421048" cy="2599761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fr-FR" sz="2000" dirty="0"/>
                  <a:t>A partir de cette épure, tracer le schéma cinématique sur la page suivante.</a:t>
                </a:r>
                <a:br>
                  <a:rPr lang="fr-FR" sz="2000" dirty="0"/>
                </a:br>
                <a:br>
                  <a:rPr lang="fr-FR" sz="2000" dirty="0"/>
                </a:br>
                <a:r>
                  <a:rPr lang="fr-FR" sz="2000" dirty="0"/>
                  <a:t>On donne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2/1</m:t>
                        </m:r>
                      </m:e>
                    </m:d>
                  </m:oMath>
                </a14:m>
                <a:r>
                  <a:rPr lang="fr-FR" sz="2000" dirty="0"/>
                  <a:t>=38mm.s</a:t>
                </a:r>
                <a:r>
                  <a:rPr lang="fr-FR" sz="2000" baseline="30000" dirty="0"/>
                  <a:t>-1</a:t>
                </a:r>
                <a:r>
                  <a:rPr lang="fr-FR" sz="2000" dirty="0"/>
                  <a:t>,</a:t>
                </a:r>
                <a:r>
                  <a:rPr lang="fr-FR" sz="2000" baseline="30000" dirty="0"/>
                  <a:t> </a:t>
                </a:r>
                <a:r>
                  <a:rPr lang="fr-FR" sz="2000" dirty="0"/>
                  <a:t>déterminer graphiquement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5/0</m:t>
                    </m:r>
                  </m:oMath>
                </a14:m>
                <a:r>
                  <a:rPr lang="fr-FR" sz="2000" dirty="0"/>
                  <a:t> sur l’épure 2.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EF4867D-6EBA-5DF2-BA19-B0E01B6D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641514"/>
                <a:ext cx="3421048" cy="2599761"/>
              </a:xfrm>
              <a:blipFill>
                <a:blip r:embed="rId3"/>
                <a:stretch>
                  <a:fillRect l="-1783" r="-24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39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AEC9-625C-AA8F-9456-33F4C398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79939D-1457-7CD9-7696-0DD0D0C35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C7C8FB-9424-2D9E-F13D-654032BF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0"/>
            <a:ext cx="8562109" cy="68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7C259-AE14-8A30-404D-189422E9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37CB6-ABF4-C273-7D0A-8446AA84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1524C-53F7-9544-D765-567255AA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0"/>
            <a:ext cx="7429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0A565-5A2A-645A-AA07-DC52F2E2864E}"/>
              </a:ext>
            </a:extLst>
          </p:cNvPr>
          <p:cNvSpPr/>
          <p:nvPr/>
        </p:nvSpPr>
        <p:spPr>
          <a:xfrm rot="20579265">
            <a:off x="2534940" y="2382975"/>
            <a:ext cx="808383" cy="2968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D03F8-0C96-ED44-796C-52AF22534633}"/>
              </a:ext>
            </a:extLst>
          </p:cNvPr>
          <p:cNvSpPr/>
          <p:nvPr/>
        </p:nvSpPr>
        <p:spPr>
          <a:xfrm>
            <a:off x="3351587" y="4617423"/>
            <a:ext cx="407395" cy="75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3A64E-1444-D0A7-E58C-5C7AA2D02B9F}"/>
              </a:ext>
            </a:extLst>
          </p:cNvPr>
          <p:cNvSpPr/>
          <p:nvPr/>
        </p:nvSpPr>
        <p:spPr>
          <a:xfrm>
            <a:off x="3804515" y="4617423"/>
            <a:ext cx="116942" cy="787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01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1EBB6-DB7C-7F53-9F90-C5D295F4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641F4F8-E8B1-E5F5-7F57-44FD65221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44" r="20446"/>
          <a:stretch>
            <a:fillRect/>
          </a:stretch>
        </p:blipFill>
        <p:spPr>
          <a:xfrm>
            <a:off x="1676400" y="182562"/>
            <a:ext cx="10515600" cy="649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707A7FB7-4405-4238-221B-B20DD3387A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112704"/>
                <a:ext cx="3421048" cy="259976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000" dirty="0"/>
                  <a:t>On donne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3/0</m:t>
                    </m:r>
                  </m:oMath>
                </a14:m>
                <a:r>
                  <a:rPr lang="fr-FR" sz="2000" dirty="0"/>
                  <a:t>.</a:t>
                </a:r>
              </a:p>
              <a:p>
                <a:r>
                  <a:rPr lang="fr-FR" sz="2000" dirty="0"/>
                  <a:t>Déterminer complètement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6" name="Titre 1">
                <a:extLst>
                  <a:ext uri="{FF2B5EF4-FFF2-40B4-BE49-F238E27FC236}">
                    <a16:creationId xmlns:a16="http://schemas.microsoft.com/office/drawing/2014/main" id="{707A7FB7-4405-4238-221B-B20DD3387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2704"/>
                <a:ext cx="3421048" cy="2599761"/>
              </a:xfrm>
              <a:prstGeom prst="rect">
                <a:avLst/>
              </a:prstGeom>
              <a:blipFill>
                <a:blip r:embed="rId3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1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4D92D-F010-8B98-1E2F-965DF464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9BC002-84B3-6641-AED6-32CAB2B91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652" y="243538"/>
            <a:ext cx="9449010" cy="63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9AD11-58B5-1C90-803B-6E9C9B40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66E54-C443-E595-E8DB-0A8E19841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2DB6F8-0C0F-DA19-0264-CEB8C665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36" y="0"/>
            <a:ext cx="926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566E1-E8A9-0F22-3A77-B9C11B95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8165C9-EC78-8B4C-083A-E90DF770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6639" cy="23135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BD1571-67D4-615A-AE49-8F43293A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2"/>
          <a:stretch>
            <a:fillRect/>
          </a:stretch>
        </p:blipFill>
        <p:spPr>
          <a:xfrm>
            <a:off x="3814966" y="2365871"/>
            <a:ext cx="4562068" cy="43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23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136</Words>
  <Application>Microsoft Office PowerPoint</Application>
  <PresentationFormat>Grand écran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Thème Office</vt:lpstr>
      <vt:lpstr>Entrainement cinématique 1</vt:lpstr>
      <vt:lpstr>Présentation PowerPoint</vt:lpstr>
      <vt:lpstr>A partir de cette épure, tracer le schéma cinématique sur la page suivante.  On donne ‖V ⃗B2/1‖=38mm.s-1, déterminer graphiquement V ⃗E5/0 sur l’épure 2.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2</cp:revision>
  <dcterms:created xsi:type="dcterms:W3CDTF">2025-09-23T18:28:35Z</dcterms:created>
  <dcterms:modified xsi:type="dcterms:W3CDTF">2025-09-30T07:07:04Z</dcterms:modified>
</cp:coreProperties>
</file>