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7"/>
  </p:notesMasterIdLst>
  <p:handoutMasterIdLst>
    <p:handoutMasterId r:id="rId8"/>
  </p:handoutMasterIdLst>
  <p:sldIdLst>
    <p:sldId id="266" r:id="rId5"/>
    <p:sldId id="309" r:id="rId6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9" autoAdjust="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00FB3-878C-48C2-8C7D-21F9269E0B92}" type="datetimeFigureOut">
              <a:rPr lang="fr-FR" smtClean="0"/>
              <a:t>16/09/2025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63EFA-D7B4-42C0-A4A1-6A6729E7549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8594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A74C6-9610-4EFF-A8CF-5CEBE7B27DC5}" type="datetimeFigureOut">
              <a:rPr lang="fr-FR" noProof="0" smtClean="0"/>
              <a:t>16/09/2025</a:t>
            </a:fld>
            <a:endParaRPr lang="fr-FR" noProof="0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noProof="0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1FD56-AA2F-4452-9FAC-B4C8D48F1372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841435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1FD56-AA2F-4452-9FAC-B4C8D48F1372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6473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FBB5C9-59A7-4770-B2AA-641F3C63B4C9}" type="datetime1">
              <a:rPr lang="fr-FR" noProof="0" smtClean="0"/>
              <a:t>16/09/2025</a:t>
            </a:fld>
            <a:endParaRPr lang="fr-FR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97ECEE-8444-4057-BCDC-70E869F964AE}" type="datetime1">
              <a:rPr lang="fr-FR" noProof="0" smtClean="0"/>
              <a:t>16/09/2025</a:t>
            </a:fld>
            <a:endParaRPr lang="fr-FR" noProof="0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E0D32C-F99B-4264-B2F8-362A1230B523}" type="datetime1">
              <a:rPr lang="fr-FR" noProof="0" smtClean="0"/>
              <a:t>16/09/2025</a:t>
            </a:fld>
            <a:endParaRPr lang="fr-FR" noProof="0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D72C39-303F-4AD1-B738-8E01CD1AAB10}" type="datetime1">
              <a:rPr lang="fr-FR" noProof="0" smtClean="0"/>
              <a:t>16/09/2025</a:t>
            </a:fld>
            <a:endParaRPr lang="fr-FR" noProof="0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F8CE47-D1E6-4DD8-AB34-2C9318886F0C}" type="datetime1">
              <a:rPr lang="fr-FR" noProof="0" smtClean="0"/>
              <a:t>16/09/2025</a:t>
            </a:fld>
            <a:endParaRPr lang="fr-FR" noProof="0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12" name="Espace réservé au numéro de diapositive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990BC9-279D-4310-92CE-1F5AE7EF8750}" type="datetime1">
              <a:rPr lang="fr-FR" noProof="0" smtClean="0"/>
              <a:t>16/09/2025</a:t>
            </a:fld>
            <a:endParaRPr lang="fr-FR" noProof="0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E5801A-B430-401E-B5DD-10F987106A20}" type="datetime1">
              <a:rPr lang="fr-FR" noProof="0" smtClean="0"/>
              <a:t>16/09/2025</a:t>
            </a:fld>
            <a:endParaRPr lang="fr-FR" noProof="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AC21A69B-D4C2-4BD5-8B03-93209A425E14}" type="datetime1">
              <a:rPr lang="fr-FR" noProof="0" smtClean="0"/>
              <a:t>16/09/2025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’imag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EB14F60A-7B66-4829-887A-F663649423E8}" type="datetime1">
              <a:rPr lang="fr-FR" noProof="0" smtClean="0"/>
              <a:t>16/09/2025</a:t>
            </a:fld>
            <a:endParaRPr lang="fr-FR" noProof="0" dirty="0"/>
          </a:p>
        </p:txBody>
      </p:sp>
      <p:sp>
        <p:nvSpPr>
          <p:cNvPr id="6" name="Espace réservé au pied de page 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03F65A44-474D-4549-A07C-6AAA0A9314B3}" type="datetime1">
              <a:rPr lang="fr-FR" noProof="0" smtClean="0"/>
              <a:t>16/09/2025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5080" y="639097"/>
            <a:ext cx="5187992" cy="3494791"/>
          </a:xfrm>
        </p:spPr>
        <p:txBody>
          <a:bodyPr rtlCol="0">
            <a:normAutofit/>
          </a:bodyPr>
          <a:lstStyle/>
          <a:p>
            <a:r>
              <a:rPr lang="fr-FR" dirty="0"/>
              <a:t>Révision cinématique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2D32E1-AF1C-AFE4-75C5-7299EE16F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Sécateur électrique</a:t>
            </a:r>
          </a:p>
        </p:txBody>
      </p:sp>
      <p:pic>
        <p:nvPicPr>
          <p:cNvPr id="5" name="Espace réservé du contenu 4" descr="Une image contenant dessin, croquis, art, Dessin au trait&#10;&#10;Le contenu généré par l’IA peut être incorrect.">
            <a:extLst>
              <a:ext uri="{FF2B5EF4-FFF2-40B4-BE49-F238E27FC236}">
                <a16:creationId xmlns:a16="http://schemas.microsoft.com/office/drawing/2014/main" id="{5DD84A56-5159-B7FD-A050-A2F3D13459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5500" y="2099056"/>
            <a:ext cx="5970180" cy="3760788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5F10A2CD-FE67-033B-111D-336A777B0E31}"/>
                  </a:ext>
                </a:extLst>
              </p:cNvPr>
              <p:cNvSpPr txBox="1"/>
              <p:nvPr/>
            </p:nvSpPr>
            <p:spPr>
              <a:xfrm>
                <a:off x="539496" y="2099056"/>
                <a:ext cx="4572000" cy="1813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Réaliser le graphe des liaisons,</a:t>
                </a:r>
              </a:p>
              <a:p>
                <a:r>
                  <a:rPr lang="fr-FR" dirty="0"/>
                  <a:t>Le schéma cinématique</a:t>
                </a:r>
              </a:p>
              <a:p>
                <a:r>
                  <a:rPr lang="fr-FR" dirty="0"/>
                  <a:t>Tracer le schéma cinématique en position fermée : le point D au plus proche de E</a:t>
                </a:r>
              </a:p>
              <a:p>
                <a:r>
                  <a:rPr lang="fr-FR" dirty="0"/>
                  <a:t>Déterminer le vecteur vitesse en D en fonction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∊3/0</m:t>
                            </m:r>
                          </m:sub>
                        </m:sSub>
                      </m:e>
                    </m:acc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5F10A2CD-FE67-033B-111D-336A777B0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96" y="2099056"/>
                <a:ext cx="4572000" cy="1813638"/>
              </a:xfrm>
              <a:prstGeom prst="rect">
                <a:avLst/>
              </a:prstGeom>
              <a:blipFill>
                <a:blip r:embed="rId4"/>
                <a:stretch>
                  <a:fillRect l="-1200" t="-1342" r="-2400" b="-33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207177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781_TF11437505.potx" id="{B6B28B30-434A-44ED-A7AD-D9002B198BFB}" vid="{9C6040AD-F912-4FA0-BF90-A78807B94EA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{49BF69DD-9F24-4AEB-A7F2-902A2E7DD629}TF235124e3-e6db-4c6d-93c8-733f2fadbc604cdaaf06_win32-f7479a0b6345</Template>
  <TotalTime>27</TotalTime>
  <Words>40</Words>
  <Application>Microsoft Office PowerPoint</Application>
  <PresentationFormat>Grand écran</PresentationFormat>
  <Paragraphs>7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Calibri</vt:lpstr>
      <vt:lpstr>Cambria Math</vt:lpstr>
      <vt:lpstr>Georgia Pro Cond Light</vt:lpstr>
      <vt:lpstr>Speak Pro</vt:lpstr>
      <vt:lpstr>RetrospectVTI</vt:lpstr>
      <vt:lpstr>Révision cinématique</vt:lpstr>
      <vt:lpstr>Sécateur électrique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Dominique FICHOT</dc:creator>
  <cp:lastModifiedBy>Dominique FICHOT</cp:lastModifiedBy>
  <cp:revision>1</cp:revision>
  <dcterms:created xsi:type="dcterms:W3CDTF">2025-09-16T05:27:54Z</dcterms:created>
  <dcterms:modified xsi:type="dcterms:W3CDTF">2025-09-16T05:55:28Z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