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>
        <p:scale>
          <a:sx n="120" d="100"/>
          <a:sy n="120" d="100"/>
        </p:scale>
        <p:origin x="84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0FB3-878C-48C2-8C7D-21F9269E0B92}" type="datetimeFigureOut">
              <a:rPr lang="fr-FR" smtClean="0"/>
              <a:t>16/09/2025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3EFA-D7B4-42C0-A4A1-6A6729E754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59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74C6-9610-4EFF-A8CF-5CEBE7B27DC5}" type="datetimeFigureOut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D56-AA2F-4452-9FAC-B4C8D48F137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14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47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BB5C9-59A7-4770-B2AA-641F3C63B4C9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7ECEE-8444-4057-BCDC-70E869F964AE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0D32C-F99B-4264-B2F8-362A1230B523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72C39-303F-4AD1-B738-8E01CD1AAB1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8CE47-D1E6-4DD8-AB34-2C9318886F0C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90BC9-279D-4310-92CE-1F5AE7EF875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5801A-B430-401E-B5DD-10F987106A2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C21A69B-D4C2-4BD5-8B03-93209A425E14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14F60A-7B66-4829-887A-F663649423E8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3F65A44-474D-4549-A07C-6AAA0A9314B3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0" y="639097"/>
            <a:ext cx="5187992" cy="3494791"/>
          </a:xfrm>
        </p:spPr>
        <p:txBody>
          <a:bodyPr rtlCol="0">
            <a:normAutofit/>
          </a:bodyPr>
          <a:lstStyle/>
          <a:p>
            <a:r>
              <a:rPr lang="fr-FR" dirty="0"/>
              <a:t>Révision cinématique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64D8B-A0F9-BFE0-C4C5-F88BCCBF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93BCFEF-1283-925F-6A05-BC3C93C185A3}"/>
              </a:ext>
            </a:extLst>
          </p:cNvPr>
          <p:cNvCxnSpPr>
            <a:cxnSpLocks/>
          </p:cNvCxnSpPr>
          <p:nvPr/>
        </p:nvCxnSpPr>
        <p:spPr>
          <a:xfrm flipH="1" flipV="1">
            <a:off x="5914755" y="3970836"/>
            <a:ext cx="5521200" cy="332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4DC54C1F-4DB4-F6BE-380A-293B7980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55AAF5B-EBE7-A679-1948-202F09C55F6B}"/>
                  </a:ext>
                </a:extLst>
              </p:cNvPr>
              <p:cNvSpPr txBox="1"/>
              <p:nvPr/>
            </p:nvSpPr>
            <p:spPr>
              <a:xfrm>
                <a:off x="540186" y="2103434"/>
                <a:ext cx="4946215" cy="395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Déterminer le vecteur vitesse en D en fonction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Trajectoire de B : circulaire de centre C, de rayon CB, la droite, support du vecteur vitesse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est donc perpendiculaire au rayon CB ou tangente à la trajectoire circulaire.</a:t>
                </a:r>
              </a:p>
              <a:p>
                <a:endParaRPr lang="fr-FR" dirty="0"/>
              </a:p>
              <a:p>
                <a:r>
                  <a:rPr lang="fr-FR" dirty="0"/>
                  <a:t>Composition des vitesses 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r>
                  <a:rPr lang="fr-FR" dirty="0" err="1"/>
                  <a:t>Equiprojectivité</a:t>
                </a:r>
                <a:r>
                  <a:rPr lang="fr-FR" dirty="0"/>
                  <a:t> 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∊4/0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∊4/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55AAF5B-EBE7-A679-1948-202F09C55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6" y="2103434"/>
                <a:ext cx="4946215" cy="3952621"/>
              </a:xfrm>
              <a:prstGeom prst="rect">
                <a:avLst/>
              </a:prstGeom>
              <a:blipFill>
                <a:blip r:embed="rId2"/>
                <a:stretch>
                  <a:fillRect l="-1110" t="-617" r="-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A799F0A-ED08-0066-B3EA-5FEBE47AA8CC}"/>
              </a:ext>
            </a:extLst>
          </p:cNvPr>
          <p:cNvCxnSpPr>
            <a:cxnSpLocks/>
          </p:cNvCxnSpPr>
          <p:nvPr/>
        </p:nvCxnSpPr>
        <p:spPr>
          <a:xfrm flipH="1">
            <a:off x="9208956" y="4114800"/>
            <a:ext cx="1498668" cy="36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9E042E9-CA49-C4E4-D297-954DC5CEA99A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CE35B88-2045-3A4A-8259-282C446BB3F9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062A598-1EEC-C53E-E9AF-EA479EFB8FBC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112E52C-2006-9091-B167-168B0DC6FD27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DD41063-C9ED-282E-20EC-DA1F389BE747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690D84E1-CDC9-DAD8-F1E6-6E93FC377F79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8029870" y="4096187"/>
            <a:ext cx="883145" cy="5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5FC3535C-3F42-800E-2672-404A045A2D83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3FB455A-FA3C-3F06-F052-FBA2A994F010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D6725295-8CD9-9DDE-1176-AFCA47DBC1A1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06A0508-6BBB-8371-F7A2-36B1E1324637}"/>
              </a:ext>
            </a:extLst>
          </p:cNvPr>
          <p:cNvGrpSpPr/>
          <p:nvPr/>
        </p:nvGrpSpPr>
        <p:grpSpPr>
          <a:xfrm rot="19452015">
            <a:off x="5359569" y="1762530"/>
            <a:ext cx="3683811" cy="2419496"/>
            <a:chOff x="5592623" y="1682123"/>
            <a:chExt cx="3683811" cy="2419496"/>
          </a:xfrm>
        </p:grpSpPr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87B4C71D-A908-210E-3D90-3B54C871D511}"/>
                </a:ext>
              </a:extLst>
            </p:cNvPr>
            <p:cNvCxnSpPr>
              <a:cxnSpLocks/>
              <a:endCxn id="54" idx="4"/>
            </p:cNvCxnSpPr>
            <p:nvPr/>
          </p:nvCxnSpPr>
          <p:spPr>
            <a:xfrm flipV="1">
              <a:off x="7350895" y="3382993"/>
              <a:ext cx="47942" cy="718626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6A8DCEC3-27B3-9D38-B209-7A194B0B67B4}"/>
                </a:ext>
              </a:extLst>
            </p:cNvPr>
            <p:cNvSpPr/>
            <p:nvPr/>
          </p:nvSpPr>
          <p:spPr>
            <a:xfrm rot="11038641">
              <a:off x="5592623" y="1682123"/>
              <a:ext cx="3683811" cy="2109943"/>
            </a:xfrm>
            <a:prstGeom prst="arc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Arc 65">
            <a:extLst>
              <a:ext uri="{FF2B5EF4-FFF2-40B4-BE49-F238E27FC236}">
                <a16:creationId xmlns:a16="http://schemas.microsoft.com/office/drawing/2014/main" id="{E7FC916E-1BA0-03A9-205F-5B6B9630A5C0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4AC844-613D-388E-379A-88117FC1FBEE}"/>
              </a:ext>
            </a:extLst>
          </p:cNvPr>
          <p:cNvSpPr txBox="1"/>
          <p:nvPr/>
        </p:nvSpPr>
        <p:spPr>
          <a:xfrm>
            <a:off x="5239087" y="383077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E67BE1C-7847-B3F1-E45D-071F24068EF3}"/>
              </a:ext>
            </a:extLst>
          </p:cNvPr>
          <p:cNvSpPr/>
          <p:nvPr/>
        </p:nvSpPr>
        <p:spPr>
          <a:xfrm>
            <a:off x="7784433" y="3973468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5145648-0219-A612-8FCA-1FC6A6933BAF}"/>
              </a:ext>
            </a:extLst>
          </p:cNvPr>
          <p:cNvSpPr txBox="1"/>
          <p:nvPr/>
        </p:nvSpPr>
        <p:spPr>
          <a:xfrm>
            <a:off x="7626707" y="4130613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982E7D6-F77C-FD0A-C7CD-472B2E21B16B}"/>
              </a:ext>
            </a:extLst>
          </p:cNvPr>
          <p:cNvSpPr/>
          <p:nvPr/>
        </p:nvSpPr>
        <p:spPr>
          <a:xfrm>
            <a:off x="8913015" y="4029554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8A826D-8915-E2F7-4C5B-86792B0A63F6}"/>
              </a:ext>
            </a:extLst>
          </p:cNvPr>
          <p:cNvSpPr txBox="1"/>
          <p:nvPr/>
        </p:nvSpPr>
        <p:spPr>
          <a:xfrm>
            <a:off x="8730178" y="4176905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095515-0D60-358F-F184-BAFD29421FAC}"/>
              </a:ext>
            </a:extLst>
          </p:cNvPr>
          <p:cNvSpPr/>
          <p:nvPr/>
        </p:nvSpPr>
        <p:spPr>
          <a:xfrm rot="21480000">
            <a:off x="9233713" y="4036625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06834472-B317-5350-D2FB-D961E6B297F3}"/>
              </a:ext>
            </a:extLst>
          </p:cNvPr>
          <p:cNvSpPr/>
          <p:nvPr/>
        </p:nvSpPr>
        <p:spPr>
          <a:xfrm>
            <a:off x="9281103" y="4102043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1A46991-5875-FB2E-D751-78EFE331A4EC}"/>
              </a:ext>
            </a:extLst>
          </p:cNvPr>
          <p:cNvCxnSpPr>
            <a:cxnSpLocks/>
          </p:cNvCxnSpPr>
          <p:nvPr/>
        </p:nvCxnSpPr>
        <p:spPr>
          <a:xfrm>
            <a:off x="9448210" y="4281423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52AB6D0C-555B-2760-28A7-B48D7D2D8303}"/>
              </a:ext>
            </a:extLst>
          </p:cNvPr>
          <p:cNvCxnSpPr>
            <a:cxnSpLocks/>
          </p:cNvCxnSpPr>
          <p:nvPr/>
        </p:nvCxnSpPr>
        <p:spPr>
          <a:xfrm>
            <a:off x="9043345" y="4263495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72B8088-29D2-4F8B-100B-AFA7F6A0E7AE}"/>
              </a:ext>
            </a:extLst>
          </p:cNvPr>
          <p:cNvCxnSpPr>
            <a:cxnSpLocks/>
          </p:cNvCxnSpPr>
          <p:nvPr/>
        </p:nvCxnSpPr>
        <p:spPr>
          <a:xfrm rot="-180000">
            <a:off x="9050757" y="4438100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BB9EB7CA-9AEF-E2B9-02DF-C4ABD94557CA}"/>
              </a:ext>
            </a:extLst>
          </p:cNvPr>
          <p:cNvSpPr txBox="1"/>
          <p:nvPr/>
        </p:nvSpPr>
        <p:spPr>
          <a:xfrm>
            <a:off x="7420926" y="2820277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4862987-E99A-F334-629D-EF121E93CE87}"/>
                  </a:ext>
                </a:extLst>
              </p:cNvPr>
              <p:cNvSpPr txBox="1"/>
              <p:nvPr/>
            </p:nvSpPr>
            <p:spPr>
              <a:xfrm>
                <a:off x="8791839" y="3526584"/>
                <a:ext cx="1094629" cy="4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∊</m:t>
                              </m:r>
                              <m:r>
                                <a:rPr lang="fr-FR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94862987-E99A-F334-629D-EF121E93C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839" y="3526584"/>
                <a:ext cx="1094629" cy="434158"/>
              </a:xfrm>
              <a:prstGeom prst="rect">
                <a:avLst/>
              </a:prstGeom>
              <a:blipFill>
                <a:blip r:embed="rId3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43221BA-25EC-5C2A-C969-66ABB6A67BB4}"/>
              </a:ext>
            </a:extLst>
          </p:cNvPr>
          <p:cNvCxnSpPr>
            <a:cxnSpLocks/>
          </p:cNvCxnSpPr>
          <p:nvPr/>
        </p:nvCxnSpPr>
        <p:spPr>
          <a:xfrm flipH="1">
            <a:off x="6376209" y="3356866"/>
            <a:ext cx="2633432" cy="172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547F6AF-0E5C-B5DA-F6E9-FAFF09A97851}"/>
                  </a:ext>
                </a:extLst>
              </p:cNvPr>
              <p:cNvSpPr txBox="1"/>
              <p:nvPr/>
            </p:nvSpPr>
            <p:spPr>
              <a:xfrm>
                <a:off x="6705601" y="4791889"/>
                <a:ext cx="1583733" cy="988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Droite support du vecteur vitesse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547F6AF-0E5C-B5DA-F6E9-FAFF09A9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4791889"/>
                <a:ext cx="1583733" cy="988156"/>
              </a:xfrm>
              <a:prstGeom prst="rect">
                <a:avLst/>
              </a:prstGeom>
              <a:blipFill>
                <a:blip r:embed="rId4"/>
                <a:stretch>
                  <a:fillRect l="-3077" t="-2469" r="-4231" b="-67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CAE60E5-4F08-F4FF-4505-519439A0EE3A}"/>
              </a:ext>
            </a:extLst>
          </p:cNvPr>
          <p:cNvCxnSpPr>
            <a:cxnSpLocks/>
          </p:cNvCxnSpPr>
          <p:nvPr/>
        </p:nvCxnSpPr>
        <p:spPr>
          <a:xfrm>
            <a:off x="9043345" y="4168078"/>
            <a:ext cx="883145" cy="431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4068907-4EF4-904A-808D-D2F8A1D7F702}"/>
              </a:ext>
            </a:extLst>
          </p:cNvPr>
          <p:cNvCxnSpPr>
            <a:cxnSpLocks/>
          </p:cNvCxnSpPr>
          <p:nvPr/>
        </p:nvCxnSpPr>
        <p:spPr>
          <a:xfrm>
            <a:off x="7886830" y="4098350"/>
            <a:ext cx="883145" cy="431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5F41DA-6BFA-3898-7ED9-CE761D1E1C57}"/>
              </a:ext>
            </a:extLst>
          </p:cNvPr>
          <p:cNvSpPr/>
          <p:nvPr/>
        </p:nvSpPr>
        <p:spPr>
          <a:xfrm rot="120000">
            <a:off x="8618211" y="3963842"/>
            <a:ext cx="165378" cy="1705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B55519F-074D-6C7D-4EBA-6D08062F8859}"/>
              </a:ext>
            </a:extLst>
          </p:cNvPr>
          <p:cNvCxnSpPr>
            <a:cxnSpLocks/>
          </p:cNvCxnSpPr>
          <p:nvPr/>
        </p:nvCxnSpPr>
        <p:spPr>
          <a:xfrm flipH="1">
            <a:off x="8759997" y="3260274"/>
            <a:ext cx="63614" cy="1343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389B9F58-2FBF-4942-7130-49DFA7EF3F2D}"/>
              </a:ext>
            </a:extLst>
          </p:cNvPr>
          <p:cNvCxnSpPr>
            <a:cxnSpLocks/>
          </p:cNvCxnSpPr>
          <p:nvPr/>
        </p:nvCxnSpPr>
        <p:spPr>
          <a:xfrm flipV="1">
            <a:off x="7896036" y="3487240"/>
            <a:ext cx="917171" cy="59408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E1580B1-FBD2-A231-ED09-64620F0B4F97}"/>
              </a:ext>
            </a:extLst>
          </p:cNvPr>
          <p:cNvCxnSpPr>
            <a:cxnSpLocks/>
          </p:cNvCxnSpPr>
          <p:nvPr/>
        </p:nvCxnSpPr>
        <p:spPr>
          <a:xfrm flipV="1">
            <a:off x="9039266" y="4144107"/>
            <a:ext cx="919024" cy="616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AF19668-65FD-C49A-31A3-95349441EBF6}"/>
                  </a:ext>
                </a:extLst>
              </p:cNvPr>
              <p:cNvSpPr txBox="1"/>
              <p:nvPr/>
            </p:nvSpPr>
            <p:spPr>
              <a:xfrm>
                <a:off x="7751852" y="3268039"/>
                <a:ext cx="1094629" cy="4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∊</m:t>
                              </m:r>
                              <m:r>
                                <a:rPr lang="fr-FR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7AF19668-65FD-C49A-31A3-95349441E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52" y="3268039"/>
                <a:ext cx="1094629" cy="434158"/>
              </a:xfrm>
              <a:prstGeom prst="rect">
                <a:avLst/>
              </a:prstGeom>
              <a:blipFill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67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D32E1-AF1C-AFE4-75C5-7299EE16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5DD84A56-5159-B7FD-A050-A2F3D134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10A2CD-FE67-033B-111D-336A777B0E31}"/>
                  </a:ext>
                </a:extLst>
              </p:cNvPr>
              <p:cNvSpPr txBox="1"/>
              <p:nvPr/>
            </p:nvSpPr>
            <p:spPr>
              <a:xfrm>
                <a:off x="539496" y="2099056"/>
                <a:ext cx="4572000" cy="181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Réaliser le graphe des liaisons,</a:t>
                </a:r>
              </a:p>
              <a:p>
                <a:r>
                  <a:rPr lang="fr-FR" dirty="0"/>
                  <a:t>Le schéma cinématique</a:t>
                </a:r>
              </a:p>
              <a:p>
                <a:r>
                  <a:rPr lang="fr-FR" dirty="0"/>
                  <a:t>Tracer le schéma cinématique en position fermée : le point D au plus proche de E</a:t>
                </a:r>
              </a:p>
              <a:p>
                <a:r>
                  <a:rPr lang="fr-FR" dirty="0"/>
                  <a:t>Déterminer le vecteur vitesse en D en fonction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10A2CD-FE67-033B-111D-336A777B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2099056"/>
                <a:ext cx="4572000" cy="1813638"/>
              </a:xfrm>
              <a:prstGeom prst="rect">
                <a:avLst/>
              </a:prstGeom>
              <a:blipFill>
                <a:blip r:embed="rId4"/>
                <a:stretch>
                  <a:fillRect l="-1200" t="-1342" r="-2400" b="-3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7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A1E3-FB75-9FD1-2604-550909E00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34581-9CF8-93EB-BFF7-4D5383A6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189461DE-21B9-2685-E5D6-F3DA1D0F9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5E34E5-FE87-642C-E54F-365AA62C2081}"/>
              </a:ext>
            </a:extLst>
          </p:cNvPr>
          <p:cNvSpPr txBox="1"/>
          <p:nvPr/>
        </p:nvSpPr>
        <p:spPr>
          <a:xfrm>
            <a:off x="539496" y="209905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graphe des liaisons,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9713FDF-15BF-4157-2947-BC1F2E94F48A}"/>
              </a:ext>
            </a:extLst>
          </p:cNvPr>
          <p:cNvSpPr/>
          <p:nvPr/>
        </p:nvSpPr>
        <p:spPr>
          <a:xfrm>
            <a:off x="3159622" y="2861627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D0A8C9D-31E7-D27A-73A0-3275480BC05C}"/>
              </a:ext>
            </a:extLst>
          </p:cNvPr>
          <p:cNvSpPr/>
          <p:nvPr/>
        </p:nvSpPr>
        <p:spPr>
          <a:xfrm>
            <a:off x="1988794" y="2861627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3838BDF-DCE5-0390-C809-4DF2C7550D45}"/>
              </a:ext>
            </a:extLst>
          </p:cNvPr>
          <p:cNvSpPr/>
          <p:nvPr/>
        </p:nvSpPr>
        <p:spPr>
          <a:xfrm>
            <a:off x="1417208" y="3971568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DA18D9-FF42-95A5-46D5-9652C1C56920}"/>
              </a:ext>
            </a:extLst>
          </p:cNvPr>
          <p:cNvSpPr/>
          <p:nvPr/>
        </p:nvSpPr>
        <p:spPr>
          <a:xfrm>
            <a:off x="2560381" y="3971568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910CA22-D9C3-0E03-996D-43C66CF33A47}"/>
              </a:ext>
            </a:extLst>
          </p:cNvPr>
          <p:cNvSpPr/>
          <p:nvPr/>
        </p:nvSpPr>
        <p:spPr>
          <a:xfrm>
            <a:off x="274035" y="3979251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D62507A-FF9B-5D9C-7EE8-7E90CA1BDC8F}"/>
              </a:ext>
            </a:extLst>
          </p:cNvPr>
          <p:cNvSpPr/>
          <p:nvPr/>
        </p:nvSpPr>
        <p:spPr>
          <a:xfrm>
            <a:off x="3645733" y="3971568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9638699-945A-B115-0D5B-27E4B9C90991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45994" y="3090227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77C3A6E-62A7-5EFD-FDDF-D081005B219F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45808" y="3251872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ACD1C04-4BD3-FBDE-7D5F-8BFF63D5259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31235" y="4200168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253C245-1190-D86D-408B-78CCBFEA5EEB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874408" y="4200168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37B26F8-AB5C-ADA4-F3B5-54BE2173F780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17581" y="4200168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FEB15AD-0D9B-9785-1FEF-0AA794E8F197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49867" y="3251872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EBC29380-88EC-2C3B-C9E8-F40F389F5B9D}"/>
                  </a:ext>
                </a:extLst>
              </p:cNvPr>
              <p:cNvSpPr txBox="1"/>
              <p:nvPr/>
            </p:nvSpPr>
            <p:spPr>
              <a:xfrm>
                <a:off x="3874334" y="3090227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EBC29380-88EC-2C3B-C9E8-F40F389F5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334" y="3090227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7143" t="-4673" r="-3333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26E81B02-4550-AE44-2DAD-23221F174767}"/>
                  </a:ext>
                </a:extLst>
              </p:cNvPr>
              <p:cNvSpPr txBox="1"/>
              <p:nvPr/>
            </p:nvSpPr>
            <p:spPr>
              <a:xfrm>
                <a:off x="2953645" y="3881482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26E81B02-4550-AE44-2DAD-23221F174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45" y="3881482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7143" t="-4673" r="-30952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BB5C5312-C710-C4F7-260F-FCC3FA0F7EE9}"/>
                  </a:ext>
                </a:extLst>
              </p:cNvPr>
              <p:cNvSpPr txBox="1"/>
              <p:nvPr/>
            </p:nvSpPr>
            <p:spPr>
              <a:xfrm>
                <a:off x="1869377" y="3870878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BB5C5312-C710-C4F7-260F-FCC3FA0F7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77" y="3870878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7143" t="-4673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5F110D2F-3972-9C03-D0A2-9B23A3E050F7}"/>
                  </a:ext>
                </a:extLst>
              </p:cNvPr>
              <p:cNvSpPr txBox="1"/>
              <p:nvPr/>
            </p:nvSpPr>
            <p:spPr>
              <a:xfrm>
                <a:off x="713923" y="3881482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5F110D2F-3972-9C03-D0A2-9B23A3E05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23" y="3881482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6349" t="-4673" r="-3333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8EF495E-FB1D-6F6B-3E24-DF462FAFDCF3}"/>
                  </a:ext>
                </a:extLst>
              </p:cNvPr>
              <p:cNvSpPr txBox="1"/>
              <p:nvPr/>
            </p:nvSpPr>
            <p:spPr>
              <a:xfrm>
                <a:off x="871570" y="2967335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8EF495E-FB1D-6F6B-3E24-DF462FAFD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70" y="2967335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4018" t="-3311" b="-105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1540410-0EF7-EEA6-D729-93D746E7FC08}"/>
                  </a:ext>
                </a:extLst>
              </p:cNvPr>
              <p:cNvSpPr txBox="1"/>
              <p:nvPr/>
            </p:nvSpPr>
            <p:spPr>
              <a:xfrm>
                <a:off x="2402781" y="2747619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1540410-0EF7-EEA6-D729-93D746E7F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81" y="2747619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6299" t="-4717" r="-32283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92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C6F5A-2242-3242-4820-8F43499D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0D018-DAE9-875C-4425-4ABAC457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361E2E70-CF23-125E-2712-BF6623705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152BB1-BF32-9315-AFBF-76299C6847A9}"/>
              </a:ext>
            </a:extLst>
          </p:cNvPr>
          <p:cNvSpPr txBox="1"/>
          <p:nvPr/>
        </p:nvSpPr>
        <p:spPr>
          <a:xfrm>
            <a:off x="540187" y="2103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schéma cinématique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331DA75-F2EA-478B-3E27-7722BFC16FE6}"/>
              </a:ext>
            </a:extLst>
          </p:cNvPr>
          <p:cNvSpPr/>
          <p:nvPr/>
        </p:nvSpPr>
        <p:spPr>
          <a:xfrm>
            <a:off x="3205342" y="27053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ECA00D3-ECB3-68FC-1BCC-5BFD3345BE98}"/>
              </a:ext>
            </a:extLst>
          </p:cNvPr>
          <p:cNvSpPr/>
          <p:nvPr/>
        </p:nvSpPr>
        <p:spPr>
          <a:xfrm>
            <a:off x="2034514" y="2705305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FBA0D0F-FD31-F416-3CCF-44A1D8242DF3}"/>
              </a:ext>
            </a:extLst>
          </p:cNvPr>
          <p:cNvSpPr/>
          <p:nvPr/>
        </p:nvSpPr>
        <p:spPr>
          <a:xfrm>
            <a:off x="1462928" y="38152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6B1AE23-5B32-5318-FB04-CD382EC6ACF2}"/>
              </a:ext>
            </a:extLst>
          </p:cNvPr>
          <p:cNvSpPr/>
          <p:nvPr/>
        </p:nvSpPr>
        <p:spPr>
          <a:xfrm>
            <a:off x="2606101" y="3815246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13730C-741E-D80E-B23B-85FBFDF38662}"/>
              </a:ext>
            </a:extLst>
          </p:cNvPr>
          <p:cNvSpPr/>
          <p:nvPr/>
        </p:nvSpPr>
        <p:spPr>
          <a:xfrm>
            <a:off x="319755" y="3822929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3B481A-2E19-8AFC-6DDE-609F5A2CCDE9}"/>
              </a:ext>
            </a:extLst>
          </p:cNvPr>
          <p:cNvSpPr/>
          <p:nvPr/>
        </p:nvSpPr>
        <p:spPr>
          <a:xfrm>
            <a:off x="3691453" y="3815246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BCEB215-FC80-75C7-AC64-D09513CF4C11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91714" y="2933905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405ED9F-AA52-85C3-3A45-50E9E90A2C41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91528" y="3095550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03100E7-4FC3-4B58-7696-EFBDE6AADAA3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76955" y="4043846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9AF4E4B-C320-FCE5-48D2-1C8E3259C1EA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920128" y="4043846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21D7AB2-C6CA-D775-FE0B-DCEDC022D03B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63301" y="4043846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F78EF91-FBD5-FA8A-BD9D-6C2E3C3D6C0D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95587" y="3095550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7B001F61-43E5-C756-FFFC-FA10FCBB2501}"/>
                  </a:ext>
                </a:extLst>
              </p:cNvPr>
              <p:cNvSpPr txBox="1"/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7B001F61-43E5-C756-FFFC-FA10FCBB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6349" t="-3738" r="-34127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7ED8D18-EF37-A8DA-43B3-ED2C503F5675}"/>
                  </a:ext>
                </a:extLst>
              </p:cNvPr>
              <p:cNvSpPr txBox="1"/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77ED8D18-EF37-A8DA-43B3-ED2C503F5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6349" t="-3738" r="-31746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68B682ED-E32E-A581-2A23-9EFE8EDE0124}"/>
                  </a:ext>
                </a:extLst>
              </p:cNvPr>
              <p:cNvSpPr txBox="1"/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68B682ED-E32E-A581-2A23-9EFE8EDE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6299" t="-3738" r="-3228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45FD90BC-3B93-6CFD-D4C0-0BE03C64AC11}"/>
                  </a:ext>
                </a:extLst>
              </p:cNvPr>
              <p:cNvSpPr txBox="1"/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45FD90BC-3B93-6CFD-D4C0-0BE03C64A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7143" t="-3738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4DE5396-F5E3-694F-B495-3DD0A59DA533}"/>
                  </a:ext>
                </a:extLst>
              </p:cNvPr>
              <p:cNvSpPr txBox="1"/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4DE5396-F5E3-694F-B495-3DD0A59DA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3571" t="-2632" b="-9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7A3D40B1-1093-D292-6AD3-4967ED49E142}"/>
                  </a:ext>
                </a:extLst>
              </p:cNvPr>
              <p:cNvSpPr txBox="1"/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7A3D40B1-1093-D292-6AD3-4967ED49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7143" t="-3774" r="-32540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FC71BBB-56B2-BB0C-8A4D-4EFE5B40CD32}"/>
              </a:ext>
            </a:extLst>
          </p:cNvPr>
          <p:cNvCxnSpPr>
            <a:cxnSpLocks/>
          </p:cNvCxnSpPr>
          <p:nvPr/>
        </p:nvCxnSpPr>
        <p:spPr>
          <a:xfrm flipH="1">
            <a:off x="8591550" y="4114800"/>
            <a:ext cx="2116074" cy="5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A8A3D9D-956F-5089-309A-8FBA456A9E38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D05A2D1-B370-D451-37A3-80D334DE04B1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7A4B768-46C6-51D7-77CC-5805F153E3AD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0DA0DF5B-E1E2-6B4B-780E-2C97E63D9A39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9FE7620-95D0-63FC-4AC3-3881042E6DEB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A83F473-B1BF-22A7-5B49-943669CE95C5}"/>
              </a:ext>
            </a:extLst>
          </p:cNvPr>
          <p:cNvSpPr/>
          <p:nvPr/>
        </p:nvSpPr>
        <p:spPr>
          <a:xfrm rot="21430985">
            <a:off x="8667985" y="4040926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AC48BC17-6994-30FF-E44C-C6F56D7ADB86}"/>
              </a:ext>
            </a:extLst>
          </p:cNvPr>
          <p:cNvSpPr/>
          <p:nvPr/>
        </p:nvSpPr>
        <p:spPr>
          <a:xfrm>
            <a:off x="8715375" y="4106344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4A24A15-B98D-DC7B-D340-003B9AC4901D}"/>
              </a:ext>
            </a:extLst>
          </p:cNvPr>
          <p:cNvCxnSpPr>
            <a:cxnSpLocks/>
          </p:cNvCxnSpPr>
          <p:nvPr/>
        </p:nvCxnSpPr>
        <p:spPr>
          <a:xfrm>
            <a:off x="8882482" y="4285724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9E186B9-4C6F-75A6-B6ED-650EC9990C71}"/>
              </a:ext>
            </a:extLst>
          </p:cNvPr>
          <p:cNvCxnSpPr>
            <a:cxnSpLocks/>
          </p:cNvCxnSpPr>
          <p:nvPr/>
        </p:nvCxnSpPr>
        <p:spPr>
          <a:xfrm>
            <a:off x="8477617" y="4267796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CF60C7A-8EC6-714B-AECE-C41208C869A7}"/>
              </a:ext>
            </a:extLst>
          </p:cNvPr>
          <p:cNvCxnSpPr>
            <a:cxnSpLocks/>
          </p:cNvCxnSpPr>
          <p:nvPr/>
        </p:nvCxnSpPr>
        <p:spPr>
          <a:xfrm rot="-180000">
            <a:off x="8485029" y="4442401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5534205D-1EC8-7B7E-6C82-BACA31AE85D2}"/>
              </a:ext>
            </a:extLst>
          </p:cNvPr>
          <p:cNvSpPr/>
          <p:nvPr/>
        </p:nvSpPr>
        <p:spPr>
          <a:xfrm>
            <a:off x="8351554" y="4043713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26C4B89-CE6B-AEB1-1C45-F2F88630A369}"/>
              </a:ext>
            </a:extLst>
          </p:cNvPr>
          <p:cNvSpPr/>
          <p:nvPr/>
        </p:nvSpPr>
        <p:spPr>
          <a:xfrm>
            <a:off x="7228176" y="4101619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CB416C9-4298-2586-CAB5-C072E3994BBA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 flipV="1">
            <a:off x="7473613" y="4166432"/>
            <a:ext cx="877941" cy="57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888D789-E980-5F7E-1719-746E0CC41EEE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2151990-B78E-FF16-BF9A-A0D189D8D24A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502172AA-EB49-BC39-C100-1730EE18179D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0FF5614A-892E-73FD-E0E8-E85EC42CC234}"/>
              </a:ext>
            </a:extLst>
          </p:cNvPr>
          <p:cNvCxnSpPr>
            <a:stCxn id="46" idx="0"/>
            <a:endCxn id="54" idx="4"/>
          </p:cNvCxnSpPr>
          <p:nvPr/>
        </p:nvCxnSpPr>
        <p:spPr>
          <a:xfrm flipV="1">
            <a:off x="7350895" y="3382993"/>
            <a:ext cx="47942" cy="71862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EE4BAEEF-548F-26DD-3F01-378E2DAA40A1}"/>
              </a:ext>
            </a:extLst>
          </p:cNvPr>
          <p:cNvSpPr/>
          <p:nvPr/>
        </p:nvSpPr>
        <p:spPr>
          <a:xfrm rot="11038641">
            <a:off x="5592623" y="1682123"/>
            <a:ext cx="3683811" cy="2109943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569601E0-152F-60E5-65C8-B9B566E7BE1D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00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63CC-70B4-FF24-AF3E-2A627B4C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F67D4-5A1E-E44D-AA12-67CC4BED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2995A6B1-92F1-4607-8C76-94EB3007F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0E2349-16BA-2E8E-F00F-CBC20AEB0CD3}"/>
              </a:ext>
            </a:extLst>
          </p:cNvPr>
          <p:cNvSpPr txBox="1"/>
          <p:nvPr/>
        </p:nvSpPr>
        <p:spPr>
          <a:xfrm>
            <a:off x="540187" y="2103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schéma cinématique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79CFCEB-CFA0-6FD1-ED6A-AD33CDF63E5D}"/>
              </a:ext>
            </a:extLst>
          </p:cNvPr>
          <p:cNvSpPr/>
          <p:nvPr/>
        </p:nvSpPr>
        <p:spPr>
          <a:xfrm>
            <a:off x="3205342" y="27053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9C35D77-74A3-79ED-9292-C31AA70CD57A}"/>
              </a:ext>
            </a:extLst>
          </p:cNvPr>
          <p:cNvSpPr/>
          <p:nvPr/>
        </p:nvSpPr>
        <p:spPr>
          <a:xfrm>
            <a:off x="2034514" y="2705305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4FBF5F-2B30-98B8-ECDE-96381C0AF51C}"/>
              </a:ext>
            </a:extLst>
          </p:cNvPr>
          <p:cNvSpPr/>
          <p:nvPr/>
        </p:nvSpPr>
        <p:spPr>
          <a:xfrm>
            <a:off x="1462928" y="38152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E2FA21-7A60-B3E5-8FE6-11EAA85E5F58}"/>
              </a:ext>
            </a:extLst>
          </p:cNvPr>
          <p:cNvSpPr/>
          <p:nvPr/>
        </p:nvSpPr>
        <p:spPr>
          <a:xfrm>
            <a:off x="2606101" y="3815246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7D3A7A-2104-DC9C-035F-2A343C2AC516}"/>
              </a:ext>
            </a:extLst>
          </p:cNvPr>
          <p:cNvSpPr/>
          <p:nvPr/>
        </p:nvSpPr>
        <p:spPr>
          <a:xfrm>
            <a:off x="319755" y="3822929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0E14794-EADF-2789-F03C-885153AA5211}"/>
              </a:ext>
            </a:extLst>
          </p:cNvPr>
          <p:cNvSpPr/>
          <p:nvPr/>
        </p:nvSpPr>
        <p:spPr>
          <a:xfrm>
            <a:off x="3691453" y="3815246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7417AB-4DFA-77F4-225E-F260B6D4495D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91714" y="2933905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8D0E594-FD87-0319-2C44-83EBD88A3A0A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91528" y="3095550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49D5355-A946-ED52-0A6F-9C39C016DFF2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76955" y="4043846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E86D002-2E1B-1224-446A-119E6D285B15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920128" y="4043846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C4B6888-C433-5041-305E-A6CFF2ACC778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63301" y="4043846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D7D407F-5319-3F4F-4C4A-74247DFB388B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95587" y="3095550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DBD3E92-09D7-4D15-92F6-36A4F1E02932}"/>
                  </a:ext>
                </a:extLst>
              </p:cNvPr>
              <p:cNvSpPr txBox="1"/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DBD3E92-09D7-4D15-92F6-36A4F1E02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6349" t="-3738" r="-34127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4721DDC4-8850-B462-2F27-C467A7190E49}"/>
                  </a:ext>
                </a:extLst>
              </p:cNvPr>
              <p:cNvSpPr txBox="1"/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4721DDC4-8850-B462-2F27-C467A719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6349" t="-3738" r="-31746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BA6A51C2-8BC4-15B9-DAE3-CF2E2D32BFC3}"/>
                  </a:ext>
                </a:extLst>
              </p:cNvPr>
              <p:cNvSpPr txBox="1"/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BA6A51C2-8BC4-15B9-DAE3-CF2E2D32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6299" t="-3738" r="-3228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B665562-2856-842B-50FF-4D65206F7B19}"/>
                  </a:ext>
                </a:extLst>
              </p:cNvPr>
              <p:cNvSpPr txBox="1"/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B665562-2856-842B-50FF-4D65206F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7143" t="-3738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E6B1A4C5-73FC-FD99-8E82-535D0B355C13}"/>
                  </a:ext>
                </a:extLst>
              </p:cNvPr>
              <p:cNvSpPr txBox="1"/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E6B1A4C5-73FC-FD99-8E82-535D0B355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3571" t="-2632" b="-9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61209B5-24DC-BF30-8E2D-BD07CA269C6B}"/>
                  </a:ext>
                </a:extLst>
              </p:cNvPr>
              <p:cNvSpPr txBox="1"/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D61209B5-24DC-BF30-8E2D-BD07CA26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7143" t="-3774" r="-32540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3CCEF40-98F4-3699-C809-38A03E95F5EB}"/>
              </a:ext>
            </a:extLst>
          </p:cNvPr>
          <p:cNvCxnSpPr>
            <a:cxnSpLocks/>
          </p:cNvCxnSpPr>
          <p:nvPr/>
        </p:nvCxnSpPr>
        <p:spPr>
          <a:xfrm flipH="1">
            <a:off x="8591550" y="4114800"/>
            <a:ext cx="2116074" cy="5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B161D76-4065-4957-0C90-E45FE9A55CB4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A7AA2DE-420F-68C2-33CE-3531FC3D9186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3A34D92-936A-5CD8-2624-25794768E360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C9F33AC7-0CD2-F7F4-0E0F-2BE1DCBB472F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41BCF32-451A-DBBF-6772-F49E13071BC9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C6D2A36-A60D-D711-3E7C-633B0F6EBBD0}"/>
              </a:ext>
            </a:extLst>
          </p:cNvPr>
          <p:cNvSpPr/>
          <p:nvPr/>
        </p:nvSpPr>
        <p:spPr>
          <a:xfrm rot="21430985">
            <a:off x="8667985" y="4040926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9528AEB0-C210-5B2D-A3A5-FC014D4B3561}"/>
              </a:ext>
            </a:extLst>
          </p:cNvPr>
          <p:cNvSpPr/>
          <p:nvPr/>
        </p:nvSpPr>
        <p:spPr>
          <a:xfrm>
            <a:off x="8715375" y="4106344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6236ABC-0049-ADFF-FDF8-707AFF6E653C}"/>
              </a:ext>
            </a:extLst>
          </p:cNvPr>
          <p:cNvCxnSpPr>
            <a:cxnSpLocks/>
          </p:cNvCxnSpPr>
          <p:nvPr/>
        </p:nvCxnSpPr>
        <p:spPr>
          <a:xfrm>
            <a:off x="8882482" y="4285724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8F694E7-12EE-0B17-7F41-A13C2E2350E4}"/>
              </a:ext>
            </a:extLst>
          </p:cNvPr>
          <p:cNvCxnSpPr>
            <a:cxnSpLocks/>
          </p:cNvCxnSpPr>
          <p:nvPr/>
        </p:nvCxnSpPr>
        <p:spPr>
          <a:xfrm>
            <a:off x="8477617" y="4267796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DA2A052A-C392-4B14-2E2C-BF19C1CF26B5}"/>
              </a:ext>
            </a:extLst>
          </p:cNvPr>
          <p:cNvCxnSpPr>
            <a:cxnSpLocks/>
          </p:cNvCxnSpPr>
          <p:nvPr/>
        </p:nvCxnSpPr>
        <p:spPr>
          <a:xfrm rot="-180000">
            <a:off x="8485029" y="4442401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170E4468-BF71-8306-4A4C-6100B1941E44}"/>
              </a:ext>
            </a:extLst>
          </p:cNvPr>
          <p:cNvSpPr/>
          <p:nvPr/>
        </p:nvSpPr>
        <p:spPr>
          <a:xfrm>
            <a:off x="8351554" y="4043713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3834CECF-D474-DB54-BCBA-13E49119E9D6}"/>
              </a:ext>
            </a:extLst>
          </p:cNvPr>
          <p:cNvSpPr/>
          <p:nvPr/>
        </p:nvSpPr>
        <p:spPr>
          <a:xfrm>
            <a:off x="7228176" y="4101619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AA71E5BA-318C-C964-99BA-33D3A3D55BA4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 flipV="1">
            <a:off x="7473613" y="4166432"/>
            <a:ext cx="877941" cy="57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9399701-25BE-7A64-87B3-57307342AB19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887A8E4-45FD-6592-7EB6-5E88C5904120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A17ED4AF-7FC7-4CA6-E8E1-CAED38714FD4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14EBBA8C-F240-8D3D-7750-B5283343F8C5}"/>
              </a:ext>
            </a:extLst>
          </p:cNvPr>
          <p:cNvCxnSpPr>
            <a:stCxn id="46" idx="0"/>
            <a:endCxn id="54" idx="4"/>
          </p:cNvCxnSpPr>
          <p:nvPr/>
        </p:nvCxnSpPr>
        <p:spPr>
          <a:xfrm flipV="1">
            <a:off x="7350895" y="3382993"/>
            <a:ext cx="47942" cy="71862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B89FB402-46F9-59FD-9EB3-FB1850732B4B}"/>
              </a:ext>
            </a:extLst>
          </p:cNvPr>
          <p:cNvSpPr/>
          <p:nvPr/>
        </p:nvSpPr>
        <p:spPr>
          <a:xfrm rot="11038641">
            <a:off x="5592623" y="1682123"/>
            <a:ext cx="3683811" cy="2109943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2DBE7BB6-64FD-3CBE-8D31-5F3CD40E0B33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B0D35AB-2D64-470D-BDEE-43C4DCA58774}"/>
              </a:ext>
            </a:extLst>
          </p:cNvPr>
          <p:cNvCxnSpPr/>
          <p:nvPr/>
        </p:nvCxnSpPr>
        <p:spPr>
          <a:xfrm flipH="1" flipV="1">
            <a:off x="5567363" y="2591297"/>
            <a:ext cx="1831474" cy="668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7F108C4-8C8D-F0E0-C55C-F382492A1998}"/>
              </a:ext>
            </a:extLst>
          </p:cNvPr>
          <p:cNvSpPr txBox="1"/>
          <p:nvPr/>
        </p:nvSpPr>
        <p:spPr>
          <a:xfrm>
            <a:off x="5239087" y="378236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25519D7-6BA2-2B60-8DD9-9316ECDC800B}"/>
              </a:ext>
            </a:extLst>
          </p:cNvPr>
          <p:cNvSpPr/>
          <p:nvPr/>
        </p:nvSpPr>
        <p:spPr>
          <a:xfrm>
            <a:off x="5453697" y="1315135"/>
            <a:ext cx="3890278" cy="3890278"/>
          </a:xfrm>
          <a:prstGeom prst="ellipse">
            <a:avLst/>
          </a:prstGeom>
          <a:noFill/>
          <a:ln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4775DBA-6783-570B-C7D4-1A08BB96496D}"/>
              </a:ext>
            </a:extLst>
          </p:cNvPr>
          <p:cNvCxnSpPr>
            <a:cxnSpLocks/>
          </p:cNvCxnSpPr>
          <p:nvPr/>
        </p:nvCxnSpPr>
        <p:spPr>
          <a:xfrm flipH="1">
            <a:off x="5539190" y="3265710"/>
            <a:ext cx="1854379" cy="56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partiel 30">
            <a:extLst>
              <a:ext uri="{FF2B5EF4-FFF2-40B4-BE49-F238E27FC236}">
                <a16:creationId xmlns:a16="http://schemas.microsoft.com/office/drawing/2014/main" id="{EC4B9FB7-737B-56F4-7C22-0DB91355D4B8}"/>
              </a:ext>
            </a:extLst>
          </p:cNvPr>
          <p:cNvSpPr/>
          <p:nvPr/>
        </p:nvSpPr>
        <p:spPr>
          <a:xfrm>
            <a:off x="6913577" y="2779151"/>
            <a:ext cx="960009" cy="960009"/>
          </a:xfrm>
          <a:prstGeom prst="pie">
            <a:avLst>
              <a:gd name="adj1" fmla="val 9754120"/>
              <a:gd name="adj2" fmla="val 1197781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26806-E8B5-6707-920D-DA2C751A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3D734-9534-9254-E6F4-7B185891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ACD0519A-F802-A592-804C-70690334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DF75A3-CC19-0610-8AE7-344DA747C2E0}"/>
              </a:ext>
            </a:extLst>
          </p:cNvPr>
          <p:cNvSpPr txBox="1"/>
          <p:nvPr/>
        </p:nvSpPr>
        <p:spPr>
          <a:xfrm>
            <a:off x="540187" y="2103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schéma cinématique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24A1CBF-CDB4-2AA6-425C-51C377E8AC2D}"/>
              </a:ext>
            </a:extLst>
          </p:cNvPr>
          <p:cNvSpPr/>
          <p:nvPr/>
        </p:nvSpPr>
        <p:spPr>
          <a:xfrm>
            <a:off x="3205342" y="27053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57AF983-B653-650C-7CA2-63510404671E}"/>
              </a:ext>
            </a:extLst>
          </p:cNvPr>
          <p:cNvSpPr/>
          <p:nvPr/>
        </p:nvSpPr>
        <p:spPr>
          <a:xfrm>
            <a:off x="2034514" y="2705305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DAA0E35-D526-FC66-87E8-55DC130BEBC7}"/>
              </a:ext>
            </a:extLst>
          </p:cNvPr>
          <p:cNvSpPr/>
          <p:nvPr/>
        </p:nvSpPr>
        <p:spPr>
          <a:xfrm>
            <a:off x="1462928" y="38152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B1BF62C-CD23-CDD3-659F-6067C6BC619D}"/>
              </a:ext>
            </a:extLst>
          </p:cNvPr>
          <p:cNvSpPr/>
          <p:nvPr/>
        </p:nvSpPr>
        <p:spPr>
          <a:xfrm>
            <a:off x="2606101" y="3815246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C014BF2-19C4-A18E-F46C-5287514E6C5C}"/>
              </a:ext>
            </a:extLst>
          </p:cNvPr>
          <p:cNvSpPr/>
          <p:nvPr/>
        </p:nvSpPr>
        <p:spPr>
          <a:xfrm>
            <a:off x="319755" y="3822929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C53549E-E600-18B8-8E90-CE0B82DC10A5}"/>
              </a:ext>
            </a:extLst>
          </p:cNvPr>
          <p:cNvSpPr/>
          <p:nvPr/>
        </p:nvSpPr>
        <p:spPr>
          <a:xfrm>
            <a:off x="3691453" y="3815246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E94EF7-113A-7A9E-692B-902DF72A2031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91714" y="2933905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17D2E00-1A68-DBF1-D292-9A9DD296B569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91528" y="3095550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38A73B6-0714-D45B-B929-8AF33195CB8C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76955" y="4043846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5DFF43C-B2A6-83EC-4EFB-30853B0769D1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920128" y="4043846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8D6FC01-6636-2A0E-86FF-C129C021B675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63301" y="4043846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BD49B26-8A7C-2EC2-787B-E0BAAE729F39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95587" y="3095550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E458CE9-BE80-3970-C928-B9FA56329CAE}"/>
                  </a:ext>
                </a:extLst>
              </p:cNvPr>
              <p:cNvSpPr txBox="1"/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E458CE9-BE80-3970-C928-B9FA56329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6349" t="-3738" r="-34127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48BB901-8272-C23D-BF60-66077F924F72}"/>
                  </a:ext>
                </a:extLst>
              </p:cNvPr>
              <p:cNvSpPr txBox="1"/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348BB901-8272-C23D-BF60-66077F92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6349" t="-3738" r="-31746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291867A-99D2-B042-F0C0-7A17D45B9949}"/>
                  </a:ext>
                </a:extLst>
              </p:cNvPr>
              <p:cNvSpPr txBox="1"/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291867A-99D2-B042-F0C0-7A17D45B9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6299" t="-3738" r="-3228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9BB670B3-80EF-6021-A042-301F62B884F9}"/>
                  </a:ext>
                </a:extLst>
              </p:cNvPr>
              <p:cNvSpPr txBox="1"/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9BB670B3-80EF-6021-A042-301F62B88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7143" t="-3738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9D763D5-AF53-707A-383F-274F1EFBF2A0}"/>
                  </a:ext>
                </a:extLst>
              </p:cNvPr>
              <p:cNvSpPr txBox="1"/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79D763D5-AF53-707A-383F-274F1EFBF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3571" t="-2632" b="-9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5B14AAC-7698-44B9-CB02-5C4A0B912E7D}"/>
                  </a:ext>
                </a:extLst>
              </p:cNvPr>
              <p:cNvSpPr txBox="1"/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B5B14AAC-7698-44B9-CB02-5C4A0B912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7143" t="-3774" r="-32540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BF3B654-92AF-2B5C-D155-C83E151B9CE3}"/>
              </a:ext>
            </a:extLst>
          </p:cNvPr>
          <p:cNvCxnSpPr>
            <a:cxnSpLocks/>
          </p:cNvCxnSpPr>
          <p:nvPr/>
        </p:nvCxnSpPr>
        <p:spPr>
          <a:xfrm flipH="1">
            <a:off x="8591550" y="4114800"/>
            <a:ext cx="2116074" cy="5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1603AAA-E996-7DC6-1504-E9B5982ECB8F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BDB323A-A553-1D62-A627-4295ACACCA34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AC2DD-A49D-F38D-C1C8-781CCFE4EE0F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970C03-99C3-8918-B773-66A9F8EF4C67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60952B7-B8BF-8260-A982-7D6EB5299F33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2106C74-5140-BAAE-0D6E-75FC8E1C18FA}"/>
              </a:ext>
            </a:extLst>
          </p:cNvPr>
          <p:cNvSpPr/>
          <p:nvPr/>
        </p:nvSpPr>
        <p:spPr>
          <a:xfrm rot="21430985">
            <a:off x="8667985" y="4040926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C053815B-2E07-78F8-3B7A-071CC13B8482}"/>
              </a:ext>
            </a:extLst>
          </p:cNvPr>
          <p:cNvSpPr/>
          <p:nvPr/>
        </p:nvSpPr>
        <p:spPr>
          <a:xfrm>
            <a:off x="8715375" y="4106344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94E8FF5-7D42-0993-E59F-BA18A22FCA70}"/>
              </a:ext>
            </a:extLst>
          </p:cNvPr>
          <p:cNvCxnSpPr>
            <a:cxnSpLocks/>
          </p:cNvCxnSpPr>
          <p:nvPr/>
        </p:nvCxnSpPr>
        <p:spPr>
          <a:xfrm>
            <a:off x="8882482" y="4285724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49B43B7-54B1-B826-9D33-3FD83E174919}"/>
              </a:ext>
            </a:extLst>
          </p:cNvPr>
          <p:cNvCxnSpPr>
            <a:cxnSpLocks/>
          </p:cNvCxnSpPr>
          <p:nvPr/>
        </p:nvCxnSpPr>
        <p:spPr>
          <a:xfrm>
            <a:off x="8477617" y="4267796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B11125C-4E56-BFDB-CC51-1CE35C4784B9}"/>
              </a:ext>
            </a:extLst>
          </p:cNvPr>
          <p:cNvCxnSpPr>
            <a:cxnSpLocks/>
          </p:cNvCxnSpPr>
          <p:nvPr/>
        </p:nvCxnSpPr>
        <p:spPr>
          <a:xfrm rot="-180000">
            <a:off x="8485029" y="4442401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E00A2C0-CFA4-8EFE-189F-7631AB8B90AE}"/>
              </a:ext>
            </a:extLst>
          </p:cNvPr>
          <p:cNvSpPr/>
          <p:nvPr/>
        </p:nvSpPr>
        <p:spPr>
          <a:xfrm>
            <a:off x="8351554" y="4043713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3C11141-5C96-B916-D6BF-99007EE48609}"/>
              </a:ext>
            </a:extLst>
          </p:cNvPr>
          <p:cNvSpPr/>
          <p:nvPr/>
        </p:nvSpPr>
        <p:spPr>
          <a:xfrm>
            <a:off x="7228176" y="4101619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CAD0C8C-6F4C-A28E-CB91-7900FBF9808A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 flipV="1">
            <a:off x="7473613" y="4166432"/>
            <a:ext cx="877941" cy="57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87DE03D-F32F-C664-E065-FB71EAA6AF9D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C5A5493B-6CC4-E140-B07A-BDA04D94AE1C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1384043E-2214-F1FD-91EC-88765C6015B3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A4E370C-3CB7-11A9-772A-84271CADA90B}"/>
              </a:ext>
            </a:extLst>
          </p:cNvPr>
          <p:cNvCxnSpPr>
            <a:stCxn id="46" idx="0"/>
            <a:endCxn id="54" idx="4"/>
          </p:cNvCxnSpPr>
          <p:nvPr/>
        </p:nvCxnSpPr>
        <p:spPr>
          <a:xfrm flipV="1">
            <a:off x="7350895" y="3382993"/>
            <a:ext cx="47942" cy="71862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C7838D7F-F70D-ACDA-D0C9-CA3A82BAA4FA}"/>
              </a:ext>
            </a:extLst>
          </p:cNvPr>
          <p:cNvSpPr/>
          <p:nvPr/>
        </p:nvSpPr>
        <p:spPr>
          <a:xfrm rot="11038641">
            <a:off x="5592623" y="1682123"/>
            <a:ext cx="3683811" cy="2109943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5C2B477C-AF13-2512-F655-A68EC36A7BBD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9A2DC0-9888-BB70-6ED9-17EC698531B1}"/>
              </a:ext>
            </a:extLst>
          </p:cNvPr>
          <p:cNvSpPr txBox="1"/>
          <p:nvPr/>
        </p:nvSpPr>
        <p:spPr>
          <a:xfrm>
            <a:off x="5239087" y="378236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F56A6EA-91CE-E7B1-0E48-A247B0CD8DEF}"/>
              </a:ext>
            </a:extLst>
          </p:cNvPr>
          <p:cNvCxnSpPr>
            <a:cxnSpLocks/>
          </p:cNvCxnSpPr>
          <p:nvPr/>
        </p:nvCxnSpPr>
        <p:spPr>
          <a:xfrm flipH="1">
            <a:off x="5539190" y="3265710"/>
            <a:ext cx="1854379" cy="56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partiel 30">
            <a:extLst>
              <a:ext uri="{FF2B5EF4-FFF2-40B4-BE49-F238E27FC236}">
                <a16:creationId xmlns:a16="http://schemas.microsoft.com/office/drawing/2014/main" id="{EEAE4FF6-F0DB-4BC1-4C8E-EC22821770FB}"/>
              </a:ext>
            </a:extLst>
          </p:cNvPr>
          <p:cNvSpPr/>
          <p:nvPr/>
        </p:nvSpPr>
        <p:spPr>
          <a:xfrm rot="15300000">
            <a:off x="6913577" y="2779151"/>
            <a:ext cx="960009" cy="960009"/>
          </a:xfrm>
          <a:prstGeom prst="pie">
            <a:avLst>
              <a:gd name="adj1" fmla="val 9754120"/>
              <a:gd name="adj2" fmla="val 1197781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04434D-A24F-4B9C-19F8-D08419F04E06}"/>
              </a:ext>
            </a:extLst>
          </p:cNvPr>
          <p:cNvSpPr/>
          <p:nvPr/>
        </p:nvSpPr>
        <p:spPr>
          <a:xfrm>
            <a:off x="6429506" y="2296212"/>
            <a:ext cx="1928126" cy="1928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CE774C0-B2CE-C749-1D82-46011AB57F52}"/>
              </a:ext>
            </a:extLst>
          </p:cNvPr>
          <p:cNvCxnSpPr/>
          <p:nvPr/>
        </p:nvCxnSpPr>
        <p:spPr>
          <a:xfrm>
            <a:off x="7393569" y="3260275"/>
            <a:ext cx="516944" cy="841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85C1C1AC-1901-4B04-4393-6BA468E56E49}"/>
              </a:ext>
            </a:extLst>
          </p:cNvPr>
          <p:cNvSpPr/>
          <p:nvPr/>
        </p:nvSpPr>
        <p:spPr>
          <a:xfrm>
            <a:off x="7784433" y="3973468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F99F39-67A1-9B78-7A17-0426D2469C75}"/>
              </a:ext>
            </a:extLst>
          </p:cNvPr>
          <p:cNvSpPr txBox="1"/>
          <p:nvPr/>
        </p:nvSpPr>
        <p:spPr>
          <a:xfrm>
            <a:off x="7852216" y="4177038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</p:spTree>
    <p:extLst>
      <p:ext uri="{BB962C8B-B14F-4D97-AF65-F5344CB8AC3E}">
        <p14:creationId xmlns:p14="http://schemas.microsoft.com/office/powerpoint/2010/main" val="365998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DA3D9-C15A-DE3A-A683-FC8A3CC3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EE387-6FF8-184D-3EBD-9BEE8895E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4B4754E1-8B8C-4A66-7843-3AD94596B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E76272-203B-A53B-F502-9A26910BACE0}"/>
              </a:ext>
            </a:extLst>
          </p:cNvPr>
          <p:cNvSpPr txBox="1"/>
          <p:nvPr/>
        </p:nvSpPr>
        <p:spPr>
          <a:xfrm>
            <a:off x="540187" y="2103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schéma cinématique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DC6BEC1-C5B3-D0FE-DCB7-9EEC90CBE6F3}"/>
              </a:ext>
            </a:extLst>
          </p:cNvPr>
          <p:cNvSpPr/>
          <p:nvPr/>
        </p:nvSpPr>
        <p:spPr>
          <a:xfrm>
            <a:off x="3205342" y="27053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889DC48-A822-1BC2-A207-CAAA5AB40111}"/>
              </a:ext>
            </a:extLst>
          </p:cNvPr>
          <p:cNvSpPr/>
          <p:nvPr/>
        </p:nvSpPr>
        <p:spPr>
          <a:xfrm>
            <a:off x="2034514" y="2705305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EFB61F7-E533-1FD5-9747-BBCB791BA820}"/>
              </a:ext>
            </a:extLst>
          </p:cNvPr>
          <p:cNvSpPr/>
          <p:nvPr/>
        </p:nvSpPr>
        <p:spPr>
          <a:xfrm>
            <a:off x="1462928" y="38152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A5EAF85-68FB-F6B0-28D9-34CAF49D417D}"/>
              </a:ext>
            </a:extLst>
          </p:cNvPr>
          <p:cNvSpPr/>
          <p:nvPr/>
        </p:nvSpPr>
        <p:spPr>
          <a:xfrm>
            <a:off x="2606101" y="3815246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718EECC-DB96-4816-0247-17AF2B808D93}"/>
              </a:ext>
            </a:extLst>
          </p:cNvPr>
          <p:cNvSpPr/>
          <p:nvPr/>
        </p:nvSpPr>
        <p:spPr>
          <a:xfrm>
            <a:off x="319755" y="3822929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CFF5AFD-6A82-4AC1-5F98-C56717C5664D}"/>
              </a:ext>
            </a:extLst>
          </p:cNvPr>
          <p:cNvSpPr/>
          <p:nvPr/>
        </p:nvSpPr>
        <p:spPr>
          <a:xfrm>
            <a:off x="3691453" y="3815246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2CEF726-8A8A-3243-A7FB-5B700CD677A4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91714" y="2933905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400AE2A-3381-8F7C-CF48-1F9C98CC4458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91528" y="3095550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DCD06FF-F5EC-0E3C-E22E-73588ECE3338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76955" y="4043846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81A88A3-1B88-A596-8CA8-08819A6952A0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920128" y="4043846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B38B995-DC98-3132-31F9-29AFC3BED41A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63301" y="4043846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4ED0BC5-1534-8182-B763-62AB477B1FDE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95587" y="3095550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6E7811C-B4FD-AC7C-05D5-7EB33C1CED52}"/>
                  </a:ext>
                </a:extLst>
              </p:cNvPr>
              <p:cNvSpPr txBox="1"/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F6E7811C-B4FD-AC7C-05D5-7EB33C1CE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6349" t="-3738" r="-34127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1740CA3-CFA2-A858-5ABF-6B7E99944E05}"/>
                  </a:ext>
                </a:extLst>
              </p:cNvPr>
              <p:cNvSpPr txBox="1"/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1740CA3-CFA2-A858-5ABF-6B7E99944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6349" t="-3738" r="-31746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5DBC938-6EF1-2B57-2ED3-CF989963FEF7}"/>
                  </a:ext>
                </a:extLst>
              </p:cNvPr>
              <p:cNvSpPr txBox="1"/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5DBC938-6EF1-2B57-2ED3-CF989963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6299" t="-3738" r="-3228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3A58EA6-5681-63A0-F85B-7E1DAD6ED45E}"/>
                  </a:ext>
                </a:extLst>
              </p:cNvPr>
              <p:cNvSpPr txBox="1"/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3A58EA6-5681-63A0-F85B-7E1DAD6ED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7143" t="-3738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70C8550-6F60-3010-184E-6BD6EFAA9FBD}"/>
                  </a:ext>
                </a:extLst>
              </p:cNvPr>
              <p:cNvSpPr txBox="1"/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70C8550-6F60-3010-184E-6BD6EFAA9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3571" t="-2632" b="-9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782FB16-06C4-B2B9-DC5B-7BFF3753C280}"/>
                  </a:ext>
                </a:extLst>
              </p:cNvPr>
              <p:cNvSpPr txBox="1"/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782FB16-06C4-B2B9-DC5B-7BFF3753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7143" t="-3774" r="-32540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9F4F695-B211-0E7F-64DC-3617AE679D92}"/>
              </a:ext>
            </a:extLst>
          </p:cNvPr>
          <p:cNvCxnSpPr>
            <a:cxnSpLocks/>
          </p:cNvCxnSpPr>
          <p:nvPr/>
        </p:nvCxnSpPr>
        <p:spPr>
          <a:xfrm flipH="1">
            <a:off x="8591550" y="4114800"/>
            <a:ext cx="2116074" cy="5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B960161-B35F-8A3E-0C24-A65EDE2ADD1D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00EDE97-9B36-618E-E1B9-81D01761A6A1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F020ECE-DBC7-880C-F5C2-4EC809CB7BF7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10D104A-F7E3-3507-B22E-00378F88CE8B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26CC5DD-3A63-E45A-F468-A9B4A5C7506C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C99C342-69A5-23CF-31BD-E30B5CFEB03C}"/>
              </a:ext>
            </a:extLst>
          </p:cNvPr>
          <p:cNvSpPr/>
          <p:nvPr/>
        </p:nvSpPr>
        <p:spPr>
          <a:xfrm rot="21430985">
            <a:off x="8667985" y="4040926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1CF9ECC0-5581-C371-A7AF-279698660109}"/>
              </a:ext>
            </a:extLst>
          </p:cNvPr>
          <p:cNvSpPr/>
          <p:nvPr/>
        </p:nvSpPr>
        <p:spPr>
          <a:xfrm>
            <a:off x="8715375" y="4106344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E924964-1BA0-9789-19C7-3851E9208763}"/>
              </a:ext>
            </a:extLst>
          </p:cNvPr>
          <p:cNvCxnSpPr>
            <a:cxnSpLocks/>
          </p:cNvCxnSpPr>
          <p:nvPr/>
        </p:nvCxnSpPr>
        <p:spPr>
          <a:xfrm>
            <a:off x="8882482" y="4285724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E992000-19BC-B893-CD9E-0E4BC6ED472E}"/>
              </a:ext>
            </a:extLst>
          </p:cNvPr>
          <p:cNvCxnSpPr>
            <a:cxnSpLocks/>
          </p:cNvCxnSpPr>
          <p:nvPr/>
        </p:nvCxnSpPr>
        <p:spPr>
          <a:xfrm>
            <a:off x="8477617" y="4267796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A1BE751-451E-9482-3C3B-4951A219C0E2}"/>
              </a:ext>
            </a:extLst>
          </p:cNvPr>
          <p:cNvCxnSpPr>
            <a:cxnSpLocks/>
          </p:cNvCxnSpPr>
          <p:nvPr/>
        </p:nvCxnSpPr>
        <p:spPr>
          <a:xfrm rot="-180000">
            <a:off x="8485029" y="4442401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>
            <a:extLst>
              <a:ext uri="{FF2B5EF4-FFF2-40B4-BE49-F238E27FC236}">
                <a16:creationId xmlns:a16="http://schemas.microsoft.com/office/drawing/2014/main" id="{8F516614-5313-4726-0C1E-B9EB5C3FC343}"/>
              </a:ext>
            </a:extLst>
          </p:cNvPr>
          <p:cNvSpPr/>
          <p:nvPr/>
        </p:nvSpPr>
        <p:spPr>
          <a:xfrm>
            <a:off x="8351554" y="4043713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B88BEB7-4ACB-A92F-203B-12FFB53D23BE}"/>
              </a:ext>
            </a:extLst>
          </p:cNvPr>
          <p:cNvSpPr/>
          <p:nvPr/>
        </p:nvSpPr>
        <p:spPr>
          <a:xfrm>
            <a:off x="7228176" y="4101619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2DF91606-F62E-C29A-9F93-6A7AB1385A51}"/>
              </a:ext>
            </a:extLst>
          </p:cNvPr>
          <p:cNvCxnSpPr>
            <a:cxnSpLocks/>
            <a:stCxn id="46" idx="6"/>
            <a:endCxn id="45" idx="2"/>
          </p:cNvCxnSpPr>
          <p:nvPr/>
        </p:nvCxnSpPr>
        <p:spPr>
          <a:xfrm flipV="1">
            <a:off x="7473613" y="4166432"/>
            <a:ext cx="877941" cy="57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0AB6773-DF58-C099-FEE5-1DF08DF2B9A2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A1EE197-54A0-C2E8-C85C-93CBB423C0BE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5CBBAC55-6C7A-C0E2-B855-23FD3D7C2ACF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3D103E0B-7C20-F347-4A97-AE6B12CAE880}"/>
              </a:ext>
            </a:extLst>
          </p:cNvPr>
          <p:cNvCxnSpPr>
            <a:stCxn id="46" idx="0"/>
            <a:endCxn id="54" idx="4"/>
          </p:cNvCxnSpPr>
          <p:nvPr/>
        </p:nvCxnSpPr>
        <p:spPr>
          <a:xfrm flipV="1">
            <a:off x="7350895" y="3382993"/>
            <a:ext cx="47942" cy="71862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rc 64">
            <a:extLst>
              <a:ext uri="{FF2B5EF4-FFF2-40B4-BE49-F238E27FC236}">
                <a16:creationId xmlns:a16="http://schemas.microsoft.com/office/drawing/2014/main" id="{B5CF6D6B-A629-523A-521F-506FE40097D5}"/>
              </a:ext>
            </a:extLst>
          </p:cNvPr>
          <p:cNvSpPr/>
          <p:nvPr/>
        </p:nvSpPr>
        <p:spPr>
          <a:xfrm rot="11038641">
            <a:off x="5592623" y="1682123"/>
            <a:ext cx="3683811" cy="2109943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0B00520-AF79-CD87-4BF3-0116FD757247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B2838F7-F75F-F36F-73D3-7B080F0F1FDF}"/>
              </a:ext>
            </a:extLst>
          </p:cNvPr>
          <p:cNvSpPr txBox="1"/>
          <p:nvPr/>
        </p:nvSpPr>
        <p:spPr>
          <a:xfrm>
            <a:off x="5239087" y="378236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B439F32-02FC-AC67-C690-C701957F0CEF}"/>
              </a:ext>
            </a:extLst>
          </p:cNvPr>
          <p:cNvCxnSpPr>
            <a:cxnSpLocks/>
          </p:cNvCxnSpPr>
          <p:nvPr/>
        </p:nvCxnSpPr>
        <p:spPr>
          <a:xfrm flipH="1">
            <a:off x="5539190" y="3265710"/>
            <a:ext cx="1854379" cy="56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C83575D-69D8-36CE-46DD-DF32FC7AFABE}"/>
              </a:ext>
            </a:extLst>
          </p:cNvPr>
          <p:cNvCxnSpPr/>
          <p:nvPr/>
        </p:nvCxnSpPr>
        <p:spPr>
          <a:xfrm>
            <a:off x="7393569" y="3260275"/>
            <a:ext cx="516944" cy="841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8B2377ED-D68D-DEF1-3AB8-9F418C986F9F}"/>
              </a:ext>
            </a:extLst>
          </p:cNvPr>
          <p:cNvSpPr/>
          <p:nvPr/>
        </p:nvSpPr>
        <p:spPr>
          <a:xfrm>
            <a:off x="7784433" y="3973468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224672-10BC-4199-45FF-4B41897C3DC2}"/>
              </a:ext>
            </a:extLst>
          </p:cNvPr>
          <p:cNvSpPr txBox="1"/>
          <p:nvPr/>
        </p:nvSpPr>
        <p:spPr>
          <a:xfrm>
            <a:off x="7852216" y="4177038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4440A1A-527F-BFFE-E75E-E04BAEB2F604}"/>
              </a:ext>
            </a:extLst>
          </p:cNvPr>
          <p:cNvSpPr/>
          <p:nvPr/>
        </p:nvSpPr>
        <p:spPr>
          <a:xfrm flipV="1">
            <a:off x="6228680" y="3100394"/>
            <a:ext cx="2240344" cy="22403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AD248F5-86F0-25CE-AA48-BF942ACF45D6}"/>
              </a:ext>
            </a:extLst>
          </p:cNvPr>
          <p:cNvSpPr/>
          <p:nvPr/>
        </p:nvSpPr>
        <p:spPr>
          <a:xfrm flipV="1">
            <a:off x="6785204" y="2976014"/>
            <a:ext cx="2240344" cy="224034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7BA8ADE-7105-17D2-2A99-9BBEBA779A83}"/>
              </a:ext>
            </a:extLst>
          </p:cNvPr>
          <p:cNvSpPr/>
          <p:nvPr/>
        </p:nvSpPr>
        <p:spPr>
          <a:xfrm>
            <a:off x="8913015" y="4029554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92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526B-74C6-9A26-68A7-DDA5C3E8F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5B7D7-B597-E1D6-2090-F161825E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60224CE3-BD22-77D9-A2B1-01C0961D1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F69967-5960-6129-3DC0-BA43C225E34B}"/>
              </a:ext>
            </a:extLst>
          </p:cNvPr>
          <p:cNvSpPr txBox="1"/>
          <p:nvPr/>
        </p:nvSpPr>
        <p:spPr>
          <a:xfrm>
            <a:off x="540187" y="21034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Réaliser le schéma cinématique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4315849-683C-6FA0-5BBF-10C9A353AB00}"/>
              </a:ext>
            </a:extLst>
          </p:cNvPr>
          <p:cNvSpPr/>
          <p:nvPr/>
        </p:nvSpPr>
        <p:spPr>
          <a:xfrm>
            <a:off x="3205342" y="2705305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0941FD2-F8C0-BF76-61DD-D690A7A4534C}"/>
              </a:ext>
            </a:extLst>
          </p:cNvPr>
          <p:cNvSpPr/>
          <p:nvPr/>
        </p:nvSpPr>
        <p:spPr>
          <a:xfrm>
            <a:off x="2034514" y="2705305"/>
            <a:ext cx="457200" cy="457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0EF986-4DDA-6B74-A806-170250E18D2A}"/>
              </a:ext>
            </a:extLst>
          </p:cNvPr>
          <p:cNvSpPr/>
          <p:nvPr/>
        </p:nvSpPr>
        <p:spPr>
          <a:xfrm>
            <a:off x="1462928" y="3815246"/>
            <a:ext cx="457200" cy="4572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288B49-0A91-EA00-39FA-3BD1929289FD}"/>
              </a:ext>
            </a:extLst>
          </p:cNvPr>
          <p:cNvSpPr/>
          <p:nvPr/>
        </p:nvSpPr>
        <p:spPr>
          <a:xfrm>
            <a:off x="2606101" y="3815246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C954817-6AC8-FF49-E9C1-092737205ACF}"/>
              </a:ext>
            </a:extLst>
          </p:cNvPr>
          <p:cNvSpPr/>
          <p:nvPr/>
        </p:nvSpPr>
        <p:spPr>
          <a:xfrm>
            <a:off x="319755" y="3822929"/>
            <a:ext cx="457200" cy="4572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C2E922-8283-30BD-FDCD-E17B0E8759E0}"/>
              </a:ext>
            </a:extLst>
          </p:cNvPr>
          <p:cNvSpPr/>
          <p:nvPr/>
        </p:nvSpPr>
        <p:spPr>
          <a:xfrm>
            <a:off x="3691453" y="3815246"/>
            <a:ext cx="457200" cy="4572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72E2E12-4311-7E01-20A7-B653B2312D09}"/>
              </a:ext>
            </a:extLst>
          </p:cNvPr>
          <p:cNvCxnSpPr>
            <a:cxnSpLocks/>
            <a:stCxn id="3" idx="2"/>
            <a:endCxn id="4" idx="6"/>
          </p:cNvCxnSpPr>
          <p:nvPr/>
        </p:nvCxnSpPr>
        <p:spPr>
          <a:xfrm flipH="1">
            <a:off x="2491714" y="2933905"/>
            <a:ext cx="713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846B748-29F7-ABA5-D4B7-33468B9C68A9}"/>
              </a:ext>
            </a:extLst>
          </p:cNvPr>
          <p:cNvCxnSpPr>
            <a:cxnSpLocks/>
            <a:stCxn id="4" idx="3"/>
            <a:endCxn id="7" idx="0"/>
          </p:cNvCxnSpPr>
          <p:nvPr/>
        </p:nvCxnSpPr>
        <p:spPr>
          <a:xfrm flipH="1">
            <a:off x="1691528" y="3095550"/>
            <a:ext cx="409941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EC67CF7-7C28-51DE-ADDF-F3B3D11C877B}"/>
              </a:ext>
            </a:extLst>
          </p:cNvPr>
          <p:cNvCxnSpPr>
            <a:cxnSpLocks/>
            <a:stCxn id="7" idx="2"/>
            <a:endCxn id="9" idx="6"/>
          </p:cNvCxnSpPr>
          <p:nvPr/>
        </p:nvCxnSpPr>
        <p:spPr>
          <a:xfrm flipH="1">
            <a:off x="776955" y="4043846"/>
            <a:ext cx="685973" cy="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7DE9557-532A-FEC8-326A-1414FEA67B28}"/>
              </a:ext>
            </a:extLst>
          </p:cNvPr>
          <p:cNvCxnSpPr>
            <a:stCxn id="8" idx="2"/>
            <a:endCxn id="7" idx="6"/>
          </p:cNvCxnSpPr>
          <p:nvPr/>
        </p:nvCxnSpPr>
        <p:spPr>
          <a:xfrm flipH="1">
            <a:off x="1920128" y="4043846"/>
            <a:ext cx="68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7C82159-DCAE-6898-DF26-9DDE18405F4D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>
            <a:off x="3063301" y="4043846"/>
            <a:ext cx="62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0E7292E-5969-99AE-A838-56B2D7407F87}"/>
              </a:ext>
            </a:extLst>
          </p:cNvPr>
          <p:cNvCxnSpPr>
            <a:cxnSpLocks/>
            <a:stCxn id="3" idx="5"/>
            <a:endCxn id="10" idx="0"/>
          </p:cNvCxnSpPr>
          <p:nvPr/>
        </p:nvCxnSpPr>
        <p:spPr>
          <a:xfrm>
            <a:off x="3595587" y="3095550"/>
            <a:ext cx="324466" cy="719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450D519B-7329-4358-E462-10E834A3F828}"/>
                  </a:ext>
                </a:extLst>
              </p:cNvPr>
              <p:cNvSpPr txBox="1"/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C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450D519B-7329-4358-E462-10E834A3F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054" y="2933905"/>
                <a:ext cx="770192" cy="652741"/>
              </a:xfrm>
              <a:prstGeom prst="rect">
                <a:avLst/>
              </a:prstGeom>
              <a:blipFill>
                <a:blip r:embed="rId4"/>
                <a:stretch>
                  <a:fillRect l="-6349" t="-3738" r="-34127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1F68177-FB9D-F4FC-3BC9-B087C3AE1D8A}"/>
                  </a:ext>
                </a:extLst>
              </p:cNvPr>
              <p:cNvSpPr txBox="1"/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B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1F68177-FB9D-F4FC-3BC9-B087C3AE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65" y="3725160"/>
                <a:ext cx="770192" cy="652741"/>
              </a:xfrm>
              <a:prstGeom prst="rect">
                <a:avLst/>
              </a:prstGeom>
              <a:blipFill>
                <a:blip r:embed="rId5"/>
                <a:stretch>
                  <a:fillRect l="-6349" t="-3738" r="-31746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8B58519-06EB-763C-93A1-F27CDFCD1F09}"/>
                  </a:ext>
                </a:extLst>
              </p:cNvPr>
              <p:cNvSpPr txBox="1"/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8B58519-06EB-763C-93A1-F27CDFCD1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97" y="3714556"/>
                <a:ext cx="770192" cy="652741"/>
              </a:xfrm>
              <a:prstGeom prst="rect">
                <a:avLst/>
              </a:prstGeom>
              <a:blipFill>
                <a:blip r:embed="rId6"/>
                <a:stretch>
                  <a:fillRect l="-6299" t="-3738" r="-32283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B7DB9F6-2FEB-096E-2528-98627026AE52}"/>
                  </a:ext>
                </a:extLst>
              </p:cNvPr>
              <p:cNvSpPr txBox="1"/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B7DB9F6-2FEB-096E-2528-98627026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43" y="3725160"/>
                <a:ext cx="770192" cy="652741"/>
              </a:xfrm>
              <a:prstGeom prst="rect">
                <a:avLst/>
              </a:prstGeom>
              <a:blipFill>
                <a:blip r:embed="rId7"/>
                <a:stretch>
                  <a:fillRect l="-7143" t="-3738" r="-32540" b="-140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C520E9E7-02FD-7344-83CF-4127BC1D38A6}"/>
                  </a:ext>
                </a:extLst>
              </p:cNvPr>
              <p:cNvSpPr txBox="1"/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Glissière hélicoïdale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C520E9E7-02FD-7344-83CF-4127BC1D3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0" y="2811013"/>
                <a:ext cx="1363382" cy="923330"/>
              </a:xfrm>
              <a:prstGeom prst="rect">
                <a:avLst/>
              </a:prstGeom>
              <a:blipFill>
                <a:blip r:embed="rId8"/>
                <a:stretch>
                  <a:fillRect l="-3571" t="-2632" b="-98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497784F-FBA8-16F9-C0D7-0DD57C3FA052}"/>
                  </a:ext>
                </a:extLst>
              </p:cNvPr>
              <p:cNvSpPr txBox="1"/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Pivot en 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2497784F-FBA8-16F9-C0D7-0DD57C3FA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1" y="2591297"/>
                <a:ext cx="770192" cy="646331"/>
              </a:xfrm>
              <a:prstGeom prst="rect">
                <a:avLst/>
              </a:prstGeom>
              <a:blipFill>
                <a:blip r:embed="rId9"/>
                <a:stretch>
                  <a:fillRect l="-7143" t="-3774" r="-32540" b="-150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58DD52-514D-B41C-A8D8-FE665DE86A62}"/>
              </a:ext>
            </a:extLst>
          </p:cNvPr>
          <p:cNvCxnSpPr>
            <a:cxnSpLocks/>
          </p:cNvCxnSpPr>
          <p:nvPr/>
        </p:nvCxnSpPr>
        <p:spPr>
          <a:xfrm flipH="1">
            <a:off x="9208956" y="4114800"/>
            <a:ext cx="1498668" cy="36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6FA7FD7-5466-6143-D593-247B17CC1235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A1EB3ED-4573-43C9-4BA5-1F046EBBB5C8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B805A-AA69-DFCA-6BCB-AB3EFBBC229E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152E1AE-DB2B-F430-C647-CC4AA262E2B3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607E137-FEF1-7A1B-2E66-2E093EA883C2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91B41AF-39EB-F88A-DE30-4078B96676B2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8029870" y="4096187"/>
            <a:ext cx="883145" cy="5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90E25AD-082A-784E-4278-F996B5E1B06B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C698CA3-B3CE-D0DD-3A64-09A5D53330C1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1804EBD0-6F20-E4C4-1C12-930B1CE84BDA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DFFBF7A-49CD-B548-164B-08166DB2B992}"/>
              </a:ext>
            </a:extLst>
          </p:cNvPr>
          <p:cNvGrpSpPr/>
          <p:nvPr/>
        </p:nvGrpSpPr>
        <p:grpSpPr>
          <a:xfrm rot="19452015">
            <a:off x="5359569" y="1762530"/>
            <a:ext cx="3683811" cy="2419496"/>
            <a:chOff x="5592623" y="1682123"/>
            <a:chExt cx="3683811" cy="2419496"/>
          </a:xfrm>
        </p:grpSpPr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980FE16-465B-3763-43D6-53EDB3E8E90E}"/>
                </a:ext>
              </a:extLst>
            </p:cNvPr>
            <p:cNvCxnSpPr>
              <a:cxnSpLocks/>
              <a:endCxn id="54" idx="4"/>
            </p:cNvCxnSpPr>
            <p:nvPr/>
          </p:nvCxnSpPr>
          <p:spPr>
            <a:xfrm flipV="1">
              <a:off x="7350895" y="3382993"/>
              <a:ext cx="47942" cy="718626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5BBCB4BE-C3DF-7045-C8D0-318AB4F53D5F}"/>
                </a:ext>
              </a:extLst>
            </p:cNvPr>
            <p:cNvSpPr/>
            <p:nvPr/>
          </p:nvSpPr>
          <p:spPr>
            <a:xfrm rot="11038641">
              <a:off x="5592623" y="1682123"/>
              <a:ext cx="3683811" cy="2109943"/>
            </a:xfrm>
            <a:prstGeom prst="arc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Arc 65">
            <a:extLst>
              <a:ext uri="{FF2B5EF4-FFF2-40B4-BE49-F238E27FC236}">
                <a16:creationId xmlns:a16="http://schemas.microsoft.com/office/drawing/2014/main" id="{BF9EBBDF-04D6-BDE9-481E-D1E57E915CEC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CD3C3F-8309-556C-D425-1B90B4085D62}"/>
              </a:ext>
            </a:extLst>
          </p:cNvPr>
          <p:cNvSpPr txBox="1"/>
          <p:nvPr/>
        </p:nvSpPr>
        <p:spPr>
          <a:xfrm>
            <a:off x="5239087" y="383077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382E2F13-BFD0-5DB6-767C-EED242CA6DA2}"/>
              </a:ext>
            </a:extLst>
          </p:cNvPr>
          <p:cNvSpPr/>
          <p:nvPr/>
        </p:nvSpPr>
        <p:spPr>
          <a:xfrm>
            <a:off x="7784433" y="3973468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77D47EB-ED8F-3CCC-C5DD-2FFD9E02DD5A}"/>
              </a:ext>
            </a:extLst>
          </p:cNvPr>
          <p:cNvSpPr txBox="1"/>
          <p:nvPr/>
        </p:nvSpPr>
        <p:spPr>
          <a:xfrm>
            <a:off x="7626707" y="4130613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ED362ED-67E5-143A-E3D8-8E7F04925A14}"/>
              </a:ext>
            </a:extLst>
          </p:cNvPr>
          <p:cNvSpPr/>
          <p:nvPr/>
        </p:nvSpPr>
        <p:spPr>
          <a:xfrm>
            <a:off x="8913015" y="4029554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6BB6F-BCC6-BD43-D92A-8F532E016B24}"/>
              </a:ext>
            </a:extLst>
          </p:cNvPr>
          <p:cNvSpPr txBox="1"/>
          <p:nvPr/>
        </p:nvSpPr>
        <p:spPr>
          <a:xfrm>
            <a:off x="8730178" y="4176905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D57534-95D1-DF7A-2FF0-E19435864929}"/>
              </a:ext>
            </a:extLst>
          </p:cNvPr>
          <p:cNvSpPr/>
          <p:nvPr/>
        </p:nvSpPr>
        <p:spPr>
          <a:xfrm rot="21480000">
            <a:off x="9233713" y="4036625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2BD291BC-DF42-7AF6-BCFD-5C26B8826F54}"/>
              </a:ext>
            </a:extLst>
          </p:cNvPr>
          <p:cNvSpPr/>
          <p:nvPr/>
        </p:nvSpPr>
        <p:spPr>
          <a:xfrm>
            <a:off x="9281103" y="4102043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D3618299-B45F-2CE3-2E1D-F3964369CA48}"/>
              </a:ext>
            </a:extLst>
          </p:cNvPr>
          <p:cNvCxnSpPr>
            <a:cxnSpLocks/>
          </p:cNvCxnSpPr>
          <p:nvPr/>
        </p:nvCxnSpPr>
        <p:spPr>
          <a:xfrm>
            <a:off x="9448210" y="4281423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210C1D0-0B68-9A98-02DF-5A68EFAE6000}"/>
              </a:ext>
            </a:extLst>
          </p:cNvPr>
          <p:cNvCxnSpPr>
            <a:cxnSpLocks/>
          </p:cNvCxnSpPr>
          <p:nvPr/>
        </p:nvCxnSpPr>
        <p:spPr>
          <a:xfrm>
            <a:off x="9043345" y="4263495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845A33D-E3FC-5EE2-F2EC-2BD630D6ED54}"/>
              </a:ext>
            </a:extLst>
          </p:cNvPr>
          <p:cNvCxnSpPr>
            <a:cxnSpLocks/>
          </p:cNvCxnSpPr>
          <p:nvPr/>
        </p:nvCxnSpPr>
        <p:spPr>
          <a:xfrm rot="-180000">
            <a:off x="9050757" y="4438100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4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4DDC7-0380-E584-D62C-BFF3B9F38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8AB75-0659-6D76-5B04-936222A6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FA5CDB-A3C8-ABB7-5388-02D2450B0500}"/>
                  </a:ext>
                </a:extLst>
              </p:cNvPr>
              <p:cNvSpPr txBox="1"/>
              <p:nvPr/>
            </p:nvSpPr>
            <p:spPr>
              <a:xfrm>
                <a:off x="540187" y="2103434"/>
                <a:ext cx="4572000" cy="2437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Déterminer le vecteur vitesse en D en fonction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Composition des vitesses :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/0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D3FA5CDB-A3C8-ABB7-5388-02D2450B0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7" y="2103434"/>
                <a:ext cx="4572000" cy="2437975"/>
              </a:xfrm>
              <a:prstGeom prst="rect">
                <a:avLst/>
              </a:prstGeom>
              <a:blipFill>
                <a:blip r:embed="rId2"/>
                <a:stretch>
                  <a:fillRect l="-1200" t="-1000" r="-24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CF36034-250A-A8C0-DCDF-2AB30A245C60}"/>
              </a:ext>
            </a:extLst>
          </p:cNvPr>
          <p:cNvCxnSpPr>
            <a:cxnSpLocks/>
          </p:cNvCxnSpPr>
          <p:nvPr/>
        </p:nvCxnSpPr>
        <p:spPr>
          <a:xfrm flipH="1">
            <a:off x="9208956" y="4114800"/>
            <a:ext cx="1498668" cy="36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5E4DE31-0932-4F37-2396-164EB072E43A}"/>
              </a:ext>
            </a:extLst>
          </p:cNvPr>
          <p:cNvCxnSpPr>
            <a:cxnSpLocks/>
          </p:cNvCxnSpPr>
          <p:nvPr/>
        </p:nvCxnSpPr>
        <p:spPr>
          <a:xfrm>
            <a:off x="10641145" y="3959352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A9C7FF7-9015-C4E7-1A60-2DB76D202CA8}"/>
              </a:ext>
            </a:extLst>
          </p:cNvPr>
          <p:cNvCxnSpPr>
            <a:cxnSpLocks/>
          </p:cNvCxnSpPr>
          <p:nvPr/>
        </p:nvCxnSpPr>
        <p:spPr>
          <a:xfrm>
            <a:off x="10110216" y="3967035"/>
            <a:ext cx="0" cy="3130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093AF67-9B3D-9152-E7EB-C1CCC03CD7BB}"/>
              </a:ext>
            </a:extLst>
          </p:cNvPr>
          <p:cNvSpPr/>
          <p:nvPr/>
        </p:nvSpPr>
        <p:spPr>
          <a:xfrm>
            <a:off x="10158984" y="4007270"/>
            <a:ext cx="402333" cy="23628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C3919C5-9C9F-D04E-35FB-91915F5973E1}"/>
              </a:ext>
            </a:extLst>
          </p:cNvPr>
          <p:cNvCxnSpPr>
            <a:cxnSpLocks/>
          </p:cNvCxnSpPr>
          <p:nvPr/>
        </p:nvCxnSpPr>
        <p:spPr>
          <a:xfrm>
            <a:off x="10369682" y="4255110"/>
            <a:ext cx="0" cy="1040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6A77BA4-B0B8-AB38-3320-243358D7FB66}"/>
              </a:ext>
            </a:extLst>
          </p:cNvPr>
          <p:cNvCxnSpPr>
            <a:cxnSpLocks/>
          </p:cNvCxnSpPr>
          <p:nvPr/>
        </p:nvCxnSpPr>
        <p:spPr>
          <a:xfrm>
            <a:off x="10174599" y="5296471"/>
            <a:ext cx="37110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744B03F-9DDF-713A-1625-27EF0D3CEE33}"/>
              </a:ext>
            </a:extLst>
          </p:cNvPr>
          <p:cNvCxnSpPr>
            <a:cxnSpLocks/>
            <a:stCxn id="30" idx="6"/>
            <a:endCxn id="36" idx="2"/>
          </p:cNvCxnSpPr>
          <p:nvPr/>
        </p:nvCxnSpPr>
        <p:spPr>
          <a:xfrm>
            <a:off x="8029870" y="4096187"/>
            <a:ext cx="883145" cy="56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6F9CB62-A886-CBAE-AE4F-C223658643D1}"/>
              </a:ext>
            </a:extLst>
          </p:cNvPr>
          <p:cNvCxnSpPr>
            <a:cxnSpLocks/>
          </p:cNvCxnSpPr>
          <p:nvPr/>
        </p:nvCxnSpPr>
        <p:spPr>
          <a:xfrm>
            <a:off x="10360149" y="3237628"/>
            <a:ext cx="0" cy="7696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A6137F9-5DF4-9B03-6C7A-8DA1254B48BB}"/>
              </a:ext>
            </a:extLst>
          </p:cNvPr>
          <p:cNvCxnSpPr>
            <a:cxnSpLocks/>
            <a:stCxn id="54" idx="6"/>
          </p:cNvCxnSpPr>
          <p:nvPr/>
        </p:nvCxnSpPr>
        <p:spPr>
          <a:xfrm flipV="1">
            <a:off x="7521555" y="3237628"/>
            <a:ext cx="2838594" cy="226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69E0FEF4-D658-2CA2-2551-431141627902}"/>
              </a:ext>
            </a:extLst>
          </p:cNvPr>
          <p:cNvSpPr/>
          <p:nvPr/>
        </p:nvSpPr>
        <p:spPr>
          <a:xfrm>
            <a:off x="7276118" y="3137556"/>
            <a:ext cx="245437" cy="2454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3534E5B9-CD50-8D70-2EE3-CE0A2F210DF2}"/>
              </a:ext>
            </a:extLst>
          </p:cNvPr>
          <p:cNvGrpSpPr/>
          <p:nvPr/>
        </p:nvGrpSpPr>
        <p:grpSpPr>
          <a:xfrm rot="19452015">
            <a:off x="5359569" y="1762530"/>
            <a:ext cx="3683811" cy="2419496"/>
            <a:chOff x="5592623" y="1682123"/>
            <a:chExt cx="3683811" cy="2419496"/>
          </a:xfrm>
        </p:grpSpPr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591BE44-5773-E5DA-81A2-4D73787DBB69}"/>
                </a:ext>
              </a:extLst>
            </p:cNvPr>
            <p:cNvCxnSpPr>
              <a:cxnSpLocks/>
              <a:endCxn id="54" idx="4"/>
            </p:cNvCxnSpPr>
            <p:nvPr/>
          </p:nvCxnSpPr>
          <p:spPr>
            <a:xfrm flipV="1">
              <a:off x="7350895" y="3382993"/>
              <a:ext cx="47942" cy="718626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92DAA789-D23E-6527-1353-C38ED346EABC}"/>
                </a:ext>
              </a:extLst>
            </p:cNvPr>
            <p:cNvSpPr/>
            <p:nvPr/>
          </p:nvSpPr>
          <p:spPr>
            <a:xfrm rot="11038641">
              <a:off x="5592623" y="1682123"/>
              <a:ext cx="3683811" cy="2109943"/>
            </a:xfrm>
            <a:prstGeom prst="arc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6" name="Arc 65">
            <a:extLst>
              <a:ext uri="{FF2B5EF4-FFF2-40B4-BE49-F238E27FC236}">
                <a16:creationId xmlns:a16="http://schemas.microsoft.com/office/drawing/2014/main" id="{9B4D2CC8-4897-6A48-65F2-9FB5D4D2EEE4}"/>
              </a:ext>
            </a:extLst>
          </p:cNvPr>
          <p:cNvSpPr/>
          <p:nvPr/>
        </p:nvSpPr>
        <p:spPr>
          <a:xfrm rot="7896116">
            <a:off x="4973530" y="1518151"/>
            <a:ext cx="3496747" cy="2005441"/>
          </a:xfrm>
          <a:prstGeom prst="arc">
            <a:avLst>
              <a:gd name="adj1" fmla="val 17001861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64FEDD-B4E0-C5B4-FBF4-53E1B4EC4EEB}"/>
              </a:ext>
            </a:extLst>
          </p:cNvPr>
          <p:cNvSpPr txBox="1"/>
          <p:nvPr/>
        </p:nvSpPr>
        <p:spPr>
          <a:xfrm>
            <a:off x="5239087" y="3830779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F580AE1-DCD7-5833-E0AF-17A7F3F8BA57}"/>
              </a:ext>
            </a:extLst>
          </p:cNvPr>
          <p:cNvSpPr/>
          <p:nvPr/>
        </p:nvSpPr>
        <p:spPr>
          <a:xfrm>
            <a:off x="7784433" y="3973468"/>
            <a:ext cx="245437" cy="245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D2A0D4-5623-8F33-B9F7-7B8BEDE8ABC0}"/>
              </a:ext>
            </a:extLst>
          </p:cNvPr>
          <p:cNvSpPr txBox="1"/>
          <p:nvPr/>
        </p:nvSpPr>
        <p:spPr>
          <a:xfrm>
            <a:off x="7626707" y="4130613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B’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2C27A24-8C1D-49CA-0FAE-8DC133FA5BFB}"/>
              </a:ext>
            </a:extLst>
          </p:cNvPr>
          <p:cNvSpPr/>
          <p:nvPr/>
        </p:nvSpPr>
        <p:spPr>
          <a:xfrm>
            <a:off x="8913015" y="4029554"/>
            <a:ext cx="245437" cy="2454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625219-8F01-6155-A330-A28EA3BE503D}"/>
              </a:ext>
            </a:extLst>
          </p:cNvPr>
          <p:cNvSpPr txBox="1"/>
          <p:nvPr/>
        </p:nvSpPr>
        <p:spPr>
          <a:xfrm>
            <a:off x="8730178" y="4176905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8EE0A0-2CA1-62DE-B597-6A30C345FA41}"/>
              </a:ext>
            </a:extLst>
          </p:cNvPr>
          <p:cNvSpPr/>
          <p:nvPr/>
        </p:nvSpPr>
        <p:spPr>
          <a:xfrm rot="21480000">
            <a:off x="9233713" y="4036625"/>
            <a:ext cx="402333" cy="2362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5BB5974F-46C3-83E8-019E-7CBC40A5BF5D}"/>
              </a:ext>
            </a:extLst>
          </p:cNvPr>
          <p:cNvSpPr/>
          <p:nvPr/>
        </p:nvSpPr>
        <p:spPr>
          <a:xfrm>
            <a:off x="9281103" y="4102043"/>
            <a:ext cx="262012" cy="117994"/>
          </a:xfrm>
          <a:custGeom>
            <a:avLst/>
            <a:gdLst>
              <a:gd name="connsiteX0" fmla="*/ 0 w 262012"/>
              <a:gd name="connsiteY0" fmla="*/ 117994 h 117994"/>
              <a:gd name="connsiteX1" fmla="*/ 14288 w 262012"/>
              <a:gd name="connsiteY1" fmla="*/ 8456 h 117994"/>
              <a:gd name="connsiteX2" fmla="*/ 80963 w 262012"/>
              <a:gd name="connsiteY2" fmla="*/ 13219 h 117994"/>
              <a:gd name="connsiteX3" fmla="*/ 85725 w 262012"/>
              <a:gd name="connsiteY3" fmla="*/ 37031 h 117994"/>
              <a:gd name="connsiteX4" fmla="*/ 95250 w 262012"/>
              <a:gd name="connsiteY4" fmla="*/ 60844 h 117994"/>
              <a:gd name="connsiteX5" fmla="*/ 142875 w 262012"/>
              <a:gd name="connsiteY5" fmla="*/ 79894 h 117994"/>
              <a:gd name="connsiteX6" fmla="*/ 171450 w 262012"/>
              <a:gd name="connsiteY6" fmla="*/ 75131 h 117994"/>
              <a:gd name="connsiteX7" fmla="*/ 176213 w 262012"/>
              <a:gd name="connsiteY7" fmla="*/ 60844 h 117994"/>
              <a:gd name="connsiteX8" fmla="*/ 190500 w 262012"/>
              <a:gd name="connsiteY8" fmla="*/ 37031 h 117994"/>
              <a:gd name="connsiteX9" fmla="*/ 195263 w 262012"/>
              <a:gd name="connsiteY9" fmla="*/ 22744 h 117994"/>
              <a:gd name="connsiteX10" fmla="*/ 233363 w 262012"/>
              <a:gd name="connsiteY10" fmla="*/ 3694 h 117994"/>
              <a:gd name="connsiteX11" fmla="*/ 257175 w 262012"/>
              <a:gd name="connsiteY11" fmla="*/ 8456 h 117994"/>
              <a:gd name="connsiteX12" fmla="*/ 261938 w 262012"/>
              <a:gd name="connsiteY12" fmla="*/ 79894 h 1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012" h="117994">
                <a:moveTo>
                  <a:pt x="0" y="117994"/>
                </a:moveTo>
                <a:cubicBezTo>
                  <a:pt x="4763" y="81481"/>
                  <a:pt x="-8227" y="37593"/>
                  <a:pt x="14288" y="8456"/>
                </a:cubicBezTo>
                <a:cubicBezTo>
                  <a:pt x="27912" y="-9175"/>
                  <a:pt x="60275" y="4944"/>
                  <a:pt x="80963" y="13219"/>
                </a:cubicBezTo>
                <a:cubicBezTo>
                  <a:pt x="88479" y="16225"/>
                  <a:pt x="83399" y="29278"/>
                  <a:pt x="85725" y="37031"/>
                </a:cubicBezTo>
                <a:cubicBezTo>
                  <a:pt x="88181" y="45220"/>
                  <a:pt x="90281" y="53887"/>
                  <a:pt x="95250" y="60844"/>
                </a:cubicBezTo>
                <a:cubicBezTo>
                  <a:pt x="103422" y="72285"/>
                  <a:pt x="135799" y="77872"/>
                  <a:pt x="142875" y="79894"/>
                </a:cubicBezTo>
                <a:cubicBezTo>
                  <a:pt x="152400" y="78306"/>
                  <a:pt x="163066" y="79922"/>
                  <a:pt x="171450" y="75131"/>
                </a:cubicBezTo>
                <a:cubicBezTo>
                  <a:pt x="175809" y="72640"/>
                  <a:pt x="173968" y="65334"/>
                  <a:pt x="176213" y="60844"/>
                </a:cubicBezTo>
                <a:cubicBezTo>
                  <a:pt x="180353" y="52565"/>
                  <a:pt x="186360" y="45310"/>
                  <a:pt x="190500" y="37031"/>
                </a:cubicBezTo>
                <a:cubicBezTo>
                  <a:pt x="192745" y="32541"/>
                  <a:pt x="192127" y="26664"/>
                  <a:pt x="195263" y="22744"/>
                </a:cubicBezTo>
                <a:cubicBezTo>
                  <a:pt x="201978" y="14351"/>
                  <a:pt x="226170" y="6571"/>
                  <a:pt x="233363" y="3694"/>
                </a:cubicBezTo>
                <a:cubicBezTo>
                  <a:pt x="241300" y="5281"/>
                  <a:pt x="253010" y="1515"/>
                  <a:pt x="257175" y="8456"/>
                </a:cubicBezTo>
                <a:cubicBezTo>
                  <a:pt x="262990" y="18148"/>
                  <a:pt x="261938" y="65195"/>
                  <a:pt x="261938" y="7989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21D9B98B-9A64-491C-2D32-6F27E476E660}"/>
              </a:ext>
            </a:extLst>
          </p:cNvPr>
          <p:cNvCxnSpPr>
            <a:cxnSpLocks/>
          </p:cNvCxnSpPr>
          <p:nvPr/>
        </p:nvCxnSpPr>
        <p:spPr>
          <a:xfrm>
            <a:off x="9448210" y="4281423"/>
            <a:ext cx="0" cy="13534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C8072B7-8C23-7EE5-BE3F-D3690BA089B3}"/>
              </a:ext>
            </a:extLst>
          </p:cNvPr>
          <p:cNvCxnSpPr>
            <a:cxnSpLocks/>
          </p:cNvCxnSpPr>
          <p:nvPr/>
        </p:nvCxnSpPr>
        <p:spPr>
          <a:xfrm>
            <a:off x="9043345" y="4263495"/>
            <a:ext cx="8930" cy="1846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B0772D63-B92C-6DDA-58D8-4BF1C6FF38AD}"/>
              </a:ext>
            </a:extLst>
          </p:cNvPr>
          <p:cNvCxnSpPr>
            <a:cxnSpLocks/>
          </p:cNvCxnSpPr>
          <p:nvPr/>
        </p:nvCxnSpPr>
        <p:spPr>
          <a:xfrm rot="-180000">
            <a:off x="9050757" y="4438100"/>
            <a:ext cx="40486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B4B57E28-C8E8-02A6-5004-F3C95E87514D}"/>
              </a:ext>
            </a:extLst>
          </p:cNvPr>
          <p:cNvSpPr txBox="1"/>
          <p:nvPr/>
        </p:nvSpPr>
        <p:spPr>
          <a:xfrm>
            <a:off x="7420926" y="2820277"/>
            <a:ext cx="4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F97D428-3FAE-7712-F30D-D3083DECDDB5}"/>
              </a:ext>
            </a:extLst>
          </p:cNvPr>
          <p:cNvCxnSpPr>
            <a:cxnSpLocks/>
          </p:cNvCxnSpPr>
          <p:nvPr/>
        </p:nvCxnSpPr>
        <p:spPr>
          <a:xfrm flipV="1">
            <a:off x="9039266" y="4144107"/>
            <a:ext cx="919024" cy="616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74C69F0-D363-41F6-8863-B90F7DDEF7F6}"/>
                  </a:ext>
                </a:extLst>
              </p:cNvPr>
              <p:cNvSpPr txBox="1"/>
              <p:nvPr/>
            </p:nvSpPr>
            <p:spPr>
              <a:xfrm>
                <a:off x="8834533" y="3571334"/>
                <a:ext cx="1094629" cy="4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fr-F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∊3/0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774C69F0-D363-41F6-8863-B90F7DDEF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533" y="3571334"/>
                <a:ext cx="1094629" cy="434158"/>
              </a:xfrm>
              <a:prstGeom prst="rect">
                <a:avLst/>
              </a:prstGeom>
              <a:blipFill>
                <a:blip r:embed="rId3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6375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81_TF11437505.potx" id="{B6B28B30-434A-44ED-A7AD-D9002B198BFB}" vid="{9C6040AD-F912-4FA0-BF90-A78807B94E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{49BF69DD-9F24-4AEB-A7F2-902A2E7DD629}TF235124e3-e6db-4c6d-93c8-733f2fadbc604cdaaf06_win32-f7479a0b6345</Template>
  <TotalTime>223</TotalTime>
  <Words>396</Words>
  <Application>Microsoft Office PowerPoint</Application>
  <PresentationFormat>Grand écran</PresentationFormat>
  <Paragraphs>126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Cambria Math</vt:lpstr>
      <vt:lpstr>Georgia Pro Cond Light</vt:lpstr>
      <vt:lpstr>Speak Pro</vt:lpstr>
      <vt:lpstr>RetrospectVTI</vt:lpstr>
      <vt:lpstr>Révision cinématique</vt:lpstr>
      <vt:lpstr>Sécateur électrique</vt:lpstr>
      <vt:lpstr>Sécateur électrique</vt:lpstr>
      <vt:lpstr>Sécateur électrique</vt:lpstr>
      <vt:lpstr>Sécateur électrique</vt:lpstr>
      <vt:lpstr>Sécateur électrique</vt:lpstr>
      <vt:lpstr>Sécateur électrique</vt:lpstr>
      <vt:lpstr>Sécateur électrique</vt:lpstr>
      <vt:lpstr>Sécateur électrique</vt:lpstr>
      <vt:lpstr>Sécateur électrique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6</cp:revision>
  <dcterms:created xsi:type="dcterms:W3CDTF">2025-09-16T05:27:54Z</dcterms:created>
  <dcterms:modified xsi:type="dcterms:W3CDTF">2025-09-16T09:11:12Z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