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3F7C1F-8609-E984-A579-C403C60836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3DC240-E6BB-45CA-E5C2-EDE3E42D57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7BDECA-56F1-4CB4-35AF-B0108AEA5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EDDE-BF11-4D0B-A042-A8052FF1AA0D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CA135-F082-6B80-CA6B-F08D49409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E5C62B-CE91-CDCE-6EE6-EDCF4CD99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6AD-74B7-4A00-92EA-A6F8E652A7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1706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EC4979-B439-0170-8489-39E563A87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68CB046-4A10-20E5-9A30-EBE0AF33B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E30164-59E9-0420-FCC0-BD00162B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EDDE-BF11-4D0B-A042-A8052FF1AA0D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3DE38B-8D83-A7ED-5665-167BB6BEB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F49C96-8453-3CC4-1089-B8726D099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6AD-74B7-4A00-92EA-A6F8E652A7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29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465DBDF-0651-0FD2-C029-C86717816A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760E228-69BA-F8A1-181E-C5C932955A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D7EC7A-4855-61A8-02F1-6E0F136BE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EDDE-BF11-4D0B-A042-A8052FF1AA0D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9CBE68-6DA4-BEB4-E8DA-262282168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48E5D6-5A93-8C03-6092-372F149DC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6AD-74B7-4A00-92EA-A6F8E652A7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998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06CF98-A22B-0CF4-7351-3971FCCFF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E3EC78-929C-3310-4346-4A448A1AF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E81235-607E-E17E-4F47-3CBEAE0E4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EDDE-BF11-4D0B-A042-A8052FF1AA0D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E1F226-8604-2000-5ACB-C75E369D9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73F3BB-571C-F4D7-1171-E4C4E9DEB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6AD-74B7-4A00-92EA-A6F8E652A7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055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7E89BA-0B7D-EF9D-D9BE-B339443AA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837139B-322C-599F-B247-7675E79780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31D6D5-0A59-C62A-6A81-0E9E235DA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EDDE-BF11-4D0B-A042-A8052FF1AA0D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46A2B7-0A85-FE3C-6F69-4DBEE0BF9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E71D43-C0B5-5621-66D9-BBA3191DE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6AD-74B7-4A00-92EA-A6F8E652A7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7190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FF8889-4BDC-E1B1-40D4-B67AAB06A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2B9576-E4BC-FB68-FEBB-8F84907AD6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4CFB904-6C1E-52CF-89C5-DF2243259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B4201BE-5F89-41A1-6BAE-D673B2439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EDDE-BF11-4D0B-A042-A8052FF1AA0D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7400BF-0438-1630-97A8-48B7241F8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A63628-D55A-4651-8DB6-75D0B48FF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6AD-74B7-4A00-92EA-A6F8E652A7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746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3455EC-7E34-20DF-996A-BDB0324D4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07E991-4A41-7820-1750-115EDB60B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23E43FC-CE7D-8D7E-7E24-3A07D668C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CABD89C-82B2-4D6F-1384-2CB8770A1C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D8BFBF2-18D8-B846-8786-74FDDAC30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EC2497A-73BF-292D-6B23-B4B76BC95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EDDE-BF11-4D0B-A042-A8052FF1AA0D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C111474-4590-A660-CD05-D0585F8D3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EDF8AFD-7393-B55A-58FF-CBABA26F2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6AD-74B7-4A00-92EA-A6F8E652A7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1123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894F36-3357-6A3E-0B82-19A064106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22E7373-84B0-F98A-49BC-F64928A90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EDDE-BF11-4D0B-A042-A8052FF1AA0D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64BDA29-CAD7-58AE-9235-5EF34B312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42EE6CF-CA94-5E5B-7B5D-F60AE4B5A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6AD-74B7-4A00-92EA-A6F8E652A7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474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694A099-D658-232C-A95D-EDE69ADF5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EDDE-BF11-4D0B-A042-A8052FF1AA0D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29EDC39-9939-FCA1-EA6B-953217DB3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A1659DC-B88B-655F-F576-D160B62AE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6AD-74B7-4A00-92EA-A6F8E652A7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688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561FE5-5B78-EB19-F40B-9C786AB22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BFDCF2-6A10-1E31-1E87-ABBFB6808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4E7D677-76FD-DF77-A467-392C08519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BAEF9A3-498F-649C-A175-9E55C6510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EDDE-BF11-4D0B-A042-A8052FF1AA0D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329E64-BB9E-3AF7-17BF-A68E16C59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EB035B1-DB82-D46F-1621-5DC879248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6AD-74B7-4A00-92EA-A6F8E652A7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6853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A79D60-875C-1DA1-55EB-D74EAA69E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03C87F0-0016-DEA1-67CB-38D513A969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4D4992-7992-9DF0-16EB-EF807296B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9526AB-6B15-B41A-4690-A1B074EA0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EDDE-BF11-4D0B-A042-A8052FF1AA0D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206D5F-7E6A-8025-EFB2-75733A0B2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B87245-C3CD-BAD6-5ACF-119CD9FD6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6AD-74B7-4A00-92EA-A6F8E652A7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3016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04A144C-0A52-3AA8-055D-E91F9AE4E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08C5CDC-2016-3AAE-DDED-085667D7D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9F4EFB-159B-2717-8987-50AD5B586C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6EDDE-BF11-4D0B-A042-A8052FF1AA0D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91D61D-E084-0D01-1D91-82A4B39515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896EA1-1A3A-F8CA-DE50-5C4011621F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5AB6AD-74B7-4A00-92EA-A6F8E652A7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4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0A4AAF-B878-D489-13FC-E4F9804D0E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Entrainements </a:t>
            </a:r>
            <a:br>
              <a:rPr lang="fr-FR" dirty="0"/>
            </a:br>
            <a:r>
              <a:rPr lang="fr-FR" dirty="0"/>
              <a:t>statique et RDM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AD9B8C9-9807-7A51-D6F2-928A207DD6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1628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00F3D6-9F08-3EBF-2512-C2C30AE42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5C0FB0B0-AA6E-E35C-5511-E9A79D0B3B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1219" y="365125"/>
            <a:ext cx="10138268" cy="539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474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D02539-34F1-32D8-64FF-8B5CC5228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5EB5EB-ABD5-CAD2-8A8B-F9692DF1F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95C4679-8A3F-F174-7D8B-1B81581AC7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3695" y="262519"/>
            <a:ext cx="9139555" cy="6131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534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585FB2-BCB0-B3C9-A568-C3B595D7A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12A92DE3-260F-8715-BABF-18C894596F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365125"/>
            <a:ext cx="10046485" cy="77763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E5AFD99-0689-0C3D-FDE2-D52FB06F8C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0671" y="1142755"/>
            <a:ext cx="5810504" cy="559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870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ECB160-4282-FD5A-5D29-9CE14B817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9A71A4-63A8-F65D-E34B-1717C6021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8B5FB33-2E1C-354A-047C-903655207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910" y="1027906"/>
            <a:ext cx="10702180" cy="420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15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24B1D1-8FBE-E982-D044-EBAE78D58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14B6B207-B003-9DF5-BDA5-41303F3A49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4"/>
            <a:ext cx="10598309" cy="540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162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08CD49-DDC2-5CE1-D107-C46E367C7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8FD2C0-1CBB-7585-423B-01423902D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E0C1989-B1BB-39F1-0046-DF4DAA65A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6495" y="566338"/>
            <a:ext cx="7059010" cy="5725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908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582522-15B2-333F-862D-E6ECA5241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F8E20A-E4B1-0D23-5384-C447EDD5E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58BBF16-70E7-50B7-62E2-C5F4A94E37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75" y="1498600"/>
            <a:ext cx="10943949" cy="318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934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B9D97B-C9E6-6BA1-03B6-202DEE6CE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661062-1B11-7364-7B3C-212B3BE2D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173CE00-6C84-2D4E-13A2-1510BE4BE5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05" y="485364"/>
            <a:ext cx="7268589" cy="588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0941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8476</TotalTime>
  <Words>5</Words>
  <Application>Microsoft Office PowerPoint</Application>
  <PresentationFormat>Grand écran</PresentationFormat>
  <Paragraphs>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Thème Office</vt:lpstr>
      <vt:lpstr>Entrainements  statique et RDM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Dominique FICHOT</dc:creator>
  <cp:lastModifiedBy>Dominique FICHOT</cp:lastModifiedBy>
  <cp:revision>1</cp:revision>
  <dcterms:created xsi:type="dcterms:W3CDTF">2025-09-23T13:06:22Z</dcterms:created>
  <dcterms:modified xsi:type="dcterms:W3CDTF">2025-09-30T07:14:40Z</dcterms:modified>
</cp:coreProperties>
</file>