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6"/>
  </p:notesMasterIdLst>
  <p:handoutMasterIdLst>
    <p:handoutMasterId r:id="rId17"/>
  </p:handoutMasterIdLst>
  <p:sldIdLst>
    <p:sldId id="256" r:id="rId5"/>
    <p:sldId id="278" r:id="rId6"/>
    <p:sldId id="290" r:id="rId7"/>
    <p:sldId id="277" r:id="rId8"/>
    <p:sldId id="291" r:id="rId9"/>
    <p:sldId id="286" r:id="rId10"/>
    <p:sldId id="292" r:id="rId11"/>
    <p:sldId id="293" r:id="rId12"/>
    <p:sldId id="294" r:id="rId13"/>
    <p:sldId id="264" r:id="rId14"/>
    <p:sldId id="263" r:id="rId15"/>
  </p:sldIdLst>
  <p:sldSz cx="12192000" cy="6858000"/>
  <p:notesSz cx="6858000" cy="9144000"/>
  <p:defaultTextStyle>
    <a:defPPr rtl="0">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951" autoAdjust="0"/>
  </p:normalViewPr>
  <p:slideViewPr>
    <p:cSldViewPr snapToGrid="0">
      <p:cViewPr varScale="1">
        <p:scale>
          <a:sx n="102" d="100"/>
          <a:sy n="102" d="100"/>
        </p:scale>
        <p:origin x="894" y="96"/>
      </p:cViewPr>
      <p:guideLst>
        <p:guide orient="horz" pos="792"/>
        <p:guide pos="3144"/>
        <p:guide orient="horz" pos="960"/>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99" d="100"/>
          <a:sy n="99" d="100"/>
        </p:scale>
        <p:origin x="282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lang="fr-FR" sz="1200"/>
            </a:lvl1pPr>
          </a:lstStyle>
          <a:p>
            <a:pPr rtl="0"/>
            <a:fld id="{2CFDBA2A-F489-43A0-B0BF-C99938E31F1B}" type="datetime1">
              <a:rPr lang="fr-FR" smtClean="0"/>
              <a:t>22/01/2024</a:t>
            </a:fld>
            <a:endParaRPr lang="fr-FR" dirty="0"/>
          </a:p>
        </p:txBody>
      </p:sp>
      <p:sp>
        <p:nvSpPr>
          <p:cNvPr id="4" name="Espace réservé du pied de page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5" name="Espace réservé du numéro de diapositive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BBEB6193-5AA7-489B-8575-00593FC261DE}" type="slidenum">
              <a:rPr lang="fr-FR" smtClean="0"/>
              <a:t>‹N°›</a:t>
            </a:fld>
            <a:endParaRPr lang="fr-FR"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lang="fr-F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lang="fr-FR" sz="1200"/>
            </a:lvl1pPr>
          </a:lstStyle>
          <a:p>
            <a:fld id="{98BD74B4-7A15-45F0-A27E-40F377658F7E}" type="datetime1">
              <a:rPr lang="fr-FR" smtClean="0"/>
              <a:pPr/>
              <a:t>22/01/2024</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defPPr>
              <a:defRPr lang="fr-FR"/>
            </a:defPPr>
          </a:lstStyle>
          <a:p>
            <a:pPr rtl="0"/>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lang="fr-F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lang="fr-FR" sz="1200"/>
            </a:lvl1pPr>
          </a:lstStyle>
          <a:p>
            <a:pPr rtl="0"/>
            <a:fld id="{10895658-EA1F-4910-80AB-4DA76E167475}" type="slidenum">
              <a:rPr lang="fr-FR" smtClean="0"/>
              <a:t>‹N°›</a:t>
            </a:fld>
            <a:endParaRPr lang="fr-FR"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lang="fr-FR" sz="1200" kern="1200">
        <a:solidFill>
          <a:schemeClr val="tx1"/>
        </a:solidFill>
        <a:latin typeface="+mn-lt"/>
        <a:ea typeface="+mn-ea"/>
        <a:cs typeface="+mn-cs"/>
      </a:defRPr>
    </a:lvl1pPr>
    <a:lvl2pPr marL="457200" algn="l" defTabSz="914400" rtl="0" eaLnBrk="1" latinLnBrk="0" hangingPunct="1">
      <a:defRPr lang="fr-FR" sz="1200" kern="1200">
        <a:solidFill>
          <a:schemeClr val="tx1"/>
        </a:solidFill>
        <a:latin typeface="+mn-lt"/>
        <a:ea typeface="+mn-ea"/>
        <a:cs typeface="+mn-cs"/>
      </a:defRPr>
    </a:lvl2pPr>
    <a:lvl3pPr marL="914400" algn="l" defTabSz="914400" rtl="0" eaLnBrk="1" latinLnBrk="0" hangingPunct="1">
      <a:defRPr lang="fr-FR" sz="1200" kern="1200">
        <a:solidFill>
          <a:schemeClr val="tx1"/>
        </a:solidFill>
        <a:latin typeface="+mn-lt"/>
        <a:ea typeface="+mn-ea"/>
        <a:cs typeface="+mn-cs"/>
      </a:defRPr>
    </a:lvl3pPr>
    <a:lvl4pPr marL="1371600" algn="l" defTabSz="914400" rtl="0" eaLnBrk="1" latinLnBrk="0" hangingPunct="1">
      <a:defRPr lang="fr-FR" sz="1200" kern="1200">
        <a:solidFill>
          <a:schemeClr val="tx1"/>
        </a:solidFill>
        <a:latin typeface="+mn-lt"/>
        <a:ea typeface="+mn-ea"/>
        <a:cs typeface="+mn-cs"/>
      </a:defRPr>
    </a:lvl4pPr>
    <a:lvl5pPr marL="1828800" algn="l" defTabSz="914400" rtl="0" eaLnBrk="1" latinLnBrk="0" hangingPunct="1">
      <a:defRPr lang="fr-FR" sz="1200" kern="1200">
        <a:solidFill>
          <a:schemeClr val="tx1"/>
        </a:solidFill>
        <a:latin typeface="+mn-lt"/>
        <a:ea typeface="+mn-ea"/>
        <a:cs typeface="+mn-cs"/>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1</a:t>
            </a:fld>
            <a:endParaRPr lang="fr-FR" dirty="0"/>
          </a:p>
        </p:txBody>
      </p:sp>
    </p:spTree>
    <p:extLst>
      <p:ext uri="{BB962C8B-B14F-4D97-AF65-F5344CB8AC3E}">
        <p14:creationId xmlns:p14="http://schemas.microsoft.com/office/powerpoint/2010/main" val="3671081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10</a:t>
            </a:fld>
            <a:endParaRPr lang="fr-FR" dirty="0"/>
          </a:p>
        </p:txBody>
      </p:sp>
    </p:spTree>
    <p:extLst>
      <p:ext uri="{BB962C8B-B14F-4D97-AF65-F5344CB8AC3E}">
        <p14:creationId xmlns:p14="http://schemas.microsoft.com/office/powerpoint/2010/main" val="3653355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11</a:t>
            </a:fld>
            <a:endParaRPr lang="fr-FR" dirty="0"/>
          </a:p>
        </p:txBody>
      </p:sp>
    </p:spTree>
    <p:extLst>
      <p:ext uri="{BB962C8B-B14F-4D97-AF65-F5344CB8AC3E}">
        <p14:creationId xmlns:p14="http://schemas.microsoft.com/office/powerpoint/2010/main" val="3430345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2</a:t>
            </a:fld>
            <a:endParaRPr lang="fr-FR" dirty="0"/>
          </a:p>
        </p:txBody>
      </p:sp>
    </p:spTree>
    <p:extLst>
      <p:ext uri="{BB962C8B-B14F-4D97-AF65-F5344CB8AC3E}">
        <p14:creationId xmlns:p14="http://schemas.microsoft.com/office/powerpoint/2010/main" val="1264783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rtl="0" fontAlgn="base">
              <a:spcBef>
                <a:spcPts val="0"/>
              </a:spcBef>
              <a:spcAft>
                <a:spcPts val="0"/>
              </a:spcAft>
              <a:buFont typeface="Arial" panose="020B0604020202020204" pitchFamily="34" charset="0"/>
              <a:buNone/>
            </a:pPr>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3</a:t>
            </a:fld>
            <a:endParaRPr lang="fr-FR" dirty="0"/>
          </a:p>
        </p:txBody>
      </p:sp>
    </p:spTree>
    <p:extLst>
      <p:ext uri="{BB962C8B-B14F-4D97-AF65-F5344CB8AC3E}">
        <p14:creationId xmlns:p14="http://schemas.microsoft.com/office/powerpoint/2010/main" val="202831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4</a:t>
            </a:fld>
            <a:endParaRPr lang="fr-FR" dirty="0"/>
          </a:p>
        </p:txBody>
      </p:sp>
    </p:spTree>
    <p:extLst>
      <p:ext uri="{BB962C8B-B14F-4D97-AF65-F5344CB8AC3E}">
        <p14:creationId xmlns:p14="http://schemas.microsoft.com/office/powerpoint/2010/main" val="299275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a:p>
            <a:endParaRPr lang="fr-FR" dirty="0"/>
          </a:p>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5</a:t>
            </a:fld>
            <a:endParaRPr lang="fr-FR" dirty="0"/>
          </a:p>
        </p:txBody>
      </p:sp>
    </p:spTree>
    <p:extLst>
      <p:ext uri="{BB962C8B-B14F-4D97-AF65-F5344CB8AC3E}">
        <p14:creationId xmlns:p14="http://schemas.microsoft.com/office/powerpoint/2010/main" val="2838841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6</a:t>
            </a:fld>
            <a:endParaRPr lang="fr-FR" dirty="0"/>
          </a:p>
        </p:txBody>
      </p:sp>
    </p:spTree>
    <p:extLst>
      <p:ext uri="{BB962C8B-B14F-4D97-AF65-F5344CB8AC3E}">
        <p14:creationId xmlns:p14="http://schemas.microsoft.com/office/powerpoint/2010/main" val="2202502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7</a:t>
            </a:fld>
            <a:endParaRPr lang="fr-FR" dirty="0"/>
          </a:p>
        </p:txBody>
      </p:sp>
    </p:spTree>
    <p:extLst>
      <p:ext uri="{BB962C8B-B14F-4D97-AF65-F5344CB8AC3E}">
        <p14:creationId xmlns:p14="http://schemas.microsoft.com/office/powerpoint/2010/main" val="222243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8</a:t>
            </a:fld>
            <a:endParaRPr lang="fr-FR" dirty="0"/>
          </a:p>
        </p:txBody>
      </p:sp>
    </p:spTree>
    <p:extLst>
      <p:ext uri="{BB962C8B-B14F-4D97-AF65-F5344CB8AC3E}">
        <p14:creationId xmlns:p14="http://schemas.microsoft.com/office/powerpoint/2010/main" val="3648515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Faire rechercher 15 minutes les catégories puis les sous catégories, donner seulement quelques exemples pour illustrer.</a:t>
            </a:r>
          </a:p>
        </p:txBody>
      </p:sp>
      <p:sp>
        <p:nvSpPr>
          <p:cNvPr id="4" name="Espace réservé du numéro de diapositive 3"/>
          <p:cNvSpPr>
            <a:spLocks noGrp="1"/>
          </p:cNvSpPr>
          <p:nvPr>
            <p:ph type="sldNum" sz="quarter" idx="5"/>
          </p:nvPr>
        </p:nvSpPr>
        <p:spPr/>
        <p:txBody>
          <a:bodyPr/>
          <a:lstStyle/>
          <a:p>
            <a:pPr rtl="0"/>
            <a:fld id="{10895658-EA1F-4910-80AB-4DA76E167475}" type="slidenum">
              <a:rPr lang="fr-FR" smtClean="0"/>
              <a:t>9</a:t>
            </a:fld>
            <a:endParaRPr lang="fr-FR" dirty="0"/>
          </a:p>
        </p:txBody>
      </p:sp>
    </p:spTree>
    <p:extLst>
      <p:ext uri="{BB962C8B-B14F-4D97-AF65-F5344CB8AC3E}">
        <p14:creationId xmlns:p14="http://schemas.microsoft.com/office/powerpoint/2010/main" val="2782379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rtlCol="0" anchor="b"/>
          <a:lstStyle>
            <a:lvl1pPr algn="l">
              <a:defRPr lang="fr-FR" sz="6000" cap="all" baseline="0">
                <a:solidFill>
                  <a:schemeClr val="tx2"/>
                </a:solidFill>
              </a:defRPr>
            </a:lvl1pPr>
          </a:lstStyle>
          <a:p>
            <a:pPr rtl="0"/>
            <a:r>
              <a:rPr lang="fr-FR"/>
              <a:t>Cliquez pour ajouter un titre</a:t>
            </a:r>
          </a:p>
        </p:txBody>
      </p:sp>
      <p:sp>
        <p:nvSpPr>
          <p:cNvPr id="3" name="Sous-titr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rtlCol="0">
            <a:normAutofit/>
          </a:bodyPr>
          <a:lstStyle>
            <a:lvl1pPr marL="0" indent="0" algn="l">
              <a:lnSpc>
                <a:spcPts val="2800"/>
              </a:lnSpc>
              <a:spcBef>
                <a:spcPts val="0"/>
              </a:spcBef>
              <a:buNone/>
              <a:defRPr lang="fr-FR" sz="1800">
                <a:solidFill>
                  <a:schemeClr val="tx2"/>
                </a:solidFill>
              </a:defRPr>
            </a:lvl1pPr>
            <a:lvl2pPr marL="457200" indent="0" algn="ctr">
              <a:buNone/>
              <a:defRPr lang="fr-FR" sz="2000"/>
            </a:lvl2pPr>
            <a:lvl3pPr marL="914400" indent="0" algn="ctr">
              <a:buNone/>
              <a:defRPr lang="fr-FR" sz="1800"/>
            </a:lvl3pPr>
            <a:lvl4pPr marL="1371600" indent="0" algn="ctr">
              <a:buNone/>
              <a:defRPr lang="fr-FR" sz="1600"/>
            </a:lvl4pPr>
            <a:lvl5pPr marL="1828800" indent="0" algn="ctr">
              <a:buNone/>
              <a:defRPr lang="fr-FR" sz="1600"/>
            </a:lvl5pPr>
            <a:lvl6pPr marL="2286000" indent="0" algn="ctr">
              <a:buNone/>
              <a:defRPr lang="fr-FR" sz="1600"/>
            </a:lvl6pPr>
            <a:lvl7pPr marL="2743200" indent="0" algn="ctr">
              <a:buNone/>
              <a:defRPr lang="fr-FR" sz="1600"/>
            </a:lvl7pPr>
            <a:lvl8pPr marL="3200400" indent="0" algn="ctr">
              <a:buNone/>
              <a:defRPr lang="fr-FR" sz="1600"/>
            </a:lvl8pPr>
            <a:lvl9pPr marL="3657600" indent="0" algn="ctr">
              <a:buNone/>
              <a:defRPr lang="fr-FR" sz="1600"/>
            </a:lvl9pPr>
          </a:lstStyle>
          <a:p>
            <a:pPr rtl="0"/>
            <a:r>
              <a:rPr lang="fr-FR"/>
              <a:t>Modifiez le style des sous-titres du masque</a:t>
            </a:r>
          </a:p>
        </p:txBody>
      </p:sp>
      <p:sp>
        <p:nvSpPr>
          <p:cNvPr id="5" name="Espace réservé du pied de page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rtlCol="0"/>
          <a:lstStyle>
            <a:lvl1pPr>
              <a:defRPr lang="fr-FR">
                <a:solidFill>
                  <a:schemeClr val="bg1"/>
                </a:solidFill>
              </a:defRPr>
            </a:lvl1pPr>
          </a:lstStyle>
          <a:p>
            <a:pPr rtl="0"/>
            <a:r>
              <a:rPr lang="fr-FR" dirty="0"/>
              <a:t>Titre du pitch deck</a:t>
            </a:r>
          </a:p>
        </p:txBody>
      </p:sp>
      <p:sp>
        <p:nvSpPr>
          <p:cNvPr id="6" name="Espace réservé du numéro de diapositive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16" name="Groupe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e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e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e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e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e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e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e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e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80" name="Ovale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2" name="Ovale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5" name="Ovale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88" name="Ovale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2" name="Ovale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5" name="Ovale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98" name="Ovale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2" name="Ovale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5" name="Ovale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08" name="Ovale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10" name="Ovale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13" name="Ovale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23" name="Forme libre : Form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75" name="Ovale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97" name="Graphisme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sme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Connecteur droit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Espace réservé de la date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rtlCol="0"/>
          <a:lstStyle>
            <a:lvl1pPr>
              <a:defRPr lang="fr-FR">
                <a:solidFill>
                  <a:schemeClr val="bg1"/>
                </a:solidFill>
              </a:defRPr>
            </a:lvl1pPr>
          </a:lstStyle>
          <a:p>
            <a:pPr rtl="0"/>
            <a:r>
              <a:rPr lang="fr-FR"/>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aison du marché">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u texte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30" name="Espace réservé du texte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32" name="Espace réservé du texte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rtlCol="0" anchor="ctr" anchorCtr="0">
            <a:noAutofit/>
          </a:bodyPr>
          <a:lstStyle>
            <a:lvl1pPr marL="0" indent="0" algn="ctr">
              <a:buNone/>
              <a:defRPr lang="fr-FR" sz="3200" b="1">
                <a:solidFill>
                  <a:schemeClr val="accent2">
                    <a:lumMod val="60000"/>
                    <a:lumOff val="40000"/>
                  </a:schemeClr>
                </a:solidFill>
              </a:defRPr>
            </a:lvl1pPr>
            <a:lvl2pPr>
              <a:defRPr lang="fr-FR" sz="1000"/>
            </a:lvl2pPr>
            <a:lvl3pPr>
              <a:defRPr lang="fr-FR" sz="1000"/>
            </a:lvl3pPr>
            <a:lvl4pPr>
              <a:defRPr lang="fr-FR" sz="1000"/>
            </a:lvl4pPr>
            <a:lvl5pPr>
              <a:defRPr lang="fr-FR" sz="1000"/>
            </a:lvl5pPr>
          </a:lstStyle>
          <a:p>
            <a:pPr lvl="0" rtl="0"/>
            <a:r>
              <a:rPr lang="fr-FR"/>
              <a:t>Ajouter du texte</a:t>
            </a:r>
          </a:p>
        </p:txBody>
      </p:sp>
      <p:sp>
        <p:nvSpPr>
          <p:cNvPr id="63" name="Espace réservé de la date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rtlCol="0"/>
          <a:lstStyle>
            <a:lvl1pPr>
              <a:defRPr lang="fr-FR">
                <a:solidFill>
                  <a:schemeClr val="bg1"/>
                </a:solidFill>
              </a:defRPr>
            </a:lvl1pPr>
          </a:lstStyle>
          <a:p>
            <a:pPr rtl="0"/>
            <a:r>
              <a:rPr lang="fr-FR"/>
              <a:t>20XX</a:t>
            </a:r>
          </a:p>
        </p:txBody>
      </p:sp>
      <p:sp>
        <p:nvSpPr>
          <p:cNvPr id="15" name="Espace réservé du texte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sp>
        <p:nvSpPr>
          <p:cNvPr id="36" name="Espace réservé du texte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sp>
        <p:nvSpPr>
          <p:cNvPr id="38" name="Espace réservé du texte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rtlCol="0" anchor="ctr" anchorCtr="0">
            <a:noAutofit/>
          </a:bodyPr>
          <a:lstStyle>
            <a:lvl1pPr marL="0" indent="0">
              <a:buNone/>
              <a:defRPr lang="fr-FR" sz="2000">
                <a:solidFill>
                  <a:schemeClr val="tx2"/>
                </a:solidFill>
              </a:defRPr>
            </a:lvl1pPr>
            <a:lvl2pPr>
              <a:defRPr lang="fr-FR" sz="1600">
                <a:solidFill>
                  <a:schemeClr val="tx2"/>
                </a:solidFill>
              </a:defRPr>
            </a:lvl2pPr>
            <a:lvl3pPr>
              <a:defRPr lang="fr-FR" sz="1600">
                <a:solidFill>
                  <a:schemeClr val="tx2"/>
                </a:solidFill>
              </a:defRPr>
            </a:lvl3pPr>
            <a:lvl4pPr>
              <a:defRPr lang="fr-FR" sz="1600">
                <a:solidFill>
                  <a:schemeClr val="tx2"/>
                </a:solidFill>
              </a:defRPr>
            </a:lvl4pPr>
            <a:lvl5pPr>
              <a:defRPr lang="fr-FR" sz="1600">
                <a:solidFill>
                  <a:schemeClr val="tx2"/>
                </a:solidFill>
              </a:defRPr>
            </a:lvl5pPr>
          </a:lstStyle>
          <a:p>
            <a:pPr lvl="0" rtl="0"/>
            <a:r>
              <a:rPr lang="fr-FR"/>
              <a:t>Cliquez pour modifier les styles du texte du masque</a:t>
            </a:r>
          </a:p>
        </p:txBody>
      </p:sp>
      <p:grpSp>
        <p:nvGrpSpPr>
          <p:cNvPr id="10" name="Groupe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4" name="Forme libre : Form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48" name="Graphisme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sme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Connecteur droit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e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1" name="Groupe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Connecteur droit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e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cxnSp>
          <p:nvCxnSpPr>
            <p:cNvPr id="7" name="Connecteur droit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e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64" name="Espace réservé du pied de page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rtlCol="0"/>
          <a:lstStyle>
            <a:lvl1pPr>
              <a:defRPr lang="fr-FR">
                <a:solidFill>
                  <a:schemeClr val="bg1"/>
                </a:solidFill>
              </a:defRPr>
            </a:lvl1pPr>
          </a:lstStyle>
          <a:p>
            <a:pPr rtl="0"/>
            <a:r>
              <a:rPr lang="fr-FR" dirty="0"/>
              <a:t>Titre du pitch deck</a:t>
            </a:r>
          </a:p>
        </p:txBody>
      </p:sp>
      <p:sp>
        <p:nvSpPr>
          <p:cNvPr id="65" name="Espace réservé du numéro de diapositive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aison">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Image 11" descr="Motif à bandes noir et blanc&#10;&#10;Description générée automatiquement avec un niveau de confiance faibl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6" name="Graphisme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orme libre : Form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31" name="Graphisme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Espace réservé de la date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33" name="Espace réservé du pied de page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34" name="Espace réservé du numéro de diapositive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ique du concours">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rtlCol="0" anchor="t" anchorCtr="0"/>
          <a:lstStyle>
            <a:lvl1pPr>
              <a:defRPr lang="fr-FR" cap="all" baseline="0">
                <a:solidFill>
                  <a:schemeClr val="accent1"/>
                </a:solidFill>
              </a:defRPr>
            </a:lvl1pPr>
          </a:lstStyle>
          <a:p>
            <a:pPr rtl="0"/>
            <a:r>
              <a:rPr lang="fr-FR"/>
              <a:t>CLIQUEZ POUR AJOUTER UN TITRE</a:t>
            </a:r>
            <a:endParaRPr lang="fr-FR" dirty="0"/>
          </a:p>
        </p:txBody>
      </p:sp>
      <p:sp>
        <p:nvSpPr>
          <p:cNvPr id="10" name="Espace réservé du texte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rtlCol="0">
            <a:noAutofit/>
          </a:bodyPr>
          <a:lstStyle>
            <a:lvl1pPr marL="0" indent="0" algn="ct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2" name="Espace réservé du texte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rtlCol="0">
            <a:noAutofit/>
          </a:bodyPr>
          <a:lstStyle>
            <a:lvl1pPr marL="0" indent="0" algn="l">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3" name="Espace réservé du texte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rtlCol="0">
            <a:noAutofit/>
          </a:bodyPr>
          <a:lstStyle>
            <a:lvl1pPr marL="0" indent="0" algn="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sp>
        <p:nvSpPr>
          <p:cNvPr id="11" name="Espace réservé du texte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rtlCol="0">
            <a:noAutofit/>
          </a:bodyPr>
          <a:lstStyle>
            <a:lvl1pPr marL="0" indent="0" algn="ctr">
              <a:buFont typeface="Arial" panose="020B0604020202020204" pitchFamily="34" charset="0"/>
              <a:buNone/>
              <a:defRPr lang="fr-FR" sz="1400">
                <a:solidFill>
                  <a:schemeClr val="tx1">
                    <a:lumMod val="75000"/>
                    <a:lumOff val="25000"/>
                  </a:schemeClr>
                </a:solidFill>
              </a:defRPr>
            </a:lvl1pPr>
          </a:lstStyle>
          <a:p>
            <a:pPr lvl="0" rtl="0"/>
            <a:r>
              <a:rPr lang="fr-FR"/>
              <a:t>TITRE DU QUADRANT</a:t>
            </a:r>
          </a:p>
        </p:txBody>
      </p:sp>
      <p:pic>
        <p:nvPicPr>
          <p:cNvPr id="5" name="Graphisme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Connecteur droit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Espace réservé de la date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8" name="Espace réservé du pied de page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9" name="Espace réservé du numéro de diapositive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4" name="Groupe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e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grpSp>
      <p:sp>
        <p:nvSpPr>
          <p:cNvPr id="94" name="Espace réservé du texte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rtlCol="0">
            <a:normAutofit/>
          </a:bodyPr>
          <a:lstStyle>
            <a:lvl1pPr marL="0" indent="0">
              <a:lnSpc>
                <a:spcPts val="2400"/>
              </a:lnSpc>
              <a:buNone/>
              <a:defRPr lang="fr-FR" sz="18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2" name="Espace réservé du texte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1" name="Espace réservé du texte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5" name="Espace réservé du texte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4" name="Espace réservé du texte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3" name="Espace réservé du texte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2" name="Espace réservé du texte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rtlCol="0">
            <a:normAutofit/>
          </a:bodyPr>
          <a:lstStyle>
            <a:lvl1pPr marL="0" indent="0">
              <a:lnSpc>
                <a:spcPts val="2400"/>
              </a:lnSpc>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aison avec sous-titre">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22" name="Espace réservé du texte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rtlCol="0">
            <a:noAutofit/>
          </a:bodyPr>
          <a:lstStyle>
            <a:lvl1pPr marL="0" indent="0">
              <a:buNone/>
              <a:defRPr lang="fr-FR" sz="180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a:p>
            <a:pPr lvl="1" rtl="0"/>
            <a:r>
              <a:rPr lang="fr-FR"/>
              <a:t>Deuxième niveau</a:t>
            </a:r>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rtlCol="0" anchor="ctr" anchorCtr="0">
            <a:noAutofit/>
          </a:bodyPr>
          <a:lstStyle>
            <a:lvl1pPr marL="0" indent="0">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rtlCol="0">
            <a:normAutofit/>
          </a:bodyPr>
          <a:lstStyle>
            <a:lvl1pPr>
              <a:lnSpc>
                <a:spcPts val="2000"/>
              </a:lnSpc>
              <a:defRPr lang="fr-FR" sz="1600"/>
            </a:lvl1pPr>
            <a:lvl2pPr>
              <a:lnSpc>
                <a:spcPts val="2000"/>
              </a:lnSpc>
              <a:defRPr lang="fr-FR" sz="1600"/>
            </a:lvl2pPr>
            <a:lvl3pPr>
              <a:lnSpc>
                <a:spcPts val="2000"/>
              </a:lnSpc>
              <a:defRPr lang="fr-FR" sz="1600"/>
            </a:lvl3pPr>
            <a:lvl4pPr>
              <a:lnSpc>
                <a:spcPts val="2000"/>
              </a:lnSpc>
              <a:defRPr lang="fr-FR" sz="1600"/>
            </a:lvl4pPr>
            <a:lvl5pPr>
              <a:lnSpc>
                <a:spcPts val="2000"/>
              </a:lnSpc>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Image 11" descr="Motif à bandes noir et blanc&#10;&#10;Description générée automatiquement avec un niveau de confiance faibl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6" name="Graphisme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orme libre : Form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31" name="Graphisme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Espace réservé de la date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33" name="Espace réservé du pied de page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34" name="Espace réservé du numéro de diapositive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hronologie">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rtlCol="0" anchor="t" anchorCtr="0"/>
          <a:lstStyle>
            <a:lvl1pPr>
              <a:defRPr lang="fr-FR" cap="all" baseline="0">
                <a:solidFill>
                  <a:schemeClr val="tx2"/>
                </a:solidFill>
              </a:defRPr>
            </a:lvl1pPr>
          </a:lstStyle>
          <a:p>
            <a:pPr rtl="0"/>
            <a:r>
              <a:rPr lang="fr-FR"/>
              <a:t>Cliquez pour AJOUTER UN TITRE</a:t>
            </a:r>
            <a:endParaRPr lang="fr-FR" dirty="0"/>
          </a:p>
        </p:txBody>
      </p:sp>
      <p:sp>
        <p:nvSpPr>
          <p:cNvPr id="35" name="Espace réservé du texte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36" name="Espace réservé du texte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59" name="Espace réservé du texte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0" name="Espace réservé du texte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1" name="Espace réservé du texte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2" name="Espace réservé du texte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9" name="Espace réservé du texte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rtlCol="0" anchor="ctr"/>
          <a:lstStyle>
            <a:lvl1pPr marL="0" indent="0" algn="ctr">
              <a:buNone/>
              <a:defRPr lang="fr-FR" sz="1400" b="1">
                <a:solidFill>
                  <a:schemeClr val="tx2"/>
                </a:solidFill>
                <a:latin typeface="+mj-lt"/>
              </a:defRPr>
            </a:lvl1pPr>
          </a:lstStyle>
          <a:p>
            <a:pPr lvl="0" rtl="0"/>
            <a:r>
              <a:rPr lang="fr-FR"/>
              <a:t>Année</a:t>
            </a:r>
            <a:endParaRPr lang="fr-FR" dirty="0"/>
          </a:p>
        </p:txBody>
      </p:sp>
      <p:sp>
        <p:nvSpPr>
          <p:cNvPr id="10" name="Espace réservé du texte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1" name="Espace réservé du texte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2" name="Espace réservé du texte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3" name="Espace réservé du texte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5" name="Espace réservé du texte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6" name="Espace réservé du texte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7" name="Espace réservé du texte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9" name="Espace réservé du texte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0" name="Espace réservé du texte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8" name="Espace réservé du texte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1" name="Espace réservé du texte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2" name="Espace réservé du texte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14" name="Espace réservé du texte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rtlCol="0" anchor="ctr"/>
          <a:lstStyle>
            <a:lvl1pPr marL="0" indent="0" algn="ctr">
              <a:buNone/>
              <a:defRPr lang="fr-FR" sz="1400" b="1">
                <a:solidFill>
                  <a:schemeClr val="tx2"/>
                </a:solidFill>
                <a:latin typeface="+mj-lt"/>
              </a:defRPr>
            </a:lvl1pPr>
          </a:lstStyle>
          <a:p>
            <a:pPr lvl="0" rtl="0"/>
            <a:r>
              <a:rPr lang="fr-FR"/>
              <a:t>Année</a:t>
            </a:r>
            <a:endParaRPr lang="fr-FR" dirty="0"/>
          </a:p>
        </p:txBody>
      </p:sp>
      <p:sp>
        <p:nvSpPr>
          <p:cNvPr id="23" name="Espace réservé du texte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4" name="Espace réservé du texte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5" name="Espace réservé du texte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6" name="Espace réservé du texte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7" name="Espace réservé du texte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8" name="Espace réservé du texte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29" name="Espace réservé du texte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1" name="Espace réservé du texte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2" name="Espace réservé du texte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0" name="Espace réservé du texte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3" name="Espace réservé du texte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4" name="Espace réservé du texte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rtlCol="0">
            <a:noAutofit/>
          </a:bodyPr>
          <a:lstStyle>
            <a:lvl1pPr marL="0" indent="0" algn="ctr">
              <a:buNone/>
              <a:defRPr lang="fr-FR" sz="1000">
                <a:solidFill>
                  <a:schemeClr val="tx2"/>
                </a:solidFill>
              </a:defRPr>
            </a:lvl1pPr>
          </a:lstStyle>
          <a:p>
            <a:pPr lvl="0" rtl="0"/>
            <a:r>
              <a:rPr lang="fr-FR"/>
              <a:t>MM</a:t>
            </a:r>
            <a:endParaRPr lang="fr-FR" dirty="0"/>
          </a:p>
        </p:txBody>
      </p:sp>
      <p:sp>
        <p:nvSpPr>
          <p:cNvPr id="37" name="Flèche : Droite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solidFill>
                <a:schemeClr val="tx1">
                  <a:lumMod val="75000"/>
                  <a:lumOff val="25000"/>
                </a:schemeClr>
              </a:solidFill>
            </a:endParaRPr>
          </a:p>
        </p:txBody>
      </p:sp>
      <p:pic>
        <p:nvPicPr>
          <p:cNvPr id="4" name="Graphisme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Connecteur droit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Connecteur droit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Connecteur droit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Connecteur droit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Connecteur droit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Connecteur droit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Espace réservé du texte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4" name="Espace réservé du texte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5" name="Espace réservé du texte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6" name="Espace réservé du texte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67" name="Espace réservé du texte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rtlCol="0" anchor="t" anchorCtr="0">
            <a:normAutofit/>
          </a:bodyPr>
          <a:lstStyle>
            <a:lvl1pPr marL="0" indent="0" algn="ctr">
              <a:lnSpc>
                <a:spcPct val="150000"/>
              </a:lnSpc>
              <a:spcBef>
                <a:spcPts val="3600"/>
              </a:spcBef>
              <a:buNone/>
              <a:defRPr lang="fr-FR" sz="1000">
                <a:solidFill>
                  <a:schemeClr val="tx1">
                    <a:lumMod val="75000"/>
                    <a:lumOff val="25000"/>
                  </a:schemeClr>
                </a:solidFill>
                <a:latin typeface="+mj-lt"/>
              </a:defRPr>
            </a:lvl1pPr>
          </a:lstStyle>
          <a:p>
            <a:pPr lvl="0" rtl="0"/>
            <a:r>
              <a:rPr lang="fr-FR"/>
              <a:t>Titre de l’élément</a:t>
            </a:r>
            <a:endParaRPr lang="fr-FR" dirty="0"/>
          </a:p>
        </p:txBody>
      </p:sp>
      <p:sp>
        <p:nvSpPr>
          <p:cNvPr id="68" name="Espace réservé du texte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rtlCol="0" anchor="t" anchorCtr="0">
            <a:noAutofit/>
          </a:bodyPr>
          <a:lstStyle>
            <a:lvl1pPr marL="0" indent="0" algn="ctr">
              <a:buNone/>
              <a:defRPr lang="fr-FR" sz="800">
                <a:solidFill>
                  <a:schemeClr val="tx1">
                    <a:lumMod val="75000"/>
                    <a:lumOff val="25000"/>
                  </a:schemeClr>
                </a:solidFill>
              </a:defRPr>
            </a:lvl1pPr>
          </a:lstStyle>
          <a:p>
            <a:pPr lvl="0" rtl="0"/>
            <a:r>
              <a:rPr lang="fr-FR"/>
              <a:t>Mois, Année</a:t>
            </a:r>
            <a:endParaRPr lang="fr-FR" dirty="0"/>
          </a:p>
        </p:txBody>
      </p:sp>
      <p:sp>
        <p:nvSpPr>
          <p:cNvPr id="40" name="Espace réservé de la date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41" name="Espace réservé du pied de page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rtlCol="0"/>
          <a:lstStyle>
            <a:lvl1pPr>
              <a:defRPr lang="fr-FR">
                <a:solidFill>
                  <a:schemeClr val="tx2"/>
                </a:solidFill>
              </a:defRPr>
            </a:lvl1pPr>
          </a:lstStyle>
          <a:p>
            <a:pPr rtl="0"/>
            <a:r>
              <a:rPr lang="fr-FR" dirty="0"/>
              <a:t>Titre du pitch deck</a:t>
            </a:r>
          </a:p>
        </p:txBody>
      </p:sp>
      <p:sp>
        <p:nvSpPr>
          <p:cNvPr id="42" name="Espace réservé du numéro de diapositive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re et contenu">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3" name="Espace réservé du contenu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rtlCol="0">
            <a:normAutofit/>
          </a:bodyPr>
          <a:lstStyle>
            <a:lvl1pPr marL="0" indent="0">
              <a:buNone/>
              <a:defRPr lang="fr-FR" sz="1600"/>
            </a:lvl1pPr>
            <a:lvl2pPr marL="457200" indent="0">
              <a:buNone/>
              <a:defRPr lang="fr-FR" sz="1600"/>
            </a:lvl2pPr>
            <a:lvl3pPr marL="914400" indent="0">
              <a:buNone/>
              <a:defRPr lang="fr-FR" sz="1600"/>
            </a:lvl3pPr>
            <a:lvl4pPr marL="1371600" indent="0">
              <a:buNone/>
              <a:defRPr lang="fr-FR" sz="1600"/>
            </a:lvl4pPr>
            <a:lvl5pPr marL="1828800" indent="0">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Espace réservé de la date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2" name="Espace réservé du pied de page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3" name="Espace réservé du numéro de diapositive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Équipe – 4 up">
    <p:bg>
      <p:bgPr>
        <a:solidFill>
          <a:schemeClr val="accent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image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1" name="Espace réservé du texte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2" name="Espace réservé du texte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3" name="Espace réservé d’image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4" name="Espace réservé du texte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5" name="Espace réservé du texte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9" name="Espace réservé d’image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20" name="Espace réservé du texte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21" name="Espace réservé du texte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sp>
        <p:nvSpPr>
          <p:cNvPr id="16" name="Espace réservé d’image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7" name="Espace réservé du texte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rtlCol="0">
            <a:noAutofit/>
          </a:bodyPr>
          <a:lstStyle>
            <a:lvl1pPr marL="0" indent="0">
              <a:buNone/>
              <a:defRPr lang="fr-FR" sz="16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8" name="Espace réservé du texte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rtlCol="0">
            <a:noAutofit/>
          </a:bodyPr>
          <a:lstStyle>
            <a:lvl1pPr marL="0" indent="0">
              <a:buNone/>
              <a:defRPr lang="fr-FR" sz="12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pic>
        <p:nvPicPr>
          <p:cNvPr id="6" name="Graphisme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Espace réservé de la date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33" name="Espace réservé du pied de page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46" name="Espace réservé du numéro de diapositive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Équipe – 8 up">
    <p:bg>
      <p:bgPr>
        <a:solidFill>
          <a:schemeClr val="accent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9" name="Espace réservé d’image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1" name="Espace réservé du texte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2" name="Espace réservé du texte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3" name="Espace réservé d’image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4" name="Espace réservé du texte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5" name="Espace réservé du texte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9" name="Espace réservé d’image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20" name="Espace réservé du texte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21" name="Espace réservé du texte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16" name="Espace réservé d’image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17" name="Espace réservé du texte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18" name="Espace réservé du texte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sp>
        <p:nvSpPr>
          <p:cNvPr id="34" name="Espace réservé d’image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35" name="Espace réservé du texte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36" name="Espace réservé du texte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37" name="Espace réservé d’image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38" name="Espace réservé du texte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39" name="Espace réservé du texte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43" name="Espace réservé d’image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44" name="Espace réservé du texte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45" name="Espace réservé du texte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Fonction</a:t>
            </a:r>
          </a:p>
        </p:txBody>
      </p:sp>
      <p:sp>
        <p:nvSpPr>
          <p:cNvPr id="40" name="Espace réservé d’image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rtlCol="0"/>
          <a:lstStyle>
            <a:defPPr>
              <a:defRPr lang="fr-FR"/>
            </a:defPPr>
          </a:lstStyle>
          <a:p>
            <a:pPr rtl="0"/>
            <a:r>
              <a:rPr lang="fr-FR"/>
              <a:t>Cliquez sur l'icône pour ajouter une image</a:t>
            </a:r>
            <a:endParaRPr lang="fr-FR" dirty="0"/>
          </a:p>
        </p:txBody>
      </p:sp>
      <p:sp>
        <p:nvSpPr>
          <p:cNvPr id="41" name="Espace réservé du texte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rtlCol="0">
            <a:noAutofit/>
          </a:bodyPr>
          <a:lstStyle>
            <a:lvl1pPr marL="0" indent="0">
              <a:buNone/>
              <a:defRPr lang="fr-FR" sz="1000" b="1">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Nom</a:t>
            </a:r>
          </a:p>
        </p:txBody>
      </p:sp>
      <p:sp>
        <p:nvSpPr>
          <p:cNvPr id="42" name="Espace réservé du texte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rtlCol="0">
            <a:noAutofit/>
          </a:bodyPr>
          <a:lstStyle>
            <a:lvl1pPr marL="0" indent="0">
              <a:buNone/>
              <a:defRPr lang="fr-FR" sz="1000" b="0">
                <a:solidFill>
                  <a:schemeClr val="tx2"/>
                </a:solidFill>
                <a:latin typeface="+mn-lt"/>
              </a:defRPr>
            </a:lvl1pPr>
            <a:lvl2pPr marL="457200" indent="0">
              <a:buNone/>
              <a:defRPr lang="fr-FR" sz="1400" b="1">
                <a:solidFill>
                  <a:schemeClr val="tx2"/>
                </a:solidFill>
                <a:latin typeface="+mn-lt"/>
              </a:defRPr>
            </a:lvl2pPr>
            <a:lvl3pPr marL="914400" indent="0">
              <a:buNone/>
              <a:defRPr lang="fr-FR" sz="1400" b="1">
                <a:solidFill>
                  <a:schemeClr val="tx2"/>
                </a:solidFill>
                <a:latin typeface="+mn-lt"/>
              </a:defRPr>
            </a:lvl3pPr>
            <a:lvl4pPr marL="1371600" indent="0">
              <a:buNone/>
              <a:defRPr lang="fr-FR" sz="1400" b="1">
                <a:solidFill>
                  <a:schemeClr val="tx2"/>
                </a:solidFill>
                <a:latin typeface="+mn-lt"/>
              </a:defRPr>
            </a:lvl4pPr>
            <a:lvl5pPr marL="1828800" indent="0">
              <a:buNone/>
              <a:defRPr lang="fr-FR" sz="1400" b="1">
                <a:solidFill>
                  <a:schemeClr val="tx2"/>
                </a:solidFill>
                <a:latin typeface="+mn-lt"/>
              </a:defRPr>
            </a:lvl5pPr>
          </a:lstStyle>
          <a:p>
            <a:pPr lvl="0" rtl="0"/>
            <a:r>
              <a:rPr lang="fr-FR"/>
              <a:t>Titre</a:t>
            </a:r>
          </a:p>
        </p:txBody>
      </p:sp>
      <p:pic>
        <p:nvPicPr>
          <p:cNvPr id="49" name="Graphisme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Espace réservé de la date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51" name="Espace réservé du pied de page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52" name="Espace réservé du numéro de diapositive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inancement">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rtlCol="0" anchor="t" anchorCtr="0"/>
          <a:lstStyle>
            <a:lvl1pPr>
              <a:defRPr lang="fr-FR" cap="all" baseline="0">
                <a:solidFill>
                  <a:schemeClr val="tx2"/>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4" name="Image 13" descr="Motif à bandes noir et blanc&#10;&#10;Description générée automatiquement avec un niveau de confiance faibl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0" name="Forme libre : Form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22" name="Graphisme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Espace réservé du texte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1" name="Espace réservé du texte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5" name="Espace réservé du texte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rtlCol="0">
            <a:noAutofit/>
          </a:bodyPr>
          <a:lstStyle>
            <a:lvl1pPr marL="0" indent="0" algn="r">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8" name="Espace réservé du texte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2" name="Espace réservé du texte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6" name="Espace réservé du texte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rtlCol="0">
            <a:noAutofit/>
          </a:bodyPr>
          <a:lstStyle>
            <a:lvl1pPr marL="0" indent="0">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9" name="Espace réservé du texte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3" name="Espace réservé du texte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rtlCol="0">
            <a:noAutofit/>
          </a:bodyPr>
          <a:lstStyle>
            <a:lvl1pPr marL="0" indent="0" algn="r">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7" name="Espace réservé du texte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rtlCol="0">
            <a:noAutofit/>
          </a:bodyPr>
          <a:lstStyle>
            <a:lvl1pPr marL="0" indent="0" algn="r">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5" name="Espace réservé du contenu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rtlCol="0"/>
          <a:lstStyle>
            <a:lvl1pPr>
              <a:defRPr lang="fr-FR">
                <a:solidFill>
                  <a:schemeClr val="bg1"/>
                </a:solidFill>
              </a:defRPr>
            </a:lvl1pPr>
            <a:lvl2pPr>
              <a:defRPr lang="fr-FR">
                <a:solidFill>
                  <a:schemeClr val="bg1"/>
                </a:solidFill>
              </a:defRPr>
            </a:lvl2pPr>
            <a:lvl3pPr>
              <a:defRPr lang="fr-FR">
                <a:solidFill>
                  <a:schemeClr val="bg1"/>
                </a:solidFill>
              </a:defRPr>
            </a:lvl3pPr>
            <a:lvl4pPr>
              <a:defRPr lang="fr-FR">
                <a:solidFill>
                  <a:schemeClr val="bg1"/>
                </a:solidFill>
              </a:defRPr>
            </a:lvl4pPr>
            <a:lvl5pPr>
              <a:defRPr lang="fr-FR">
                <a:solidFill>
                  <a:schemeClr val="bg1"/>
                </a:solidFill>
              </a:defRPr>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60" name="Espace réservé du texte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rtlCol="0">
            <a:noAutofit/>
          </a:bodyPr>
          <a:lstStyle>
            <a:lvl1pPr marL="0" indent="0">
              <a:buNone/>
              <a:defRPr lang="fr-FR" sz="1600" b="1">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4" name="Espace réservé du texte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rtlCol="0">
            <a:noAutofit/>
          </a:bodyPr>
          <a:lstStyle>
            <a:lvl1pPr marL="0" indent="0">
              <a:buNone/>
              <a:defRPr lang="fr-FR" sz="16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68" name="Espace réservé du texte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rtlCol="0">
            <a:noAutofit/>
          </a:bodyPr>
          <a:lstStyle>
            <a:lvl1pPr marL="0" indent="0">
              <a:buNone/>
              <a:defRPr lang="fr-FR" sz="1200" b="0">
                <a:solidFill>
                  <a:schemeClr val="tx2"/>
                </a:solidFill>
                <a:latin typeface="+mn-lt"/>
              </a:defRPr>
            </a:lvl1pPr>
            <a:lvl2pPr marL="457200" indent="0">
              <a:buNone/>
              <a:defRPr lang="fr-FR" sz="1800">
                <a:solidFill>
                  <a:schemeClr val="bg1"/>
                </a:solidFill>
              </a:defRPr>
            </a:lvl2pPr>
            <a:lvl3pPr marL="914400" indent="0">
              <a:buNone/>
              <a:defRPr lang="fr-FR" sz="1600">
                <a:solidFill>
                  <a:schemeClr val="bg1"/>
                </a:solidFill>
              </a:defRPr>
            </a:lvl3pPr>
            <a:lvl4pPr marL="1371600" indent="0">
              <a:buNone/>
              <a:defRPr lang="fr-FR" sz="1400">
                <a:solidFill>
                  <a:schemeClr val="bg1"/>
                </a:solidFill>
              </a:defRPr>
            </a:lvl4pPr>
            <a:lvl5pPr marL="1828800" indent="0">
              <a:buNone/>
              <a:defRPr lang="fr-FR" sz="1400">
                <a:solidFill>
                  <a:schemeClr val="bg1"/>
                </a:solidFill>
              </a:defRPr>
            </a:lvl5pPr>
          </a:lstStyle>
          <a:p>
            <a:pPr lvl="0" rtl="0"/>
            <a:r>
              <a:rPr lang="fr-FR"/>
              <a:t>Texte</a:t>
            </a:r>
          </a:p>
        </p:txBody>
      </p:sp>
      <p:sp>
        <p:nvSpPr>
          <p:cNvPr id="15" name="Espace réservé de la date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rtlCol="0"/>
          <a:lstStyle>
            <a:lvl1pPr>
              <a:defRPr lang="fr-FR">
                <a:solidFill>
                  <a:schemeClr val="tx2"/>
                </a:solidFill>
              </a:defRPr>
            </a:lvl1pPr>
          </a:lstStyle>
          <a:p>
            <a:pPr rtl="0"/>
            <a:r>
              <a:rPr lang="fr-FR"/>
              <a:t>20XX</a:t>
            </a:r>
          </a:p>
        </p:txBody>
      </p:sp>
      <p:sp>
        <p:nvSpPr>
          <p:cNvPr id="16" name="Espace réservé du pied de page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rtlCol="0"/>
          <a:lstStyle>
            <a:lvl1pPr>
              <a:defRPr lang="fr-FR">
                <a:solidFill>
                  <a:schemeClr val="tx2"/>
                </a:solidFill>
              </a:defRPr>
            </a:lvl1pPr>
          </a:lstStyle>
          <a:p>
            <a:pPr rtl="0"/>
            <a:r>
              <a:rPr lang="fr-FR" dirty="0"/>
              <a:t>Titre du pitch deck</a:t>
            </a:r>
          </a:p>
        </p:txBody>
      </p:sp>
      <p:sp>
        <p:nvSpPr>
          <p:cNvPr id="17" name="Espace réservé du numéro de diapositive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rtlCol="0"/>
          <a:lstStyle>
            <a:lvl1pPr>
              <a:defRPr lang="fr-FR">
                <a:solidFill>
                  <a:schemeClr val="tx2"/>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à droite">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rtlCol="0">
            <a:normAutofit/>
          </a:bodyPr>
          <a:lstStyle>
            <a:lvl1pPr marL="0" indent="0">
              <a:lnSpc>
                <a:spcPts val="2800"/>
              </a:lnSpc>
              <a:spcBef>
                <a:spcPts val="0"/>
              </a:spcBef>
              <a:buNone/>
              <a:defRPr lang="fr-FR" sz="1800" baseline="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0" name="Image 19" descr="Motif à bandes noir et blanc&#10;&#10;Description générée automatiquement avec un niveau de confiance faibl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4" name="Graphisme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e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e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74" name="Forme libre : Form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6" name="Connecteur droit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e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2" name="Espace réservé de la date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113" name="Espace réservé du pied de page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114" name="Espace réservé du numéro de diapositive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ôture">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rtlCol="0">
            <a:normAutofit/>
          </a:bodyPr>
          <a:lstStyle>
            <a:lvl1pPr marL="0" indent="0">
              <a:lnSpc>
                <a:spcPts val="2800"/>
              </a:lnSpc>
              <a:spcBef>
                <a:spcPts val="0"/>
              </a:spcBef>
              <a:buNone/>
              <a:defRPr lang="fr-FR" sz="1800"/>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pic>
        <p:nvPicPr>
          <p:cNvPr id="26" name="Graphisme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ème">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sme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9" name="Graphisme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2" name="Graphisme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sme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e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orme libre : Form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90" name="Forme libre : Form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9" name="Forme libre : Form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8" name="Forme libre : Form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7" name="Forme libre : Form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6" name="Forme libre : Form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5" name="Forme libre : Form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4" name="Forme libre : Form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3" name="Forme libre : Form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2" name="Forme libre : Form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1" name="Forme libre : Form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80" name="Forme libre : Form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9" name="Forme libre : Form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8" name="Forme libre : Form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7" name="Forme libre : Form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6" name="Forme libre : Form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3" name="Forme libre : Form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101" name="Forme libre : Form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33" name="Forme libre : Form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55" name="Forme libre : Form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4" name="Forme libre : Form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3" name="Forme libre : Form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2" name="Forme libre : Form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1" name="Forme libre : Form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50" name="Forme libre : Form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9" name="Forme libre : Form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8" name="Forme libre : Form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7" name="Forme libre : Form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6" name="Forme libre : Form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5" name="Forme libre : Form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4" name="Forme libre : Form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3" name="Forme libre : Form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2" name="Forme libre : Form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1" name="Forme libre : Form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40" name="Forme libre : Form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9" name="Forme libre : Form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8" name="Forme libre : Form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37" name="Forme libre : Form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defPPr>
                <a:defRPr lang="fr-FR"/>
              </a:defPPr>
            </a:lstStyle>
            <a:p>
              <a:pPr rtl="0"/>
              <a:endParaRPr lang="fr-FR" dirty="0"/>
            </a:p>
          </p:txBody>
        </p:sp>
        <p:sp>
          <p:nvSpPr>
            <p:cNvPr id="163" name="Forme libre : Form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4" name="Forme libre : Form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3" name="Forme libre : Form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2" name="Forme libre : Form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1" name="Forme libre : Form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80" name="Forme libre : Form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9" name="Forme libre : Form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8" name="Forme libre : Form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7" name="Forme libre : Form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6" name="Forme libre : Form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5" name="Forme libre : Form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4" name="Forme libre : Form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3" name="Forme libre : Form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2" name="Forme libre : Form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1" name="Forme libre : Form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70" name="Forme libre : Form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9" name="Forme libre : Form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8" name="Forme libre : Form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167" name="Forme libre : Form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grpSp>
      <p:sp>
        <p:nvSpPr>
          <p:cNvPr id="96" name="Espace réservé du texte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5" name="Espace réservé du texte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8" name="Espace réservé du texte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7" name="Espace réservé du texte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0" name="Espace réservé du texte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9" name="Espace réservé du texte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3" name="Espace réservé du texte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2" name="Espace réservé du texte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105" name="Espace réservé du texte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rtlCol="0">
            <a:noAutofit/>
          </a:bodyPr>
          <a:lstStyle>
            <a:lvl1pPr marL="0" indent="0">
              <a:lnSpc>
                <a:spcPts val="2400"/>
              </a:lnSpc>
              <a:spcBef>
                <a:spcPts val="0"/>
              </a:spcBef>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4" name="Espace réservé du texte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209" name="Espace réservé de la date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210" name="Espace réservé du pied de page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211" name="Espace réservé du numéro de diapositive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rtlCol="0" anchor="t" anchorCtr="0"/>
          <a:lstStyle>
            <a:lvl1pPr>
              <a:defRPr lang="fr-FR" cap="all" baseline="0">
                <a:solidFill>
                  <a:schemeClr val="tx2"/>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40" name="Groupe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75" name="Espace réservé du texte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2" name="Espace réservé du texte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2" name="Espace réservé du texte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4" name="Espace réservé du texte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5" name="Espace réservé du texte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3" name="Espace réservé du texte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96" name="Espace réservé du texte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rtlCol="0">
            <a:noAutofit/>
          </a:bodyPr>
          <a:lstStyle>
            <a:lvl1pPr marL="0" indent="0">
              <a:lnSpc>
                <a:spcPts val="2400"/>
              </a:lnSpc>
              <a:buNone/>
              <a:defRPr lang="fr-FR" sz="2000" b="1" cap="all" baseline="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94" name="Espace réservé du texte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rtlCol="0">
            <a:normAutofit/>
          </a:bodyPr>
          <a:lstStyle>
            <a:lvl1pPr marL="0" indent="0">
              <a:lnSpc>
                <a:spcPts val="1800"/>
              </a:lnSpc>
              <a:spcBef>
                <a:spcPts val="0"/>
              </a:spcBef>
              <a:buNone/>
              <a:defRPr lang="fr-FR" sz="14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69" name="Espace réservé de la date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rtlCol="0"/>
          <a:lstStyle>
            <a:lvl1pPr>
              <a:defRPr lang="fr-FR">
                <a:solidFill>
                  <a:schemeClr val="bg1"/>
                </a:solidFill>
              </a:defRPr>
            </a:lvl1pPr>
          </a:lstStyle>
          <a:p>
            <a:pPr rtl="0"/>
            <a:r>
              <a:rPr lang="fr-FR"/>
              <a:t>20XX</a:t>
            </a:r>
          </a:p>
        </p:txBody>
      </p:sp>
      <p:sp>
        <p:nvSpPr>
          <p:cNvPr id="70" name="Espace réservé du pied de page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rtlCol="0"/>
          <a:lstStyle>
            <a:lvl1pPr>
              <a:defRPr lang="fr-FR">
                <a:solidFill>
                  <a:schemeClr val="bg1"/>
                </a:solidFill>
              </a:defRPr>
            </a:lvl1pPr>
          </a:lstStyle>
          <a:p>
            <a:pPr rtl="0"/>
            <a:r>
              <a:rPr lang="fr-FR" dirty="0"/>
              <a:t>Titre du pitch deck</a:t>
            </a:r>
          </a:p>
        </p:txBody>
      </p:sp>
      <p:sp>
        <p:nvSpPr>
          <p:cNvPr id="71" name="Espace réservé du numéro de diapositive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ésentation du produit">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5" name="Groupe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e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8" name="Graphisme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grpSp>
          <p:nvGrpSpPr>
            <p:cNvPr id="4" name="Groupe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e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grpSp>
      <p:sp>
        <p:nvSpPr>
          <p:cNvPr id="69" name="Espace réservé du texte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0" name="Espace réservé du texte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68" name="Espace réservé du texte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3" name="Espace réservé du texte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1" name="Espace réservé du texte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74" name="Espace réservé du texte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rtlCol="0">
            <a:noAutofit/>
          </a:bodyPr>
          <a:lstStyle>
            <a:lvl1pPr marL="0" indent="0">
              <a:lnSpc>
                <a:spcPts val="2400"/>
              </a:lnSpc>
              <a:buNone/>
              <a:defRPr lang="fr-FR" sz="2000" b="1" cap="all" baseline="0">
                <a:solidFill>
                  <a:schemeClr val="accent3"/>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AJOUTER UN SOUS-TITRE</a:t>
            </a:r>
          </a:p>
        </p:txBody>
      </p:sp>
      <p:sp>
        <p:nvSpPr>
          <p:cNvPr id="72" name="Espace réservé du texte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rtlCol="0">
            <a:normAutofit/>
          </a:bodyPr>
          <a:lstStyle>
            <a:lvl1pPr marL="0" indent="0">
              <a:lnSpc>
                <a:spcPts val="1800"/>
              </a:lnSpc>
              <a:spcBef>
                <a:spcPts val="0"/>
              </a:spcBef>
              <a:buNone/>
              <a:defRPr lang="fr-FR" sz="1400">
                <a:solidFill>
                  <a:schemeClr val="tx1"/>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65" name="Espace réservé de la date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66" name="Espace réservé du pied de page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rtlCol="0"/>
          <a:lstStyle>
            <a:lvl1pPr>
              <a:defRPr lang="fr-FR">
                <a:solidFill>
                  <a:schemeClr val="tx1">
                    <a:lumMod val="75000"/>
                    <a:lumOff val="25000"/>
                  </a:schemeClr>
                </a:solidFill>
              </a:defRPr>
            </a:lvl1pPr>
          </a:lstStyle>
          <a:p>
            <a:pPr rtl="0"/>
            <a:r>
              <a:rPr lang="fr-FR"/>
              <a:t>Titre du pitch deck</a:t>
            </a:r>
          </a:p>
        </p:txBody>
      </p:sp>
      <p:sp>
        <p:nvSpPr>
          <p:cNvPr id="67" name="Espace réservé du numéro de diapositive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et contenu à gauche">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8" name="Graphisme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rtlCol="0" anchor="t" anchorCtr="0"/>
          <a:lstStyle>
            <a:lvl1pPr>
              <a:defRPr lang="fr-FR" cap="all" baseline="0">
                <a:solidFill>
                  <a:schemeClr val="tx2"/>
                </a:solidFill>
              </a:defRPr>
            </a:lvl1pPr>
          </a:lstStyle>
          <a:p>
            <a:pPr rtl="0"/>
            <a:r>
              <a:rPr lang="fr-FR"/>
              <a:t>CLIQUEZ POUR AJOUTER UN TITRE</a:t>
            </a:r>
          </a:p>
        </p:txBody>
      </p:sp>
      <p:sp>
        <p:nvSpPr>
          <p:cNvPr id="10" name="Espace réservé du texte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rtlCol="0">
            <a:normAutofit/>
          </a:bodyPr>
          <a:lstStyle>
            <a:lvl1pPr marL="0" indent="0">
              <a:lnSpc>
                <a:spcPts val="2400"/>
              </a:lnSpc>
              <a:buNone/>
              <a:defRPr lang="fr-FR" sz="1800">
                <a:solidFill>
                  <a:schemeClr val="tx2"/>
                </a:solidFill>
              </a:defRPr>
            </a:lvl1pPr>
            <a:lvl2pPr marL="457200" indent="0">
              <a:buNone/>
              <a:defRPr lang="fr-FR" sz="1800"/>
            </a:lvl2pPr>
            <a:lvl3pPr marL="914400" indent="0">
              <a:buNone/>
              <a:defRPr lang="fr-FR" sz="1800"/>
            </a:lvl3pPr>
            <a:lvl4pPr marL="1371600" indent="0">
              <a:buNone/>
              <a:defRPr lang="fr-FR" sz="1800"/>
            </a:lvl4pPr>
            <a:lvl5pPr marL="1828800" indent="0">
              <a:buNone/>
              <a:defRPr lang="fr-FR" sz="1800"/>
            </a:lvl5pPr>
          </a:lstStyle>
          <a:p>
            <a:pPr lvl="0" rtl="0"/>
            <a:r>
              <a:rPr lang="fr-FR"/>
              <a:t>Cliquez pour modifier les styles du texte du masque</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5" name="Image 34" descr="Motif à bandes noir et blanc&#10;&#10;Description générée automatiquement avec un niveau de confiance faibl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e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7" name="Espace réservé de la date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rtlCol="0"/>
          <a:lstStyle>
            <a:lvl1pPr>
              <a:defRPr lang="fr-FR">
                <a:solidFill>
                  <a:schemeClr val="bg1"/>
                </a:solidFill>
              </a:defRPr>
            </a:lvl1pPr>
          </a:lstStyle>
          <a:p>
            <a:pPr rtl="0"/>
            <a:r>
              <a:rPr lang="fr-FR"/>
              <a:t>20XX</a:t>
            </a:r>
          </a:p>
        </p:txBody>
      </p:sp>
      <p:sp>
        <p:nvSpPr>
          <p:cNvPr id="68" name="Espace réservé du pied de page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rtlCol="0"/>
          <a:lstStyle>
            <a:lvl1pPr>
              <a:defRPr lang="fr-FR">
                <a:solidFill>
                  <a:schemeClr val="bg1"/>
                </a:solidFill>
              </a:defRPr>
            </a:lvl1pPr>
          </a:lstStyle>
          <a:p>
            <a:pPr rtl="0"/>
            <a:r>
              <a:rPr lang="fr-FR"/>
              <a:t>Titre du pitch deck</a:t>
            </a:r>
          </a:p>
        </p:txBody>
      </p:sp>
      <p:sp>
        <p:nvSpPr>
          <p:cNvPr id="69" name="Espace réservé du numéro de diapositive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tête de section">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 name="Titr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rtlCol="0" anchor="b"/>
          <a:lstStyle>
            <a:lvl1pPr algn="ctr">
              <a:defRPr lang="fr-FR" sz="6000" cap="all" baseline="0">
                <a:solidFill>
                  <a:schemeClr val="tx2"/>
                </a:solidFill>
              </a:defRPr>
            </a:lvl1pPr>
          </a:lstStyle>
          <a:p>
            <a:pPr rtl="0"/>
            <a:r>
              <a:rPr lang="fr-FR" dirty="0"/>
              <a:t>Cliquez pour AJOUTER UN TITRE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0" name="Graphisme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sme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sme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138" name="Groupe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e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e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e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e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e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e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e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e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58" name="Ovale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6" name="Ovale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4" name="Ovale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2" name="Ovale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50" name="Ovale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8" name="Ovale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2" name="Ovale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3" name="Ovale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4" name="Ovale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5" name="Ovale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46" name="Ovale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40" name="Ovale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38" name="Forme libre : Form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11" name="Graphisme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sme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73" name="Graphisme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Image 34" descr="Motif à bandes noir et blanc&#10;&#10;Description générée automatiquement avec un niveau de confiance faibl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e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e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e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e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e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e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e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e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e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85" name="Ovale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83" name="Ovale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81" name="Ovale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9" name="Ovale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7" name="Ovale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74" name="Ovale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66" name="Ovale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67" name="Ovale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69" name="Ovale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71" name="Ovale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172" name="Ovale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164" name="Ovale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7" name="Forme libre : Form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92" name="Espace réservé de la date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rtlCol="0"/>
          <a:lstStyle>
            <a:lvl1pPr>
              <a:defRPr lang="fr-FR">
                <a:solidFill>
                  <a:schemeClr val="bg1"/>
                </a:solidFill>
              </a:defRPr>
            </a:lvl1pPr>
          </a:lstStyle>
          <a:p>
            <a:pPr rtl="0"/>
            <a:r>
              <a:rPr lang="fr-FR"/>
              <a:t>20XX</a:t>
            </a:r>
          </a:p>
        </p:txBody>
      </p:sp>
      <p:sp>
        <p:nvSpPr>
          <p:cNvPr id="193" name="Espace réservé du pied de page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rtlCol="0"/>
          <a:lstStyle>
            <a:lvl1pPr>
              <a:defRPr lang="fr-FR">
                <a:solidFill>
                  <a:schemeClr val="bg1"/>
                </a:solidFill>
              </a:defRPr>
            </a:lvl1pPr>
          </a:lstStyle>
          <a:p>
            <a:pPr rtl="0"/>
            <a:r>
              <a:rPr lang="fr-FR" dirty="0"/>
              <a:t>Titre du pitch deck</a:t>
            </a:r>
          </a:p>
        </p:txBody>
      </p:sp>
      <p:sp>
        <p:nvSpPr>
          <p:cNvPr id="194" name="Espace réservé du numéro de diapositive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rtlCol="0"/>
          <a:lstStyle>
            <a:lvl1pPr>
              <a:defRPr lang="fr-FR">
                <a:solidFill>
                  <a:schemeClr val="bg1"/>
                </a:solidFill>
              </a:defRPr>
            </a:lvl1pPr>
          </a:lstStyle>
          <a:p>
            <a:pPr rtl="0"/>
            <a:fld id="{B5CEABB6-07DC-46E8-9B57-56EC44A396E5}" type="slidenum">
              <a:rPr lang="fr-FR" smtClean="0"/>
              <a:pPr rtl="0"/>
              <a:t>‹N°›</a:t>
            </a:fld>
            <a:endParaRPr lang="fr-FR" dirty="0"/>
          </a:p>
        </p:txBody>
      </p:sp>
      <p:sp>
        <p:nvSpPr>
          <p:cNvPr id="75" name="Ovale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cxnSp>
        <p:nvCxnSpPr>
          <p:cNvPr id="77" name="Connecteur droit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Disposition de colonne avec icônes">
    <p:bg>
      <p:bgPr>
        <a:solidFill>
          <a:schemeClr val="tx2"/>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rtlCol="0" anchor="t" anchorCtr="0"/>
          <a:lstStyle>
            <a:lvl1pPr>
              <a:defRPr lang="fr-FR" cap="all" baseline="0">
                <a:solidFill>
                  <a:schemeClr val="accent1"/>
                </a:solidFill>
              </a:defRPr>
            </a:lvl1pPr>
          </a:lstStyle>
          <a:p>
            <a:pPr rtl="0"/>
            <a:r>
              <a:rPr lang="fr-FR"/>
              <a:t>CLIQUEZ POUR AJOUTER UN TITRE</a:t>
            </a:r>
          </a:p>
        </p:txBody>
      </p:sp>
      <p:sp>
        <p:nvSpPr>
          <p:cNvPr id="60" name="Espace réservé d’image en ligne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61" name="Espace réservé d’image en ligne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62" name="Espace réservé d’image en ligne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rtlCol="0">
            <a:normAutofit/>
          </a:bodyPr>
          <a:lstStyle>
            <a:lvl1pPr>
              <a:defRPr lang="fr-FR" sz="1200"/>
            </a:lvl1pPr>
          </a:lstStyle>
          <a:p>
            <a:pPr rtl="0"/>
            <a:r>
              <a:rPr lang="fr-FR"/>
              <a:t>Cliquez sur l'icône pour ajouter une image en ligne</a:t>
            </a:r>
            <a:endParaRPr lang="fr-FR" dirty="0"/>
          </a:p>
        </p:txBody>
      </p:sp>
      <p:sp>
        <p:nvSpPr>
          <p:cNvPr id="17" name="Espace réservé du texte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3" name="Espace réservé du contenu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9" name="Espace réservé du texte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16" name="Espace réservé du contenu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18" name="Espace réservé du texte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rtlCol="0" anchor="ctr" anchorCtr="0">
            <a:noAutofit/>
          </a:bodyPr>
          <a:lstStyle>
            <a:lvl1pPr marL="0" indent="0" algn="ctr">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contenu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rtlCol="0">
            <a:normAutofit/>
          </a:bodyPr>
          <a:lstStyle>
            <a:lvl1pPr marL="0" indent="0" algn="ctr">
              <a:lnSpc>
                <a:spcPts val="2000"/>
              </a:lnSpc>
              <a:buNone/>
              <a:defRPr lang="fr-FR" sz="1600"/>
            </a:lvl1pPr>
            <a:lvl2pPr marL="457200" indent="0" algn="ctr">
              <a:lnSpc>
                <a:spcPts val="2000"/>
              </a:lnSpc>
              <a:buNone/>
              <a:defRPr lang="fr-FR" sz="1600"/>
            </a:lvl2pPr>
            <a:lvl3pPr marL="914400" indent="0" algn="ctr">
              <a:lnSpc>
                <a:spcPts val="2000"/>
              </a:lnSpc>
              <a:buNone/>
              <a:defRPr lang="fr-FR" sz="1600"/>
            </a:lvl3pPr>
            <a:lvl4pPr marL="1371600" indent="0" algn="ctr">
              <a:lnSpc>
                <a:spcPts val="2000"/>
              </a:lnSpc>
              <a:buNone/>
              <a:defRPr lang="fr-FR" sz="1600"/>
            </a:lvl4pPr>
            <a:lvl5pPr marL="1828800" indent="0" algn="ctr">
              <a:lnSpc>
                <a:spcPts val="2000"/>
              </a:lnSpc>
              <a:buNone/>
              <a:defRPr lang="fr-FR" sz="1600"/>
            </a:lvl5pPr>
          </a:lstStyle>
          <a:p>
            <a:pPr lvl="0" rtl="0"/>
            <a:r>
              <a:rPr lang="fr-FR"/>
              <a:t>Cliquez pour modifier les styles du texte du masque</a:t>
            </a:r>
          </a:p>
          <a:p>
            <a:pPr lvl="1" rtl="0"/>
            <a:r>
              <a:rPr lang="fr-FR"/>
              <a:t>Deuxième niveau</a:t>
            </a:r>
          </a:p>
          <a:p>
            <a:pPr lvl="2" rtl="0"/>
            <a:r>
              <a:rPr lang="fr-FR"/>
              <a:t>Troisième niveau</a:t>
            </a:r>
          </a:p>
          <a:p>
            <a:pPr lvl="3" rtl="0"/>
            <a:r>
              <a:rPr lang="fr-FR"/>
              <a:t>Quatrième niveau</a:t>
            </a:r>
          </a:p>
          <a:p>
            <a:pPr lvl="4" rtl="0"/>
            <a:r>
              <a:rPr lang="fr-FR"/>
              <a:t>Cinquième niveau</a:t>
            </a:r>
          </a:p>
        </p:txBody>
      </p:sp>
      <p:grpSp>
        <p:nvGrpSpPr>
          <p:cNvPr id="5" name="Groupe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22" name="Imag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46" name="Forme libre : Form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pic>
          <p:nvPicPr>
            <p:cNvPr id="53" name="Graphisme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Espace réservé de la date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64" name="Espace réservé du pied de page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65" name="Espace réservé du numéro de diapositive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ésentation du marché">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rtlCol="0" anchor="t" anchorCtr="0"/>
          <a:lstStyle>
            <a:lvl1pPr>
              <a:defRPr lang="fr-FR" cap="all" baseline="0">
                <a:solidFill>
                  <a:schemeClr val="accent1"/>
                </a:solidFill>
              </a:defRPr>
            </a:lvl1pPr>
          </a:lstStyle>
          <a:p>
            <a:pPr rtl="0"/>
            <a:r>
              <a:rPr lang="fr-FR"/>
              <a:t>CLIQUEZ POUR AJOUTER UN TITRE</a:t>
            </a:r>
          </a:p>
        </p:txBody>
      </p:sp>
      <p:grpSp>
        <p:nvGrpSpPr>
          <p:cNvPr id="3" name="Groupe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pic>
          <p:nvPicPr>
            <p:cNvPr id="36" name="Graphisme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sme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nvGrpSpPr>
            <p:cNvPr id="40" name="Groupe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e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e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e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e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e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e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e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e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60" name="Ovale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8" name="Ovale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6" name="Ovale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4" name="Ovale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2" name="Ovale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50" name="Ovale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4" name="Ovale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5" name="Ovale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6" name="Ovale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7" name="Ovale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sp>
              <p:nvSpPr>
                <p:cNvPr id="48" name="Ovale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42" name="Ovale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r>
                  <a:rPr lang="fr-FR"/>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sp>
          <p:nvSpPr>
            <p:cNvPr id="62" name="Forme libre : Form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fr-FR"/>
              </a:defPPr>
            </a:lstStyle>
            <a:p>
              <a:pPr algn="ctr" rtl="0"/>
              <a:endParaRPr lang="fr-FR" dirty="0"/>
            </a:p>
          </p:txBody>
        </p:sp>
        <p:cxnSp>
          <p:nvCxnSpPr>
            <p:cNvPr id="63" name="Connecteur droit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e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FR"/>
              </a:defPPr>
            </a:lstStyle>
            <a:p>
              <a:pPr algn="ctr" rtl="0"/>
              <a:endParaRPr lang="fr-FR" dirty="0"/>
            </a:p>
          </p:txBody>
        </p:sp>
      </p:grpSp>
      <p:sp>
        <p:nvSpPr>
          <p:cNvPr id="67" name="Espace réservé du texte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4" name="Espace réservé du texte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78" name="Espace réservé du texte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79" name="Espace réservé du texte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68" name="Espace réservé du texte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rtlCol="0" anchor="ctr" anchorCtr="0">
            <a:noAutofit/>
          </a:bodyPr>
          <a:lstStyle>
            <a:lvl1pPr marL="0" indent="0" algn="l">
              <a:buNone/>
              <a:defRPr lang="fr-FR" sz="2000" b="1" cap="all" baseline="0">
                <a:solidFill>
                  <a:schemeClr val="accent3"/>
                </a:solidFill>
              </a:defRPr>
            </a:lvl1pPr>
            <a:lvl2pPr marL="457200" indent="0">
              <a:buNone/>
              <a:defRPr lang="fr-FR" sz="2000" b="1"/>
            </a:lvl2pPr>
            <a:lvl3pPr marL="914400" indent="0">
              <a:buNone/>
              <a:defRPr lang="fr-FR" sz="1800" b="1"/>
            </a:lvl3pPr>
            <a:lvl4pPr marL="1371600" indent="0">
              <a:buNone/>
              <a:defRPr lang="fr-FR" sz="1600" b="1"/>
            </a:lvl4pPr>
            <a:lvl5pPr marL="1828800" indent="0">
              <a:buNone/>
              <a:defRPr lang="fr-FR" sz="1600" b="1"/>
            </a:lvl5pPr>
            <a:lvl6pPr marL="2286000" indent="0">
              <a:buNone/>
              <a:defRPr lang="fr-FR" sz="1600" b="1"/>
            </a:lvl6pPr>
            <a:lvl7pPr marL="2743200" indent="0">
              <a:buNone/>
              <a:defRPr lang="fr-FR" sz="1600" b="1"/>
            </a:lvl7pPr>
            <a:lvl8pPr marL="3200400" indent="0">
              <a:buNone/>
              <a:defRPr lang="fr-FR" sz="1600" b="1"/>
            </a:lvl8pPr>
            <a:lvl9pPr marL="3657600" indent="0">
              <a:buNone/>
              <a:defRPr lang="fr-FR" sz="1600" b="1"/>
            </a:lvl9pPr>
          </a:lstStyle>
          <a:p>
            <a:pPr lvl="0" rtl="0"/>
            <a:r>
              <a:rPr lang="fr-FR"/>
              <a:t>AJOUTER UN SOUS-TITRE</a:t>
            </a:r>
          </a:p>
        </p:txBody>
      </p:sp>
      <p:sp>
        <p:nvSpPr>
          <p:cNvPr id="81" name="Espace réservé du texte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rtlCol="0">
            <a:noAutofit/>
          </a:bodyPr>
          <a:lstStyle>
            <a:lvl1pPr marL="285750" indent="-285750">
              <a:lnSpc>
                <a:spcPts val="2600"/>
              </a:lnSpc>
              <a:spcBef>
                <a:spcPts val="0"/>
              </a:spcBef>
              <a:buFont typeface="Arial" panose="020B0604020202020204" pitchFamily="34" charset="0"/>
              <a:buChar char="•"/>
              <a:defRPr lang="fr-FR" sz="1600"/>
            </a:lvl1pPr>
            <a:lvl2pPr>
              <a:defRPr lang="fr-FR" sz="1600"/>
            </a:lvl2pPr>
            <a:lvl3pPr>
              <a:defRPr lang="fr-FR" sz="1600"/>
            </a:lvl3pPr>
            <a:lvl4pPr>
              <a:defRPr lang="fr-FR" sz="1600"/>
            </a:lvl4pPr>
            <a:lvl5pPr>
              <a:defRPr lang="fr-FR" sz="1600"/>
            </a:lvl5pPr>
          </a:lstStyle>
          <a:p>
            <a:pPr lvl="0" rtl="0"/>
            <a:r>
              <a:rPr lang="fr-FR"/>
              <a:t>Cliquez pour modifier les styles du texte du masque</a:t>
            </a:r>
          </a:p>
        </p:txBody>
      </p:sp>
      <p:sp>
        <p:nvSpPr>
          <p:cNvPr id="69" name="Espace réservé de la date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rtlCol="0"/>
          <a:lstStyle>
            <a:lvl1pPr>
              <a:defRPr lang="fr-FR">
                <a:solidFill>
                  <a:schemeClr val="tx1">
                    <a:lumMod val="75000"/>
                    <a:lumOff val="25000"/>
                  </a:schemeClr>
                </a:solidFill>
              </a:defRPr>
            </a:lvl1pPr>
          </a:lstStyle>
          <a:p>
            <a:pPr rtl="0"/>
            <a:r>
              <a:rPr lang="fr-FR"/>
              <a:t>20XX</a:t>
            </a:r>
          </a:p>
        </p:txBody>
      </p:sp>
      <p:sp>
        <p:nvSpPr>
          <p:cNvPr id="70" name="Espace réservé du pied de page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rtlCol="0"/>
          <a:lstStyle>
            <a:lvl1pPr>
              <a:defRPr lang="fr-FR">
                <a:solidFill>
                  <a:schemeClr val="tx1">
                    <a:lumMod val="75000"/>
                    <a:lumOff val="25000"/>
                  </a:schemeClr>
                </a:solidFill>
              </a:defRPr>
            </a:lvl1pPr>
          </a:lstStyle>
          <a:p>
            <a:pPr rtl="0"/>
            <a:r>
              <a:rPr lang="fr-FR" dirty="0"/>
              <a:t>Titre du pitch deck</a:t>
            </a:r>
          </a:p>
        </p:txBody>
      </p:sp>
      <p:sp>
        <p:nvSpPr>
          <p:cNvPr id="71" name="Espace réservé du numéro de diapositive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rtlCol="0"/>
          <a:lstStyle>
            <a:lvl1pPr>
              <a:defRPr lang="fr-FR">
                <a:solidFill>
                  <a:schemeClr val="tx1">
                    <a:lumMod val="75000"/>
                    <a:lumOff val="2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defPPr>
              <a:defRPr lang="fr-FR"/>
            </a:defPPr>
          </a:lstStyle>
          <a:p>
            <a:pPr rtl="0"/>
            <a:r>
              <a:rPr lang="fr-FR"/>
              <a:t>Modifiez le style du titre</a:t>
            </a:r>
          </a:p>
        </p:txBody>
      </p:sp>
      <p:sp>
        <p:nvSpPr>
          <p:cNvPr id="3" name="Espace réservé du texte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defPPr>
              <a:defRPr lang="fr-FR"/>
            </a:defPPr>
          </a:lstStyle>
          <a:p>
            <a:pPr lvl="0" rtl="0"/>
            <a:r>
              <a:rPr lang="fr-FR"/>
              <a:t>Modifiez les styles du texte</a:t>
            </a:r>
          </a:p>
          <a:p>
            <a:pPr lvl="1" rtl="0"/>
            <a:r>
              <a:rPr lang="fr-FR"/>
              <a:t>Deuxième niveau</a:t>
            </a:r>
          </a:p>
          <a:p>
            <a:pPr lvl="2" rtl="0"/>
            <a:r>
              <a:rPr lang="fr-FR"/>
              <a:t>Troisième niveau</a:t>
            </a:r>
          </a:p>
          <a:p>
            <a:pPr lvl="3" rtl="0"/>
            <a:r>
              <a:rPr lang="fr-FR"/>
              <a:t>Quatrième niveau</a:t>
            </a:r>
          </a:p>
          <a:p>
            <a:pPr lvl="4" rtl="0"/>
            <a:r>
              <a:rPr lang="fr-FR"/>
              <a:t>Cinquième niveau</a:t>
            </a:r>
          </a:p>
        </p:txBody>
      </p:sp>
      <p:sp>
        <p:nvSpPr>
          <p:cNvPr id="4" name="Espace réservé de la date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lang="fr-FR" sz="1000">
                <a:solidFill>
                  <a:schemeClr val="tx1">
                    <a:tint val="75000"/>
                  </a:schemeClr>
                </a:solidFill>
              </a:defRPr>
            </a:lvl1pPr>
          </a:lstStyle>
          <a:p>
            <a:pPr rtl="0"/>
            <a:r>
              <a:rPr lang="fr-FR"/>
              <a:t>20XX</a:t>
            </a:r>
          </a:p>
        </p:txBody>
      </p:sp>
      <p:sp>
        <p:nvSpPr>
          <p:cNvPr id="5" name="Espace réservé du pied de page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lang="fr-FR" sz="1000">
                <a:solidFill>
                  <a:schemeClr val="tx1">
                    <a:tint val="75000"/>
                  </a:schemeClr>
                </a:solidFill>
              </a:defRPr>
            </a:lvl1pPr>
          </a:lstStyle>
          <a:p>
            <a:pPr rtl="0"/>
            <a:r>
              <a:rPr lang="fr-FR"/>
              <a:t>Titre du pitch deck</a:t>
            </a:r>
          </a:p>
        </p:txBody>
      </p:sp>
      <p:sp>
        <p:nvSpPr>
          <p:cNvPr id="6" name="Espace réservé du numéro de diapositive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lang="fr-FR" sz="1000">
                <a:solidFill>
                  <a:schemeClr val="tx1">
                    <a:tint val="75000"/>
                  </a:schemeClr>
                </a:solidFill>
              </a:defRPr>
            </a:lvl1pPr>
          </a:lstStyle>
          <a:p>
            <a:pPr rtl="0"/>
            <a:fld id="{B5CEABB6-07DC-46E8-9B57-56EC44A396E5}" type="slidenum">
              <a:rPr lang="fr-FR" smtClean="0"/>
              <a:pPr rtl="0"/>
              <a:t>‹N°›</a:t>
            </a:fld>
            <a:endParaRPr lang="fr-FR"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lang="fr-F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fr-F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fr-F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fr-F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fr-FR" sz="1800" kern="1200">
          <a:solidFill>
            <a:schemeClr val="tx1"/>
          </a:solidFill>
          <a:latin typeface="+mn-lt"/>
          <a:ea typeface="+mn-ea"/>
          <a:cs typeface="+mn-cs"/>
        </a:defRPr>
      </a:lvl9pPr>
    </p:bodyStyle>
    <p:otherStyle>
      <a:defPPr>
        <a:defRPr lang="fr-FR"/>
      </a:defPPr>
      <a:lvl1pPr marL="0" algn="l" defTabSz="914400" rtl="0" eaLnBrk="1" latinLnBrk="0" hangingPunct="1">
        <a:defRPr lang="fr-FR" sz="1800" kern="1200">
          <a:solidFill>
            <a:schemeClr val="tx1"/>
          </a:solidFill>
          <a:latin typeface="+mn-lt"/>
          <a:ea typeface="+mn-ea"/>
          <a:cs typeface="+mn-cs"/>
        </a:defRPr>
      </a:lvl1pPr>
      <a:lvl2pPr marL="457200" algn="l" defTabSz="914400" rtl="0" eaLnBrk="1" latinLnBrk="0" hangingPunct="1">
        <a:defRPr lang="fr-FR" sz="1800" kern="1200">
          <a:solidFill>
            <a:schemeClr val="tx1"/>
          </a:solidFill>
          <a:latin typeface="+mn-lt"/>
          <a:ea typeface="+mn-ea"/>
          <a:cs typeface="+mn-cs"/>
        </a:defRPr>
      </a:lvl2pPr>
      <a:lvl3pPr marL="914400" algn="l" defTabSz="914400" rtl="0" eaLnBrk="1" latinLnBrk="0" hangingPunct="1">
        <a:defRPr lang="fr-FR" sz="1800" kern="1200">
          <a:solidFill>
            <a:schemeClr val="tx1"/>
          </a:solidFill>
          <a:latin typeface="+mn-lt"/>
          <a:ea typeface="+mn-ea"/>
          <a:cs typeface="+mn-cs"/>
        </a:defRPr>
      </a:lvl3pPr>
      <a:lvl4pPr marL="1371600" algn="l" defTabSz="914400" rtl="0" eaLnBrk="1" latinLnBrk="0" hangingPunct="1">
        <a:defRPr lang="fr-FR" sz="1800" kern="1200">
          <a:solidFill>
            <a:schemeClr val="tx1"/>
          </a:solidFill>
          <a:latin typeface="+mn-lt"/>
          <a:ea typeface="+mn-ea"/>
          <a:cs typeface="+mn-cs"/>
        </a:defRPr>
      </a:lvl4pPr>
      <a:lvl5pPr marL="1828800" algn="l" defTabSz="914400" rtl="0" eaLnBrk="1" latinLnBrk="0" hangingPunct="1">
        <a:defRPr lang="fr-FR" sz="1800" kern="1200">
          <a:solidFill>
            <a:schemeClr val="tx1"/>
          </a:solidFill>
          <a:latin typeface="+mn-lt"/>
          <a:ea typeface="+mn-ea"/>
          <a:cs typeface="+mn-cs"/>
        </a:defRPr>
      </a:lvl5pPr>
      <a:lvl6pPr marL="2286000" algn="l" defTabSz="914400" rtl="0" eaLnBrk="1" latinLnBrk="0" hangingPunct="1">
        <a:defRPr lang="fr-FR" sz="1800" kern="1200">
          <a:solidFill>
            <a:schemeClr val="tx1"/>
          </a:solidFill>
          <a:latin typeface="+mn-lt"/>
          <a:ea typeface="+mn-ea"/>
          <a:cs typeface="+mn-cs"/>
        </a:defRPr>
      </a:lvl6pPr>
      <a:lvl7pPr marL="2743200" algn="l" defTabSz="914400" rtl="0" eaLnBrk="1" latinLnBrk="0" hangingPunct="1">
        <a:defRPr lang="fr-FR" sz="1800" kern="1200">
          <a:solidFill>
            <a:schemeClr val="tx1"/>
          </a:solidFill>
          <a:latin typeface="+mn-lt"/>
          <a:ea typeface="+mn-ea"/>
          <a:cs typeface="+mn-cs"/>
        </a:defRPr>
      </a:lvl7pPr>
      <a:lvl8pPr marL="3200400" algn="l" defTabSz="914400" rtl="0" eaLnBrk="1" latinLnBrk="0" hangingPunct="1">
        <a:defRPr lang="fr-FR" sz="1800" kern="1200">
          <a:solidFill>
            <a:schemeClr val="tx1"/>
          </a:solidFill>
          <a:latin typeface="+mn-lt"/>
          <a:ea typeface="+mn-ea"/>
          <a:cs typeface="+mn-cs"/>
        </a:defRPr>
      </a:lvl8pPr>
      <a:lvl9pPr marL="3657600" algn="l" defTabSz="914400" rtl="0" eaLnBrk="1" latinLnBrk="0" hangingPunct="1">
        <a:defRPr lang="fr-F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spreadsheets/d/1LFxzjvaftERL9S1CVu2YdBwJBDGsA7bEaBaQ3GNoVmo/edit?usp=drive_link"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hyperlink" Target="https://docs.google.com/spreadsheets/d/1ZJX43O04fzo8_jZzHKDOGbtOQuDjlEcvFvjnmELc4XI/edit?usp=drive_link" TargetMode="External"/><Relationship Id="rId4" Type="http://schemas.openxmlformats.org/officeDocument/2006/relationships/hyperlink" Target="https://docs.google.com/spreadsheets/d/1lCfL3fCpEqvrXOBmrjqab8vTfOU4PBpt_qTvgV6uvGU/edit?usp=drive_lin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6815C6-3AD0-46E6-A74A-1967BD91AF50}"/>
              </a:ext>
            </a:extLst>
          </p:cNvPr>
          <p:cNvSpPr>
            <a:spLocks noGrp="1"/>
          </p:cNvSpPr>
          <p:nvPr>
            <p:ph type="ctrTitle"/>
          </p:nvPr>
        </p:nvSpPr>
        <p:spPr>
          <a:xfrm>
            <a:off x="6084663" y="726141"/>
            <a:ext cx="6107337" cy="2783822"/>
          </a:xfrm>
        </p:spPr>
        <p:txBody>
          <a:bodyPr rtlCol="0">
            <a:noAutofit/>
          </a:bodyPr>
          <a:lstStyle>
            <a:defPPr>
              <a:defRPr lang="fr-FR"/>
            </a:defPPr>
          </a:lstStyle>
          <a:p>
            <a:pPr rtl="0"/>
            <a:r>
              <a:rPr lang="fr-FR" sz="5600" dirty="0"/>
              <a:t>L1 E.F.E.C.</a:t>
            </a:r>
          </a:p>
        </p:txBody>
      </p:sp>
      <p:sp>
        <p:nvSpPr>
          <p:cNvPr id="3" name="Sous-titre 2">
            <a:extLst>
              <a:ext uri="{FF2B5EF4-FFF2-40B4-BE49-F238E27FC236}">
                <a16:creationId xmlns:a16="http://schemas.microsoft.com/office/drawing/2014/main" id="{1901B20D-4C28-4DA3-ABBD-718C22A5E58B}"/>
              </a:ext>
            </a:extLst>
          </p:cNvPr>
          <p:cNvSpPr>
            <a:spLocks noGrp="1"/>
          </p:cNvSpPr>
          <p:nvPr>
            <p:ph type="subTitle" idx="1"/>
          </p:nvPr>
        </p:nvSpPr>
        <p:spPr>
          <a:xfrm>
            <a:off x="6080759" y="3602038"/>
            <a:ext cx="5486400" cy="1655762"/>
          </a:xfrm>
        </p:spPr>
        <p:txBody>
          <a:bodyPr rtlCol="0"/>
          <a:lstStyle>
            <a:defPPr>
              <a:defRPr lang="fr-FR"/>
            </a:defPPr>
          </a:lstStyle>
          <a:p>
            <a:pPr rtl="0"/>
            <a:r>
              <a:rPr lang="fr-FR" dirty="0"/>
              <a:t>TUICE : séance 2</a:t>
            </a:r>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7E1C88-627C-4655-A4FB-0BB02EDB078A}"/>
              </a:ext>
            </a:extLst>
          </p:cNvPr>
          <p:cNvSpPr>
            <a:spLocks noGrp="1"/>
          </p:cNvSpPr>
          <p:nvPr>
            <p:ph type="title"/>
          </p:nvPr>
        </p:nvSpPr>
        <p:spPr>
          <a:xfrm>
            <a:off x="914400" y="725777"/>
            <a:ext cx="6800850" cy="1325880"/>
          </a:xfrm>
        </p:spPr>
        <p:txBody>
          <a:bodyPr rtlCol="0"/>
          <a:lstStyle>
            <a:defPPr>
              <a:defRPr lang="fr-FR"/>
            </a:defPPr>
          </a:lstStyle>
          <a:p>
            <a:pPr rtl="0"/>
            <a:r>
              <a:rPr lang="fr-FR" dirty="0"/>
              <a:t>Déroulé de la formation</a:t>
            </a:r>
          </a:p>
        </p:txBody>
      </p:sp>
      <p:sp>
        <p:nvSpPr>
          <p:cNvPr id="3" name="Espace réservé du contenu 2">
            <a:extLst>
              <a:ext uri="{FF2B5EF4-FFF2-40B4-BE49-F238E27FC236}">
                <a16:creationId xmlns:a16="http://schemas.microsoft.com/office/drawing/2014/main" id="{033634FE-ADF0-4BC3-A0A9-447EA9DD096B}"/>
              </a:ext>
            </a:extLst>
          </p:cNvPr>
          <p:cNvSpPr>
            <a:spLocks noGrp="1"/>
          </p:cNvSpPr>
          <p:nvPr>
            <p:ph type="body" sz="quarter" idx="13"/>
          </p:nvPr>
        </p:nvSpPr>
        <p:spPr>
          <a:xfrm>
            <a:off x="914400" y="2206377"/>
            <a:ext cx="6800850" cy="3840480"/>
          </a:xfrm>
        </p:spPr>
        <p:txBody>
          <a:bodyPr vert="horz" lIns="91440" tIns="45720" rIns="91440" bIns="45720" rtlCol="0" anchor="t">
            <a:normAutofit/>
          </a:bodyPr>
          <a:lstStyle>
            <a:defPPr>
              <a:defRPr lang="fr-FR"/>
            </a:defPPr>
          </a:lstStyle>
          <a:p>
            <a:pPr rtl="0"/>
            <a:r>
              <a:rPr lang="fr-FR" dirty="0"/>
              <a:t>TD / questions de cours</a:t>
            </a:r>
          </a:p>
          <a:p>
            <a:pPr rtl="0"/>
            <a:endParaRPr lang="fr-FR" noProof="1"/>
          </a:p>
          <a:p>
            <a:pPr rtl="0"/>
            <a:r>
              <a:rPr lang="fr-FR" noProof="1"/>
              <a:t>Présentation / exposé</a:t>
            </a:r>
          </a:p>
          <a:p>
            <a:pPr rtl="0"/>
            <a:endParaRPr lang="fr-FR" noProof="1"/>
          </a:p>
          <a:p>
            <a:r>
              <a:rPr lang="fr-FR" noProof="1"/>
              <a:t>PIX ! : </a:t>
            </a:r>
            <a:r>
              <a:rPr lang="fr-FR" sz="2000" noProof="1"/>
              <a:t>UPGUXF275</a:t>
            </a:r>
            <a:endParaRPr lang="fr-FR" noProof="1"/>
          </a:p>
          <a:p>
            <a:endParaRPr lang="fr-FR" noProof="1"/>
          </a:p>
          <a:p>
            <a:pPr rtl="0"/>
            <a:endParaRPr lang="fr-FR" noProof="1"/>
          </a:p>
        </p:txBody>
      </p:sp>
      <p:sp>
        <p:nvSpPr>
          <p:cNvPr id="6" name="Espace réservé du numéro de diapositive 5">
            <a:extLst>
              <a:ext uri="{FF2B5EF4-FFF2-40B4-BE49-F238E27FC236}">
                <a16:creationId xmlns:a16="http://schemas.microsoft.com/office/drawing/2014/main" id="{6AB5FBE9-888B-4FE5-8AC6-FB80C5520650}"/>
              </a:ext>
            </a:extLst>
          </p:cNvPr>
          <p:cNvSpPr>
            <a:spLocks noGrp="1"/>
          </p:cNvSpPr>
          <p:nvPr>
            <p:ph type="sldNum" sz="quarter" idx="12"/>
          </p:nvPr>
        </p:nvSpPr>
        <p:spPr>
          <a:xfrm>
            <a:off x="11274091" y="6355080"/>
            <a:ext cx="457200" cy="365125"/>
          </a:xfrm>
        </p:spPr>
        <p:txBody>
          <a:bodyPr rtlCol="0"/>
          <a:lstStyle>
            <a:defPPr>
              <a:defRPr lang="fr-FR"/>
            </a:defPPr>
          </a:lstStyle>
          <a:p>
            <a:pPr rtl="0"/>
            <a:fld id="{B5CEABB6-07DC-46E8-9B57-56EC44A396E5}" type="slidenum">
              <a:rPr lang="fr-FR" smtClean="0"/>
              <a:pPr rtl="0"/>
              <a:t>10</a:t>
            </a:fld>
            <a:endParaRPr lang="fr-FR" dirty="0"/>
          </a:p>
        </p:txBody>
      </p:sp>
    </p:spTree>
    <p:extLst>
      <p:ext uri="{BB962C8B-B14F-4D97-AF65-F5344CB8AC3E}">
        <p14:creationId xmlns:p14="http://schemas.microsoft.com/office/powerpoint/2010/main" val="1346372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1CFAB-A735-4A31-A51D-42FE1F5E94E0}"/>
              </a:ext>
            </a:extLst>
          </p:cNvPr>
          <p:cNvSpPr>
            <a:spLocks noGrp="1"/>
          </p:cNvSpPr>
          <p:nvPr>
            <p:ph type="title"/>
          </p:nvPr>
        </p:nvSpPr>
        <p:spPr>
          <a:xfrm>
            <a:off x="914400" y="716812"/>
            <a:ext cx="6800850" cy="974828"/>
          </a:xfrm>
        </p:spPr>
        <p:txBody>
          <a:bodyPr rtlCol="0">
            <a:normAutofit/>
          </a:bodyPr>
          <a:lstStyle>
            <a:defPPr>
              <a:defRPr lang="fr-FR"/>
            </a:defPPr>
          </a:lstStyle>
          <a:p>
            <a:pPr rtl="0"/>
            <a:r>
              <a:rPr lang="fr-FR" dirty="0"/>
              <a:t>Contact :</a:t>
            </a:r>
          </a:p>
        </p:txBody>
      </p:sp>
      <p:sp>
        <p:nvSpPr>
          <p:cNvPr id="27" name="Espace réservé du texte 26">
            <a:extLst>
              <a:ext uri="{FF2B5EF4-FFF2-40B4-BE49-F238E27FC236}">
                <a16:creationId xmlns:a16="http://schemas.microsoft.com/office/drawing/2014/main" id="{8385ECC2-8A21-4825-96AB-97E7C4FB9A1A}"/>
              </a:ext>
            </a:extLst>
          </p:cNvPr>
          <p:cNvSpPr>
            <a:spLocks noGrp="1"/>
          </p:cNvSpPr>
          <p:nvPr>
            <p:ph type="body" sz="quarter" idx="19"/>
          </p:nvPr>
        </p:nvSpPr>
        <p:spPr>
          <a:xfrm>
            <a:off x="834887" y="2362034"/>
            <a:ext cx="5396948" cy="365760"/>
          </a:xfrm>
        </p:spPr>
        <p:txBody>
          <a:bodyPr rtlCol="0"/>
          <a:lstStyle>
            <a:defPPr>
              <a:defRPr lang="fr-FR"/>
            </a:defPPr>
          </a:lstStyle>
          <a:p>
            <a:pPr rtl="0"/>
            <a:r>
              <a:rPr lang="fr-FR" dirty="0"/>
              <a:t>dominique.fichot@u-bourgogne.fr</a:t>
            </a:r>
          </a:p>
        </p:txBody>
      </p:sp>
      <p:sp>
        <p:nvSpPr>
          <p:cNvPr id="25" name="Espace réservé du texte 24">
            <a:extLst>
              <a:ext uri="{FF2B5EF4-FFF2-40B4-BE49-F238E27FC236}">
                <a16:creationId xmlns:a16="http://schemas.microsoft.com/office/drawing/2014/main" id="{A8113FBA-9114-48D1-A189-9A1B7ABCF38A}"/>
              </a:ext>
            </a:extLst>
          </p:cNvPr>
          <p:cNvSpPr>
            <a:spLocks noGrp="1"/>
          </p:cNvSpPr>
          <p:nvPr>
            <p:ph type="body" sz="quarter" idx="17"/>
          </p:nvPr>
        </p:nvSpPr>
        <p:spPr>
          <a:xfrm>
            <a:off x="914400" y="3398188"/>
            <a:ext cx="3200400" cy="510871"/>
          </a:xfrm>
        </p:spPr>
        <p:txBody>
          <a:bodyPr rtlCol="0"/>
          <a:lstStyle>
            <a:defPPr>
              <a:defRPr lang="fr-FR"/>
            </a:defPPr>
          </a:lstStyle>
          <a:p>
            <a:r>
              <a:rPr lang="fr-FR" dirty="0"/>
              <a:t>https://www.dfichot.fr</a:t>
            </a:r>
          </a:p>
        </p:txBody>
      </p:sp>
      <p:sp>
        <p:nvSpPr>
          <p:cNvPr id="6" name="Espace réservé du numéro de diapositive 5">
            <a:extLst>
              <a:ext uri="{FF2B5EF4-FFF2-40B4-BE49-F238E27FC236}">
                <a16:creationId xmlns:a16="http://schemas.microsoft.com/office/drawing/2014/main" id="{221F794A-4793-4DB0-91FD-E5B132FC1634}"/>
              </a:ext>
            </a:extLst>
          </p:cNvPr>
          <p:cNvSpPr>
            <a:spLocks noGrp="1"/>
          </p:cNvSpPr>
          <p:nvPr>
            <p:ph type="sldNum" sz="quarter" idx="12"/>
          </p:nvPr>
        </p:nvSpPr>
        <p:spPr>
          <a:xfrm>
            <a:off x="11274091" y="6355080"/>
            <a:ext cx="457200" cy="365125"/>
          </a:xfrm>
        </p:spPr>
        <p:txBody>
          <a:bodyPr rtlCol="0"/>
          <a:lstStyle>
            <a:defPPr>
              <a:defRPr lang="fr-FR"/>
            </a:defPPr>
          </a:lstStyle>
          <a:p>
            <a:pPr rtl="0"/>
            <a:fld id="{B5CEABB6-07DC-46E8-9B57-56EC44A396E5}" type="slidenum">
              <a:rPr lang="fr-FR" smtClean="0"/>
              <a:pPr rtl="0"/>
              <a:t>11</a:t>
            </a:fld>
            <a:endParaRPr lang="fr-FR" dirty="0"/>
          </a:p>
        </p:txBody>
      </p:sp>
    </p:spTree>
    <p:extLst>
      <p:ext uri="{BB962C8B-B14F-4D97-AF65-F5344CB8AC3E}">
        <p14:creationId xmlns:p14="http://schemas.microsoft.com/office/powerpoint/2010/main" val="627911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4E0A63-A388-49B1-A04E-27CE9BD622EF}"/>
              </a:ext>
            </a:extLst>
          </p:cNvPr>
          <p:cNvSpPr>
            <a:spLocks noGrp="1"/>
          </p:cNvSpPr>
          <p:nvPr>
            <p:ph type="title"/>
          </p:nvPr>
        </p:nvSpPr>
        <p:spPr>
          <a:xfrm>
            <a:off x="1552574" y="896112"/>
            <a:ext cx="9725026" cy="1325880"/>
          </a:xfrm>
        </p:spPr>
        <p:txBody>
          <a:bodyPr rtlCol="0"/>
          <a:lstStyle>
            <a:defPPr>
              <a:defRPr lang="fr-FR"/>
            </a:defPPr>
          </a:lstStyle>
          <a:p>
            <a:pPr rtl="0"/>
            <a:r>
              <a:rPr lang="fr-FR" dirty="0"/>
              <a:t>Plan de la journée</a:t>
            </a:r>
          </a:p>
        </p:txBody>
      </p:sp>
      <p:pic>
        <p:nvPicPr>
          <p:cNvPr id="55" name="Espace réservé d’image en ligne 54" descr="Réussite du groupe avec remplissage plein">
            <a:extLst>
              <a:ext uri="{FF2B5EF4-FFF2-40B4-BE49-F238E27FC236}">
                <a16:creationId xmlns:a16="http://schemas.microsoft.com/office/drawing/2014/main" id="{236942CE-38CE-4E5D-9773-5224E03D4C0A}"/>
              </a:ext>
            </a:extLst>
          </p:cNvPr>
          <p:cNvPicPr>
            <a:picLocks noGrp="1" noChangeAspect="1"/>
          </p:cNvPicPr>
          <p:nvPr>
            <p:ph type="clipArt" sz="quarter" idx="19"/>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77481" y="2215165"/>
            <a:ext cx="914400" cy="914400"/>
          </a:xfrm>
        </p:spPr>
      </p:pic>
      <p:pic>
        <p:nvPicPr>
          <p:cNvPr id="57" name="Espace réservé d’image en ligne 56" descr="Répéter avec remplissage plein">
            <a:extLst>
              <a:ext uri="{FF2B5EF4-FFF2-40B4-BE49-F238E27FC236}">
                <a16:creationId xmlns:a16="http://schemas.microsoft.com/office/drawing/2014/main" id="{353E75F9-0061-4D63-BFE6-6462C5C0E351}"/>
              </a:ext>
            </a:extLst>
          </p:cNvPr>
          <p:cNvPicPr>
            <a:picLocks noGrp="1" noChangeAspect="1"/>
          </p:cNvPicPr>
          <p:nvPr>
            <p:ph type="clipArt" sz="quarter" idx="20"/>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55862" y="2215165"/>
            <a:ext cx="914400" cy="914400"/>
          </a:xfrm>
        </p:spPr>
      </p:pic>
      <p:sp>
        <p:nvSpPr>
          <p:cNvPr id="8" name="Espace réservé du texte 7">
            <a:extLst>
              <a:ext uri="{FF2B5EF4-FFF2-40B4-BE49-F238E27FC236}">
                <a16:creationId xmlns:a16="http://schemas.microsoft.com/office/drawing/2014/main" id="{CEC37629-42BA-462B-B066-292B3B37327E}"/>
              </a:ext>
            </a:extLst>
          </p:cNvPr>
          <p:cNvSpPr>
            <a:spLocks noGrp="1"/>
          </p:cNvSpPr>
          <p:nvPr>
            <p:ph type="body" idx="15"/>
          </p:nvPr>
        </p:nvSpPr>
        <p:spPr>
          <a:xfrm>
            <a:off x="3307446" y="3866120"/>
            <a:ext cx="2054469" cy="457200"/>
          </a:xfrm>
        </p:spPr>
        <p:txBody>
          <a:bodyPr rtlCol="0"/>
          <a:lstStyle>
            <a:defPPr>
              <a:defRPr lang="fr-FR"/>
            </a:defPPr>
          </a:lstStyle>
          <a:p>
            <a:pPr rtl="0"/>
            <a:r>
              <a:rPr lang="fr-FR" dirty="0"/>
              <a:t>Les outils numériques</a:t>
            </a:r>
          </a:p>
        </p:txBody>
      </p:sp>
      <p:sp>
        <p:nvSpPr>
          <p:cNvPr id="5" name="Espace réservé du texte 4">
            <a:extLst>
              <a:ext uri="{FF2B5EF4-FFF2-40B4-BE49-F238E27FC236}">
                <a16:creationId xmlns:a16="http://schemas.microsoft.com/office/drawing/2014/main" id="{771AD60F-B816-490D-81D4-73DD13910439}"/>
              </a:ext>
            </a:extLst>
          </p:cNvPr>
          <p:cNvSpPr>
            <a:spLocks noGrp="1"/>
          </p:cNvSpPr>
          <p:nvPr>
            <p:ph type="body" sz="quarter" idx="3"/>
          </p:nvPr>
        </p:nvSpPr>
        <p:spPr>
          <a:xfrm>
            <a:off x="10206870" y="3187147"/>
            <a:ext cx="1012383" cy="457200"/>
          </a:xfrm>
        </p:spPr>
        <p:txBody>
          <a:bodyPr rtlCol="0"/>
          <a:lstStyle>
            <a:defPPr>
              <a:defRPr lang="fr-FR"/>
            </a:defPPr>
          </a:lstStyle>
          <a:p>
            <a:pPr rtl="0"/>
            <a:r>
              <a:rPr lang="fr-FR" dirty="0"/>
              <a:t>PIX</a:t>
            </a:r>
          </a:p>
        </p:txBody>
      </p:sp>
      <p:sp>
        <p:nvSpPr>
          <p:cNvPr id="110" name="Espace réservé du numéro de diapositive 109">
            <a:extLst>
              <a:ext uri="{FF2B5EF4-FFF2-40B4-BE49-F238E27FC236}">
                <a16:creationId xmlns:a16="http://schemas.microsoft.com/office/drawing/2014/main" id="{F98EDB96-3F54-4406-B894-1195695ED09C}"/>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2</a:t>
            </a:fld>
            <a:endParaRPr lang="fr-FR" dirty="0"/>
          </a:p>
        </p:txBody>
      </p:sp>
      <p:pic>
        <p:nvPicPr>
          <p:cNvPr id="3" name="Espace réservé d’image en ligne 54" descr="Réussite du groupe avec remplissage plein">
            <a:extLst>
              <a:ext uri="{FF2B5EF4-FFF2-40B4-BE49-F238E27FC236}">
                <a16:creationId xmlns:a16="http://schemas.microsoft.com/office/drawing/2014/main" id="{1BAD5843-2AA1-951E-6D2C-73A4132079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03608" y="2215165"/>
            <a:ext cx="914400" cy="914400"/>
          </a:xfrm>
          <a:prstGeom prst="rect">
            <a:avLst/>
          </a:prstGeom>
        </p:spPr>
      </p:pic>
      <p:sp>
        <p:nvSpPr>
          <p:cNvPr id="4" name="Espace réservé du texte 7">
            <a:extLst>
              <a:ext uri="{FF2B5EF4-FFF2-40B4-BE49-F238E27FC236}">
                <a16:creationId xmlns:a16="http://schemas.microsoft.com/office/drawing/2014/main" id="{25BDF665-F616-8CCF-E880-FE70ADF0DB37}"/>
              </a:ext>
            </a:extLst>
          </p:cNvPr>
          <p:cNvSpPr txBox="1">
            <a:spLocks/>
          </p:cNvSpPr>
          <p:nvPr/>
        </p:nvSpPr>
        <p:spPr>
          <a:xfrm>
            <a:off x="5089208" y="3201691"/>
            <a:ext cx="2743200" cy="457200"/>
          </a:xfrm>
          <a:prstGeom prst="rect">
            <a:avLst/>
          </a:prstGeom>
        </p:spPr>
        <p:txBody>
          <a:bodyPr vert="horz" lIns="91440" tIns="45720" rIns="91440" bIns="45720" rtlCol="0" anchor="ctr" anchorCtr="0">
            <a:noAutofit/>
          </a:bodyPr>
          <a:lstStyle>
            <a:defPPr>
              <a:defRPr lang="fr-FR"/>
            </a:defPPr>
            <a:lvl1pPr marL="0" indent="0" algn="ctr" defTabSz="914400" rtl="0" eaLnBrk="1" latinLnBrk="0" hangingPunct="1">
              <a:lnSpc>
                <a:spcPct val="90000"/>
              </a:lnSpc>
              <a:spcBef>
                <a:spcPts val="1000"/>
              </a:spcBef>
              <a:buFont typeface="Arial" panose="020B0604020202020204" pitchFamily="34" charset="0"/>
              <a:buNone/>
              <a:defRPr lang="fr-F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fr-F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fr-F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9pPr>
          </a:lstStyle>
          <a:p>
            <a:r>
              <a:rPr lang="fr-FR" dirty="0"/>
              <a:t>Appréciation de bulletin scolaire</a:t>
            </a:r>
          </a:p>
        </p:txBody>
      </p:sp>
      <p:pic>
        <p:nvPicPr>
          <p:cNvPr id="12" name="Espace réservé d’image en ligne 54" descr="Réussite du groupe avec remplissage plein">
            <a:extLst>
              <a:ext uri="{FF2B5EF4-FFF2-40B4-BE49-F238E27FC236}">
                <a16:creationId xmlns:a16="http://schemas.microsoft.com/office/drawing/2014/main" id="{B9506EB0-551C-2330-E212-A068D28A828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751354" y="2215165"/>
            <a:ext cx="914400" cy="914400"/>
          </a:xfrm>
          <a:prstGeom prst="rect">
            <a:avLst/>
          </a:prstGeom>
        </p:spPr>
      </p:pic>
      <p:sp>
        <p:nvSpPr>
          <p:cNvPr id="13" name="Espace réservé du texte 7">
            <a:extLst>
              <a:ext uri="{FF2B5EF4-FFF2-40B4-BE49-F238E27FC236}">
                <a16:creationId xmlns:a16="http://schemas.microsoft.com/office/drawing/2014/main" id="{775C0ECD-B850-E32E-86F8-308704D35EC1}"/>
              </a:ext>
            </a:extLst>
          </p:cNvPr>
          <p:cNvSpPr txBox="1">
            <a:spLocks/>
          </p:cNvSpPr>
          <p:nvPr/>
        </p:nvSpPr>
        <p:spPr>
          <a:xfrm>
            <a:off x="836954" y="3187147"/>
            <a:ext cx="2743200" cy="457200"/>
          </a:xfrm>
          <a:prstGeom prst="rect">
            <a:avLst/>
          </a:prstGeom>
        </p:spPr>
        <p:txBody>
          <a:bodyPr vert="horz" lIns="91440" tIns="45720" rIns="91440" bIns="45720" rtlCol="0" anchor="ctr" anchorCtr="0">
            <a:noAutofit/>
          </a:bodyPr>
          <a:lstStyle>
            <a:defPPr>
              <a:defRPr lang="fr-FR"/>
            </a:defPPr>
            <a:lvl1pPr marL="0" indent="0" algn="ctr" defTabSz="914400" rtl="0" eaLnBrk="1" latinLnBrk="0" hangingPunct="1">
              <a:lnSpc>
                <a:spcPct val="90000"/>
              </a:lnSpc>
              <a:spcBef>
                <a:spcPts val="1000"/>
              </a:spcBef>
              <a:buFont typeface="Arial" panose="020B0604020202020204" pitchFamily="34" charset="0"/>
              <a:buNone/>
              <a:defRPr lang="fr-F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fr-F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fr-F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9pPr>
          </a:lstStyle>
          <a:p>
            <a:r>
              <a:rPr lang="fr-FR" dirty="0"/>
              <a:t>Bilan Starter</a:t>
            </a:r>
          </a:p>
        </p:txBody>
      </p:sp>
      <p:pic>
        <p:nvPicPr>
          <p:cNvPr id="6" name="Espace réservé d’image en ligne 54" descr="Réussite du groupe avec remplissage plein">
            <a:extLst>
              <a:ext uri="{FF2B5EF4-FFF2-40B4-BE49-F238E27FC236}">
                <a16:creationId xmlns:a16="http://schemas.microsoft.com/office/drawing/2014/main" id="{8CBB0D14-EA00-1036-FCBB-8D289C28C5D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9735" y="2215165"/>
            <a:ext cx="914400" cy="914400"/>
          </a:xfrm>
          <a:prstGeom prst="rect">
            <a:avLst/>
          </a:prstGeom>
        </p:spPr>
      </p:pic>
      <p:sp>
        <p:nvSpPr>
          <p:cNvPr id="7" name="Espace réservé du texte 7">
            <a:extLst>
              <a:ext uri="{FF2B5EF4-FFF2-40B4-BE49-F238E27FC236}">
                <a16:creationId xmlns:a16="http://schemas.microsoft.com/office/drawing/2014/main" id="{B71606D7-6835-4BDE-B8DC-6F2B597FCE9E}"/>
              </a:ext>
            </a:extLst>
          </p:cNvPr>
          <p:cNvSpPr txBox="1">
            <a:spLocks/>
          </p:cNvSpPr>
          <p:nvPr/>
        </p:nvSpPr>
        <p:spPr>
          <a:xfrm>
            <a:off x="7559700" y="3865286"/>
            <a:ext cx="2054469" cy="457200"/>
          </a:xfrm>
          <a:prstGeom prst="rect">
            <a:avLst/>
          </a:prstGeom>
        </p:spPr>
        <p:txBody>
          <a:bodyPr vert="horz" lIns="91440" tIns="45720" rIns="91440" bIns="45720" rtlCol="0" anchor="ctr" anchorCtr="0">
            <a:noAutofit/>
          </a:bodyPr>
          <a:lstStyle>
            <a:defPPr>
              <a:defRPr lang="fr-FR"/>
            </a:defPPr>
            <a:lvl1pPr marL="0" indent="0" algn="ctr" defTabSz="914400" rtl="0" eaLnBrk="1" latinLnBrk="0" hangingPunct="1">
              <a:lnSpc>
                <a:spcPct val="90000"/>
              </a:lnSpc>
              <a:spcBef>
                <a:spcPts val="1000"/>
              </a:spcBef>
              <a:buFont typeface="Arial" panose="020B0604020202020204" pitchFamily="34" charset="0"/>
              <a:buNone/>
              <a:defRPr lang="fr-F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fr-F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fr-F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9pPr>
          </a:lstStyle>
          <a:p>
            <a:r>
              <a:rPr lang="fr-FR" dirty="0"/>
              <a:t>Détail d’une application</a:t>
            </a:r>
          </a:p>
        </p:txBody>
      </p:sp>
    </p:spTree>
    <p:extLst>
      <p:ext uri="{BB962C8B-B14F-4D97-AF65-F5344CB8AC3E}">
        <p14:creationId xmlns:p14="http://schemas.microsoft.com/office/powerpoint/2010/main" val="206939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816835-B35C-24AC-E058-5D931F2C2974}"/>
              </a:ext>
            </a:extLst>
          </p:cNvPr>
          <p:cNvSpPr>
            <a:spLocks noGrp="1"/>
          </p:cNvSpPr>
          <p:nvPr>
            <p:ph type="title"/>
          </p:nvPr>
        </p:nvSpPr>
        <p:spPr>
          <a:xfrm>
            <a:off x="4081194" y="136525"/>
            <a:ext cx="7764909" cy="1325880"/>
          </a:xfrm>
        </p:spPr>
        <p:txBody>
          <a:bodyPr/>
          <a:lstStyle/>
          <a:p>
            <a:r>
              <a:rPr lang="fr-FR" dirty="0"/>
              <a:t>Les outils numériques</a:t>
            </a:r>
          </a:p>
        </p:txBody>
      </p:sp>
      <p:sp>
        <p:nvSpPr>
          <p:cNvPr id="6" name="Espace réservé du numéro de diapositive 5">
            <a:extLst>
              <a:ext uri="{FF2B5EF4-FFF2-40B4-BE49-F238E27FC236}">
                <a16:creationId xmlns:a16="http://schemas.microsoft.com/office/drawing/2014/main" id="{1323299D-3A78-2FAB-115B-8A63E3943BCB}"/>
              </a:ext>
            </a:extLst>
          </p:cNvPr>
          <p:cNvSpPr>
            <a:spLocks noGrp="1"/>
          </p:cNvSpPr>
          <p:nvPr>
            <p:ph type="sldNum" sz="quarter" idx="12"/>
          </p:nvPr>
        </p:nvSpPr>
        <p:spPr/>
        <p:txBody>
          <a:bodyPr/>
          <a:lstStyle/>
          <a:p>
            <a:pPr rtl="0"/>
            <a:fld id="{B5CEABB6-07DC-46E8-9B57-56EC44A396E5}" type="slidenum">
              <a:rPr lang="fr-FR" smtClean="0"/>
              <a:pPr rtl="0"/>
              <a:t>3</a:t>
            </a:fld>
            <a:endParaRPr lang="fr-FR" dirty="0"/>
          </a:p>
        </p:txBody>
      </p:sp>
      <p:sp>
        <p:nvSpPr>
          <p:cNvPr id="3" name="ZoneTexte 2">
            <a:extLst>
              <a:ext uri="{FF2B5EF4-FFF2-40B4-BE49-F238E27FC236}">
                <a16:creationId xmlns:a16="http://schemas.microsoft.com/office/drawing/2014/main" id="{A6B6E160-39B4-6B0B-1653-E17FEC174AC6}"/>
              </a:ext>
            </a:extLst>
          </p:cNvPr>
          <p:cNvSpPr txBox="1"/>
          <p:nvPr/>
        </p:nvSpPr>
        <p:spPr>
          <a:xfrm>
            <a:off x="4575231" y="2742226"/>
            <a:ext cx="6548063" cy="646331"/>
          </a:xfrm>
          <a:prstGeom prst="rect">
            <a:avLst/>
          </a:prstGeom>
          <a:noFill/>
        </p:spPr>
        <p:txBody>
          <a:bodyPr wrap="square" rtlCol="0">
            <a:spAutoFit/>
          </a:bodyPr>
          <a:lstStyle/>
          <a:p>
            <a:r>
              <a:rPr lang="fr-FR" dirty="0"/>
              <a:t>Lister les catégories TUICE et des exemples pour chacune d’elles.</a:t>
            </a:r>
          </a:p>
        </p:txBody>
      </p:sp>
    </p:spTree>
    <p:extLst>
      <p:ext uri="{BB962C8B-B14F-4D97-AF65-F5344CB8AC3E}">
        <p14:creationId xmlns:p14="http://schemas.microsoft.com/office/powerpoint/2010/main" val="139447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9F29B-F233-48AF-8261-F33A4E079E3E}"/>
              </a:ext>
            </a:extLst>
          </p:cNvPr>
          <p:cNvSpPr>
            <a:spLocks noGrp="1"/>
          </p:cNvSpPr>
          <p:nvPr>
            <p:ph type="title"/>
          </p:nvPr>
        </p:nvSpPr>
        <p:spPr>
          <a:xfrm>
            <a:off x="1258835" y="222631"/>
            <a:ext cx="4227566" cy="1879546"/>
          </a:xfrm>
        </p:spPr>
        <p:txBody>
          <a:bodyPr rtlCol="0">
            <a:normAutofit fontScale="90000"/>
          </a:bodyPr>
          <a:lstStyle>
            <a:defPPr>
              <a:defRPr lang="fr-FR"/>
            </a:defPPr>
          </a:lstStyle>
          <a:p>
            <a:pPr algn="r" rtl="0"/>
            <a:r>
              <a:rPr lang="fr-FR" dirty="0"/>
              <a:t>SYNTHESE : Carte mentale</a:t>
            </a:r>
          </a:p>
        </p:txBody>
      </p:sp>
      <p:sp>
        <p:nvSpPr>
          <p:cNvPr id="38" name="Espace réservé du numéro de diapositive 37">
            <a:extLst>
              <a:ext uri="{FF2B5EF4-FFF2-40B4-BE49-F238E27FC236}">
                <a16:creationId xmlns:a16="http://schemas.microsoft.com/office/drawing/2014/main" id="{198D92D2-0F62-443D-BB2D-F4E23724D76F}"/>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4</a:t>
            </a:fld>
            <a:endParaRPr lang="fr-FR" dirty="0"/>
          </a:p>
        </p:txBody>
      </p:sp>
      <p:pic>
        <p:nvPicPr>
          <p:cNvPr id="5" name="Image 4" descr="Une image contenant texte, capture d’écran, diagramme, nombre&#10;&#10;Description générée automatiquement">
            <a:extLst>
              <a:ext uri="{FF2B5EF4-FFF2-40B4-BE49-F238E27FC236}">
                <a16:creationId xmlns:a16="http://schemas.microsoft.com/office/drawing/2014/main" id="{5A687441-DDEE-43E8-67BC-BB05B92B9932}"/>
              </a:ext>
            </a:extLst>
          </p:cNvPr>
          <p:cNvPicPr>
            <a:picLocks noChangeAspect="1"/>
          </p:cNvPicPr>
          <p:nvPr/>
        </p:nvPicPr>
        <p:blipFill>
          <a:blip r:embed="rId3"/>
          <a:stretch>
            <a:fillRect/>
          </a:stretch>
        </p:blipFill>
        <p:spPr>
          <a:xfrm>
            <a:off x="5718463" y="0"/>
            <a:ext cx="6473537" cy="6858000"/>
          </a:xfrm>
          <a:prstGeom prst="rect">
            <a:avLst/>
          </a:prstGeom>
        </p:spPr>
      </p:pic>
    </p:spTree>
    <p:extLst>
      <p:ext uri="{BB962C8B-B14F-4D97-AF65-F5344CB8AC3E}">
        <p14:creationId xmlns:p14="http://schemas.microsoft.com/office/powerpoint/2010/main" val="2243494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19F29B-F233-48AF-8261-F33A4E079E3E}"/>
              </a:ext>
            </a:extLst>
          </p:cNvPr>
          <p:cNvSpPr>
            <a:spLocks noGrp="1"/>
          </p:cNvSpPr>
          <p:nvPr>
            <p:ph type="title"/>
          </p:nvPr>
        </p:nvSpPr>
        <p:spPr>
          <a:xfrm>
            <a:off x="1407560" y="222631"/>
            <a:ext cx="10582382" cy="1325880"/>
          </a:xfrm>
        </p:spPr>
        <p:txBody>
          <a:bodyPr rtlCol="0">
            <a:normAutofit/>
          </a:bodyPr>
          <a:lstStyle>
            <a:defPPr>
              <a:defRPr lang="fr-FR"/>
            </a:defPPr>
          </a:lstStyle>
          <a:p>
            <a:pPr rtl="0"/>
            <a:r>
              <a:rPr lang="fr-FR" dirty="0"/>
              <a:t>Appréciation bulletin scolaire</a:t>
            </a:r>
          </a:p>
        </p:txBody>
      </p:sp>
      <p:sp>
        <p:nvSpPr>
          <p:cNvPr id="38" name="Espace réservé du numéro de diapositive 37">
            <a:extLst>
              <a:ext uri="{FF2B5EF4-FFF2-40B4-BE49-F238E27FC236}">
                <a16:creationId xmlns:a16="http://schemas.microsoft.com/office/drawing/2014/main" id="{198D92D2-0F62-443D-BB2D-F4E23724D76F}"/>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5</a:t>
            </a:fld>
            <a:endParaRPr lang="fr-FR" dirty="0"/>
          </a:p>
        </p:txBody>
      </p:sp>
      <p:sp>
        <p:nvSpPr>
          <p:cNvPr id="3" name="ZoneTexte 2">
            <a:extLst>
              <a:ext uri="{FF2B5EF4-FFF2-40B4-BE49-F238E27FC236}">
                <a16:creationId xmlns:a16="http://schemas.microsoft.com/office/drawing/2014/main" id="{8095CCDC-6835-11E8-EE2A-30995DAD4648}"/>
              </a:ext>
            </a:extLst>
          </p:cNvPr>
          <p:cNvSpPr txBox="1"/>
          <p:nvPr/>
        </p:nvSpPr>
        <p:spPr>
          <a:xfrm>
            <a:off x="4575231" y="2742226"/>
            <a:ext cx="6548063" cy="1200329"/>
          </a:xfrm>
          <a:prstGeom prst="rect">
            <a:avLst/>
          </a:prstGeom>
          <a:noFill/>
        </p:spPr>
        <p:txBody>
          <a:bodyPr wrap="square" rtlCol="0">
            <a:spAutoFit/>
          </a:bodyPr>
          <a:lstStyle/>
          <a:p>
            <a:r>
              <a:rPr lang="fr-FR" i="1" dirty="0"/>
              <a:t>« Un trimestre solide, caractérisé par des résultats réguliers et une application constante. Les efforts déployés sont prometteurs. Une intensification de l’engagement dans ces domaines sera cruciale pour une réussite complète de votre orientation </a:t>
            </a:r>
            <a:r>
              <a:rPr lang="fr-FR" i="1" dirty="0" err="1"/>
              <a:t>post-bac</a:t>
            </a:r>
            <a:r>
              <a:rPr lang="fr-FR" i="1" dirty="0"/>
              <a:t> ».</a:t>
            </a:r>
          </a:p>
        </p:txBody>
      </p:sp>
      <p:sp>
        <p:nvSpPr>
          <p:cNvPr id="4" name="ZoneTexte 3">
            <a:extLst>
              <a:ext uri="{FF2B5EF4-FFF2-40B4-BE49-F238E27FC236}">
                <a16:creationId xmlns:a16="http://schemas.microsoft.com/office/drawing/2014/main" id="{63D44956-7136-3D77-1E88-8C9EEEC1812B}"/>
              </a:ext>
            </a:extLst>
          </p:cNvPr>
          <p:cNvSpPr txBox="1"/>
          <p:nvPr/>
        </p:nvSpPr>
        <p:spPr>
          <a:xfrm>
            <a:off x="2821968" y="1453929"/>
            <a:ext cx="8758527" cy="923330"/>
          </a:xfrm>
          <a:prstGeom prst="rect">
            <a:avLst/>
          </a:prstGeom>
          <a:noFill/>
        </p:spPr>
        <p:txBody>
          <a:bodyPr wrap="square" rtlCol="0">
            <a:spAutoFit/>
          </a:bodyPr>
          <a:lstStyle/>
          <a:p>
            <a:r>
              <a:rPr lang="fr-FR" b="1" dirty="0"/>
              <a:t>Méthode employée </a:t>
            </a:r>
            <a:r>
              <a:rPr lang="fr-FR" dirty="0"/>
              <a:t>: chargement du PDF du bulletin de l’élève dans chatgpt4, puis échange de prompt pour raccourcir l’appréciation et la corriger en direction de l’orientation : </a:t>
            </a:r>
          </a:p>
        </p:txBody>
      </p:sp>
      <p:sp>
        <p:nvSpPr>
          <p:cNvPr id="14" name="Espace réservé du texte 7">
            <a:extLst>
              <a:ext uri="{FF2B5EF4-FFF2-40B4-BE49-F238E27FC236}">
                <a16:creationId xmlns:a16="http://schemas.microsoft.com/office/drawing/2014/main" id="{BE7E3FB9-E14F-E655-5713-CC46C87C94AE}"/>
              </a:ext>
            </a:extLst>
          </p:cNvPr>
          <p:cNvSpPr txBox="1">
            <a:spLocks/>
          </p:cNvSpPr>
          <p:nvPr/>
        </p:nvSpPr>
        <p:spPr>
          <a:xfrm>
            <a:off x="6477662" y="5758102"/>
            <a:ext cx="2743200" cy="457200"/>
          </a:xfrm>
          <a:prstGeom prst="rect">
            <a:avLst/>
          </a:prstGeom>
        </p:spPr>
        <p:txBody>
          <a:bodyPr vert="horz" lIns="91440" tIns="45720" rIns="91440" bIns="45720" rtlCol="0" anchor="ctr" anchorCtr="0">
            <a:noAutofit/>
          </a:bodyPr>
          <a:lstStyle>
            <a:defPPr>
              <a:defRPr lang="fr-FR"/>
            </a:defPPr>
            <a:lvl1pPr marL="0" indent="0" algn="ctr" defTabSz="914400" rtl="0" eaLnBrk="1" latinLnBrk="0" hangingPunct="1">
              <a:lnSpc>
                <a:spcPct val="90000"/>
              </a:lnSpc>
              <a:spcBef>
                <a:spcPts val="1000"/>
              </a:spcBef>
              <a:buFont typeface="Arial" panose="020B0604020202020204" pitchFamily="34" charset="0"/>
              <a:buNone/>
              <a:defRPr lang="fr-F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lang="fr-F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lang="fr-F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lang="fr-FR" sz="1600" b="1" kern="1200">
                <a:solidFill>
                  <a:schemeClr val="tx1"/>
                </a:solidFill>
                <a:latin typeface="+mn-lt"/>
                <a:ea typeface="+mn-ea"/>
                <a:cs typeface="+mn-cs"/>
              </a:defRPr>
            </a:lvl9pPr>
          </a:lstStyle>
          <a:p>
            <a:r>
              <a:rPr lang="fr-FR" sz="1400" dirty="0" err="1">
                <a:solidFill>
                  <a:schemeClr val="tx1"/>
                </a:solidFill>
              </a:rPr>
              <a:t>Wooclap</a:t>
            </a:r>
            <a:r>
              <a:rPr lang="fr-FR" sz="1400" dirty="0">
                <a:solidFill>
                  <a:schemeClr val="tx1"/>
                </a:solidFill>
              </a:rPr>
              <a:t> : BKRXBA</a:t>
            </a:r>
          </a:p>
        </p:txBody>
      </p:sp>
      <p:sp>
        <p:nvSpPr>
          <p:cNvPr id="5" name="ZoneTexte 4">
            <a:extLst>
              <a:ext uri="{FF2B5EF4-FFF2-40B4-BE49-F238E27FC236}">
                <a16:creationId xmlns:a16="http://schemas.microsoft.com/office/drawing/2014/main" id="{4EEA9994-FE24-EE80-1101-0569E640F044}"/>
              </a:ext>
            </a:extLst>
          </p:cNvPr>
          <p:cNvSpPr txBox="1"/>
          <p:nvPr/>
        </p:nvSpPr>
        <p:spPr>
          <a:xfrm>
            <a:off x="4575231" y="4799085"/>
            <a:ext cx="6548063" cy="369332"/>
          </a:xfrm>
          <a:prstGeom prst="rect">
            <a:avLst/>
          </a:prstGeom>
          <a:noFill/>
        </p:spPr>
        <p:txBody>
          <a:bodyPr wrap="square" rtlCol="0">
            <a:spAutoFit/>
          </a:bodyPr>
          <a:lstStyle/>
          <a:p>
            <a:r>
              <a:rPr lang="fr-FR" dirty="0"/>
              <a:t>Que vous évoque cette méthode ?</a:t>
            </a:r>
          </a:p>
        </p:txBody>
      </p:sp>
    </p:spTree>
    <p:extLst>
      <p:ext uri="{BB962C8B-B14F-4D97-AF65-F5344CB8AC3E}">
        <p14:creationId xmlns:p14="http://schemas.microsoft.com/office/powerpoint/2010/main" val="2676550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708C79-A4AC-4B5D-92DF-600737E4D11A}"/>
              </a:ext>
            </a:extLst>
          </p:cNvPr>
          <p:cNvSpPr>
            <a:spLocks noGrp="1"/>
          </p:cNvSpPr>
          <p:nvPr>
            <p:ph type="title"/>
          </p:nvPr>
        </p:nvSpPr>
        <p:spPr>
          <a:xfrm>
            <a:off x="3976099" y="1"/>
            <a:ext cx="8099638" cy="2311684"/>
          </a:xfrm>
        </p:spPr>
        <p:txBody>
          <a:bodyPr rtlCol="0">
            <a:noAutofit/>
          </a:bodyPr>
          <a:lstStyle>
            <a:defPPr>
              <a:defRPr lang="fr-FR"/>
            </a:defPPr>
          </a:lstStyle>
          <a:p>
            <a:r>
              <a:rPr lang="fr-FR" sz="3200" dirty="0"/>
              <a:t>Présentation d’un outil numérique interactif et de son utilisation au service de l’éducation, la  formation, l’enseignement ou la culture. </a:t>
            </a:r>
          </a:p>
        </p:txBody>
      </p:sp>
      <p:sp>
        <p:nvSpPr>
          <p:cNvPr id="17" name="Espace réservé du texte 16">
            <a:extLst>
              <a:ext uri="{FF2B5EF4-FFF2-40B4-BE49-F238E27FC236}">
                <a16:creationId xmlns:a16="http://schemas.microsoft.com/office/drawing/2014/main" id="{D3928F89-1741-4079-8DFF-2009EF9B9931}"/>
              </a:ext>
            </a:extLst>
          </p:cNvPr>
          <p:cNvSpPr>
            <a:spLocks noGrp="1"/>
          </p:cNvSpPr>
          <p:nvPr>
            <p:ph type="body" sz="quarter" idx="13"/>
          </p:nvPr>
        </p:nvSpPr>
        <p:spPr>
          <a:xfrm>
            <a:off x="3966672" y="2481371"/>
            <a:ext cx="8215902" cy="4211663"/>
          </a:xfrm>
        </p:spPr>
        <p:txBody>
          <a:bodyPr rtlCol="0">
            <a:noAutofit/>
          </a:bodyPr>
          <a:lstStyle>
            <a:defPPr>
              <a:defRPr lang="fr-FR"/>
            </a:defPPr>
          </a:lstStyle>
          <a:p>
            <a:pPr rtl="0">
              <a:spcBef>
                <a:spcPts val="2240"/>
              </a:spcBef>
              <a:spcAft>
                <a:spcPts val="0"/>
              </a:spcAft>
            </a:pPr>
            <a:r>
              <a:rPr lang="fr-FR" sz="2000" b="1" cap="all" dirty="0">
                <a:solidFill>
                  <a:schemeClr val="accent3"/>
                </a:solidFill>
              </a:rPr>
              <a:t>Support : </a:t>
            </a:r>
          </a:p>
          <a:p>
            <a:pPr>
              <a:spcAft>
                <a:spcPts val="0"/>
              </a:spcAft>
            </a:pPr>
            <a:r>
              <a:rPr lang="fr-FR" dirty="0"/>
              <a:t>• Un dossier individuel de minimum 6 pages avec contraintes (individuel) </a:t>
            </a:r>
          </a:p>
          <a:p>
            <a:pPr>
              <a:spcAft>
                <a:spcPts val="0"/>
              </a:spcAft>
            </a:pPr>
            <a:r>
              <a:rPr lang="fr-FR" dirty="0"/>
              <a:t>• Un exposé oral avec diaporama, contraintes et mise en pratique de l’outil (binôme) </a:t>
            </a:r>
          </a:p>
          <a:p>
            <a:pPr>
              <a:spcAft>
                <a:spcPts val="0"/>
              </a:spcAft>
            </a:pPr>
            <a:endParaRPr lang="fr-FR" dirty="0"/>
          </a:p>
          <a:p>
            <a:pPr>
              <a:spcAft>
                <a:spcPts val="0"/>
              </a:spcAft>
            </a:pPr>
            <a:endParaRPr lang="fr-FR" dirty="0"/>
          </a:p>
          <a:p>
            <a:pPr>
              <a:spcAft>
                <a:spcPts val="0"/>
              </a:spcAft>
            </a:pPr>
            <a:r>
              <a:rPr lang="fr-FR" b="1" dirty="0"/>
              <a:t>Groupe 10h -12h</a:t>
            </a:r>
          </a:p>
          <a:p>
            <a:pPr>
              <a:spcAft>
                <a:spcPts val="0"/>
              </a:spcAft>
            </a:pPr>
            <a:r>
              <a:rPr lang="fr-FR" sz="1100" dirty="0">
                <a:hlinkClick r:id="rId3"/>
              </a:rPr>
              <a:t>https://docs.google.com/spreadsheets/d/1LFxzjvaftERL9S1CVu2YdBwJBDGsA7bEaBaQ3GNoVmo/edit?usp=drive_link</a:t>
            </a:r>
            <a:endParaRPr lang="fr-FR" sz="1100" dirty="0"/>
          </a:p>
          <a:p>
            <a:pPr>
              <a:spcAft>
                <a:spcPts val="0"/>
              </a:spcAft>
            </a:pPr>
            <a:r>
              <a:rPr lang="fr-FR" b="1" dirty="0"/>
              <a:t>Groupe 13h30 – 15h30</a:t>
            </a:r>
          </a:p>
          <a:p>
            <a:pPr>
              <a:spcAft>
                <a:spcPts val="0"/>
              </a:spcAft>
            </a:pPr>
            <a:r>
              <a:rPr lang="fr-FR" sz="1100" dirty="0">
                <a:hlinkClick r:id="rId4"/>
              </a:rPr>
              <a:t>https://docs.google.com/spreadsheets/d/1lCfL3fCpEqvrXOBmrjqab8vTfOU4PBpt_qTvgV6uvGU/edit?usp=drive_link</a:t>
            </a:r>
            <a:endParaRPr lang="fr-FR" sz="1100" dirty="0"/>
          </a:p>
          <a:p>
            <a:r>
              <a:rPr lang="fr-FR" b="1" dirty="0"/>
              <a:t>Groupe 15h30 – 17h30</a:t>
            </a:r>
          </a:p>
          <a:p>
            <a:pPr>
              <a:spcAft>
                <a:spcPts val="0"/>
              </a:spcAft>
            </a:pPr>
            <a:r>
              <a:rPr lang="fr-FR" sz="1100" dirty="0">
                <a:hlinkClick r:id="rId5"/>
              </a:rPr>
              <a:t>https://docs.google.com/spreadsheets/d/1ZJX43O04fzo8_jZzHKDOGbtOQuDjlEcvFvjnmELc4XI/edit?usp=drive_link</a:t>
            </a:r>
            <a:endParaRPr lang="fr-FR" sz="1100" dirty="0"/>
          </a:p>
          <a:p>
            <a:pPr>
              <a:spcAft>
                <a:spcPts val="0"/>
              </a:spcAft>
            </a:pPr>
            <a:endParaRPr lang="fr-FR" dirty="0"/>
          </a:p>
          <a:p>
            <a:pPr>
              <a:spcAft>
                <a:spcPts val="0"/>
              </a:spcAft>
            </a:pPr>
            <a:endParaRPr lang="fr-FR" sz="2000" b="1" cap="all" dirty="0">
              <a:solidFill>
                <a:schemeClr val="accent3"/>
              </a:solidFill>
            </a:endParaRPr>
          </a:p>
          <a:p>
            <a:pPr>
              <a:spcAft>
                <a:spcPts val="0"/>
              </a:spcAft>
            </a:pPr>
            <a:r>
              <a:rPr lang="fr-FR" sz="2000" b="1" cap="all" dirty="0">
                <a:solidFill>
                  <a:schemeClr val="accent3"/>
                </a:solidFill>
              </a:rPr>
              <a:t>Critères de notation : </a:t>
            </a:r>
          </a:p>
          <a:p>
            <a:r>
              <a:rPr lang="fr-FR" dirty="0"/>
              <a:t>•</a:t>
            </a:r>
            <a:r>
              <a:rPr lang="fr-FR" sz="1800" b="0" i="0" u="none" strike="noStrike" dirty="0">
                <a:solidFill>
                  <a:srgbClr val="FFFFFF"/>
                </a:solidFill>
                <a:effectLst/>
                <a:latin typeface="Arial" panose="020B0604020202020204" pitchFamily="34" charset="0"/>
              </a:rPr>
              <a:t> </a:t>
            </a:r>
            <a:r>
              <a:rPr lang="fr-FR" dirty="0"/>
              <a:t>Respect des contraintes (/6) </a:t>
            </a:r>
          </a:p>
          <a:p>
            <a:r>
              <a:rPr lang="fr-FR" dirty="0"/>
              <a:t>• Esthétique des supports (/5) </a:t>
            </a:r>
          </a:p>
          <a:p>
            <a:r>
              <a:rPr lang="fr-FR" dirty="0"/>
              <a:t>• Pertinence des contenus (/4) </a:t>
            </a:r>
          </a:p>
          <a:p>
            <a:r>
              <a:rPr lang="fr-FR" dirty="0"/>
              <a:t>• Habilité d’utilisation de l’outil présenté (/5)</a:t>
            </a:r>
          </a:p>
          <a:p>
            <a:br>
              <a:rPr lang="fr-FR" dirty="0"/>
            </a:br>
            <a:endParaRPr lang="fr-FR" dirty="0"/>
          </a:p>
        </p:txBody>
      </p:sp>
      <p:sp>
        <p:nvSpPr>
          <p:cNvPr id="10" name="Espace réservé du numéro de diapositive 9">
            <a:extLst>
              <a:ext uri="{FF2B5EF4-FFF2-40B4-BE49-F238E27FC236}">
                <a16:creationId xmlns:a16="http://schemas.microsoft.com/office/drawing/2014/main" id="{5C5D1CA5-AA7F-4214-8924-E9A00B4337CD}"/>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6</a:t>
            </a:fld>
            <a:endParaRPr lang="fr-FR" dirty="0"/>
          </a:p>
        </p:txBody>
      </p:sp>
    </p:spTree>
    <p:extLst>
      <p:ext uri="{BB962C8B-B14F-4D97-AF65-F5344CB8AC3E}">
        <p14:creationId xmlns:p14="http://schemas.microsoft.com/office/powerpoint/2010/main" val="1418789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708C79-A4AC-4B5D-92DF-600737E4D11A}"/>
              </a:ext>
            </a:extLst>
          </p:cNvPr>
          <p:cNvSpPr>
            <a:spLocks noGrp="1"/>
          </p:cNvSpPr>
          <p:nvPr>
            <p:ph type="title"/>
          </p:nvPr>
        </p:nvSpPr>
        <p:spPr>
          <a:xfrm>
            <a:off x="3787738" y="1149813"/>
            <a:ext cx="8404262" cy="503433"/>
          </a:xfrm>
        </p:spPr>
        <p:txBody>
          <a:bodyPr rtlCol="0">
            <a:noAutofit/>
          </a:bodyPr>
          <a:lstStyle>
            <a:defPPr>
              <a:defRPr lang="fr-FR"/>
            </a:defPPr>
          </a:lstStyle>
          <a:p>
            <a:r>
              <a:rPr lang="fr-FR" sz="3200" dirty="0"/>
              <a:t>DOSSIER : Contraintes de contenu </a:t>
            </a:r>
            <a:br>
              <a:rPr lang="fr-FR" sz="3200" dirty="0"/>
            </a:br>
            <a:endParaRPr lang="fr-FR" sz="3200" dirty="0"/>
          </a:p>
        </p:txBody>
      </p:sp>
      <p:sp>
        <p:nvSpPr>
          <p:cNvPr id="17" name="Espace réservé du texte 16">
            <a:extLst>
              <a:ext uri="{FF2B5EF4-FFF2-40B4-BE49-F238E27FC236}">
                <a16:creationId xmlns:a16="http://schemas.microsoft.com/office/drawing/2014/main" id="{D3928F89-1741-4079-8DFF-2009EF9B9931}"/>
              </a:ext>
            </a:extLst>
          </p:cNvPr>
          <p:cNvSpPr>
            <a:spLocks noGrp="1"/>
          </p:cNvSpPr>
          <p:nvPr>
            <p:ph type="body" sz="quarter" idx="13"/>
          </p:nvPr>
        </p:nvSpPr>
        <p:spPr>
          <a:xfrm>
            <a:off x="4375495" y="2000891"/>
            <a:ext cx="7492450" cy="3514084"/>
          </a:xfrm>
        </p:spPr>
        <p:txBody>
          <a:bodyPr rtlCol="0">
            <a:noAutofit/>
          </a:bodyPr>
          <a:lstStyle>
            <a:defPPr>
              <a:defRPr lang="fr-FR"/>
            </a:defPPr>
          </a:lstStyle>
          <a:p>
            <a:pPr marL="121920" rtl="0">
              <a:spcBef>
                <a:spcPts val="865"/>
              </a:spcBef>
              <a:spcAft>
                <a:spcPts val="0"/>
              </a:spcAft>
            </a:pPr>
            <a:r>
              <a:rPr lang="fr-FR" dirty="0"/>
              <a:t>• Une page de garde (titre, nom-prénom, année, TD TUICE) </a:t>
            </a:r>
          </a:p>
          <a:p>
            <a:pPr marL="121920" rtl="0">
              <a:spcBef>
                <a:spcPts val="865"/>
              </a:spcBef>
              <a:spcAft>
                <a:spcPts val="0"/>
              </a:spcAft>
            </a:pPr>
            <a:endParaRPr lang="fr-FR" dirty="0"/>
          </a:p>
          <a:p>
            <a:pPr marL="122149" rtl="0">
              <a:spcBef>
                <a:spcPts val="59"/>
              </a:spcBef>
              <a:spcAft>
                <a:spcPts val="0"/>
              </a:spcAft>
            </a:pPr>
            <a:r>
              <a:rPr lang="fr-FR" dirty="0"/>
              <a:t>• Une page de table de matière </a:t>
            </a:r>
            <a:r>
              <a:rPr lang="fr-FR" b="1" dirty="0"/>
              <a:t>automatique avec renvoi </a:t>
            </a:r>
            <a:r>
              <a:rPr lang="fr-FR" dirty="0"/>
              <a:t>:  </a:t>
            </a:r>
          </a:p>
          <a:p>
            <a:pPr marL="122149" rtl="0">
              <a:spcBef>
                <a:spcPts val="59"/>
              </a:spcBef>
              <a:spcAft>
                <a:spcPts val="0"/>
              </a:spcAft>
            </a:pPr>
            <a:endParaRPr lang="fr-FR" dirty="0"/>
          </a:p>
          <a:p>
            <a:pPr marL="586969" rtl="0">
              <a:spcBef>
                <a:spcPts val="59"/>
              </a:spcBef>
              <a:spcAft>
                <a:spcPts val="0"/>
              </a:spcAft>
            </a:pPr>
            <a:r>
              <a:rPr lang="fr-FR" dirty="0"/>
              <a:t>1. Présentation générale de l’outil </a:t>
            </a:r>
          </a:p>
          <a:p>
            <a:pPr marL="580352" rtl="0">
              <a:spcBef>
                <a:spcPts val="57"/>
              </a:spcBef>
              <a:spcAft>
                <a:spcPts val="0"/>
              </a:spcAft>
            </a:pPr>
            <a:r>
              <a:rPr lang="fr-FR" dirty="0"/>
              <a:t>2. Présentations des fonctionnalités de l’outil </a:t>
            </a:r>
          </a:p>
          <a:p>
            <a:pPr marL="578968" rtl="0">
              <a:spcBef>
                <a:spcPts val="61"/>
              </a:spcBef>
              <a:spcAft>
                <a:spcPts val="0"/>
              </a:spcAft>
            </a:pPr>
            <a:r>
              <a:rPr lang="fr-FR" dirty="0"/>
              <a:t>3. Tutoriel de prise en main de l’outil </a:t>
            </a:r>
          </a:p>
          <a:p>
            <a:pPr marL="572795" rtl="0">
              <a:spcBef>
                <a:spcPts val="59"/>
              </a:spcBef>
              <a:spcAft>
                <a:spcPts val="0"/>
              </a:spcAft>
            </a:pPr>
            <a:r>
              <a:rPr lang="fr-FR" dirty="0"/>
              <a:t>4. Exemple d’une activité créée avec l’outil </a:t>
            </a:r>
          </a:p>
          <a:p>
            <a:pPr marL="578739" rtl="0">
              <a:spcBef>
                <a:spcPts val="59"/>
              </a:spcBef>
              <a:spcAft>
                <a:spcPts val="0"/>
              </a:spcAft>
            </a:pPr>
            <a:r>
              <a:rPr lang="fr-FR" dirty="0"/>
              <a:t>5. Intérêt de l’outil pour l’éducation </a:t>
            </a:r>
          </a:p>
          <a:p>
            <a:pPr marL="579425" rtl="0">
              <a:spcBef>
                <a:spcPts val="59"/>
              </a:spcBef>
              <a:spcAft>
                <a:spcPts val="0"/>
              </a:spcAft>
            </a:pPr>
            <a:r>
              <a:rPr lang="fr-FR" dirty="0"/>
              <a:t>6. Point de vue personnel </a:t>
            </a:r>
          </a:p>
          <a:p>
            <a:pPr marL="129235">
              <a:spcBef>
                <a:spcPts val="983"/>
              </a:spcBef>
            </a:pPr>
            <a:r>
              <a:rPr lang="fr-FR" dirty="0"/>
              <a:t>Le dossier doit comporter des captures d’écrans de l’outil et de son utilisation.</a:t>
            </a:r>
          </a:p>
          <a:p>
            <a:pPr marL="129235">
              <a:spcBef>
                <a:spcPts val="983"/>
              </a:spcBef>
            </a:pPr>
            <a:r>
              <a:rPr lang="fr-FR" dirty="0"/>
              <a:t> </a:t>
            </a:r>
            <a:r>
              <a:rPr lang="fr-FR" b="1" cap="all" dirty="0">
                <a:solidFill>
                  <a:schemeClr val="accent3"/>
                </a:solidFill>
              </a:rPr>
              <a:t>Le dossier devra être rendu en format PDF </a:t>
            </a:r>
          </a:p>
          <a:p>
            <a:pPr marL="129235" rtl="0">
              <a:spcBef>
                <a:spcPts val="983"/>
              </a:spcBef>
              <a:spcAft>
                <a:spcPts val="0"/>
              </a:spcAft>
            </a:pPr>
            <a:endParaRPr lang="fr-FR" dirty="0"/>
          </a:p>
          <a:p>
            <a:br>
              <a:rPr lang="fr-FR" dirty="0"/>
            </a:br>
            <a:br>
              <a:rPr lang="fr-FR" dirty="0"/>
            </a:br>
            <a:endParaRPr lang="fr-FR" dirty="0"/>
          </a:p>
        </p:txBody>
      </p:sp>
      <p:sp>
        <p:nvSpPr>
          <p:cNvPr id="10" name="Espace réservé du numéro de diapositive 9">
            <a:extLst>
              <a:ext uri="{FF2B5EF4-FFF2-40B4-BE49-F238E27FC236}">
                <a16:creationId xmlns:a16="http://schemas.microsoft.com/office/drawing/2014/main" id="{5C5D1CA5-AA7F-4214-8924-E9A00B4337CD}"/>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7</a:t>
            </a:fld>
            <a:endParaRPr lang="fr-FR" dirty="0"/>
          </a:p>
        </p:txBody>
      </p:sp>
    </p:spTree>
    <p:extLst>
      <p:ext uri="{BB962C8B-B14F-4D97-AF65-F5344CB8AC3E}">
        <p14:creationId xmlns:p14="http://schemas.microsoft.com/office/powerpoint/2010/main" val="2387501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708C79-A4AC-4B5D-92DF-600737E4D11A}"/>
              </a:ext>
            </a:extLst>
          </p:cNvPr>
          <p:cNvSpPr>
            <a:spLocks noGrp="1"/>
          </p:cNvSpPr>
          <p:nvPr>
            <p:ph type="title"/>
          </p:nvPr>
        </p:nvSpPr>
        <p:spPr>
          <a:xfrm>
            <a:off x="3900755" y="898096"/>
            <a:ext cx="8291245" cy="503433"/>
          </a:xfrm>
        </p:spPr>
        <p:txBody>
          <a:bodyPr rtlCol="0">
            <a:noAutofit/>
          </a:bodyPr>
          <a:lstStyle>
            <a:defPPr>
              <a:defRPr lang="fr-FR"/>
            </a:defPPr>
          </a:lstStyle>
          <a:p>
            <a:pPr marL="121920" rtl="0">
              <a:spcBef>
                <a:spcPts val="2183"/>
              </a:spcBef>
              <a:spcAft>
                <a:spcPts val="0"/>
              </a:spcAft>
            </a:pPr>
            <a:r>
              <a:rPr lang="fr-FR" sz="3200" dirty="0"/>
              <a:t>Dossier : Contraintes de forme </a:t>
            </a:r>
          </a:p>
        </p:txBody>
      </p:sp>
      <p:sp>
        <p:nvSpPr>
          <p:cNvPr id="17" name="Espace réservé du texte 16">
            <a:extLst>
              <a:ext uri="{FF2B5EF4-FFF2-40B4-BE49-F238E27FC236}">
                <a16:creationId xmlns:a16="http://schemas.microsoft.com/office/drawing/2014/main" id="{D3928F89-1741-4079-8DFF-2009EF9B9931}"/>
              </a:ext>
            </a:extLst>
          </p:cNvPr>
          <p:cNvSpPr>
            <a:spLocks noGrp="1"/>
          </p:cNvSpPr>
          <p:nvPr>
            <p:ph type="body" sz="quarter" idx="13"/>
          </p:nvPr>
        </p:nvSpPr>
        <p:spPr>
          <a:xfrm>
            <a:off x="4375495" y="2000892"/>
            <a:ext cx="7492450" cy="1954660"/>
          </a:xfrm>
        </p:spPr>
        <p:txBody>
          <a:bodyPr rtlCol="0">
            <a:noAutofit/>
          </a:bodyPr>
          <a:lstStyle>
            <a:defPPr>
              <a:defRPr lang="fr-FR"/>
            </a:defPPr>
          </a:lstStyle>
          <a:p>
            <a:pPr marL="122149" rtl="0">
              <a:spcBef>
                <a:spcPts val="115"/>
              </a:spcBef>
              <a:spcAft>
                <a:spcPts val="0"/>
              </a:spcAft>
            </a:pPr>
            <a:r>
              <a:rPr lang="fr-FR" dirty="0"/>
              <a:t>• Minimum 6 pages, maximum 10 pages  </a:t>
            </a:r>
          </a:p>
          <a:p>
            <a:pPr marL="122161" rtl="0">
              <a:spcBef>
                <a:spcPts val="57"/>
              </a:spcBef>
              <a:spcAft>
                <a:spcPts val="0"/>
              </a:spcAft>
            </a:pPr>
            <a:r>
              <a:rPr lang="fr-FR" dirty="0"/>
              <a:t>• Marge étroite, police Arial, taille 14 </a:t>
            </a:r>
          </a:p>
          <a:p>
            <a:pPr marL="122149" rtl="0">
              <a:spcBef>
                <a:spcPts val="61"/>
              </a:spcBef>
              <a:spcAft>
                <a:spcPts val="0"/>
              </a:spcAft>
            </a:pPr>
            <a:r>
              <a:rPr lang="fr-FR" dirty="0"/>
              <a:t>• Sur toutes les pages sauf « page de garde » :  </a:t>
            </a:r>
          </a:p>
          <a:p>
            <a:pPr marL="579653" marR="356070" rtl="0">
              <a:spcBef>
                <a:spcPts val="59"/>
              </a:spcBef>
              <a:spcAft>
                <a:spcPts val="0"/>
              </a:spcAft>
            </a:pPr>
            <a:r>
              <a:rPr lang="fr-FR" dirty="0"/>
              <a:t>• en-tête avec titre du document aligné à gauche et sur la même ligne « TD TUICE » aligné à droite. </a:t>
            </a:r>
          </a:p>
          <a:p>
            <a:pPr marL="579653" marR="356070" rtl="0">
              <a:spcBef>
                <a:spcPts val="59"/>
              </a:spcBef>
              <a:spcAft>
                <a:spcPts val="0"/>
              </a:spcAft>
            </a:pPr>
            <a:r>
              <a:rPr lang="fr-FR" dirty="0"/>
              <a:t>• pied-de-page avec Nom-Prénom aligné à gauche et sur la même ligne les numéros de page aligné à droite sous  forme « numéro page actuel / nombre page total ».</a:t>
            </a:r>
          </a:p>
          <a:p>
            <a:pPr marL="1220521" rtl="0">
              <a:spcBef>
                <a:spcPts val="0"/>
              </a:spcBef>
              <a:spcAft>
                <a:spcPts val="0"/>
              </a:spcAft>
            </a:pPr>
            <a:br>
              <a:rPr lang="fr-FR" dirty="0"/>
            </a:br>
            <a:endParaRPr lang="fr-FR" dirty="0"/>
          </a:p>
        </p:txBody>
      </p:sp>
      <p:sp>
        <p:nvSpPr>
          <p:cNvPr id="10" name="Espace réservé du numéro de diapositive 9">
            <a:extLst>
              <a:ext uri="{FF2B5EF4-FFF2-40B4-BE49-F238E27FC236}">
                <a16:creationId xmlns:a16="http://schemas.microsoft.com/office/drawing/2014/main" id="{5C5D1CA5-AA7F-4214-8924-E9A00B4337CD}"/>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8</a:t>
            </a:fld>
            <a:endParaRPr lang="fr-FR" dirty="0"/>
          </a:p>
        </p:txBody>
      </p:sp>
    </p:spTree>
    <p:extLst>
      <p:ext uri="{BB962C8B-B14F-4D97-AF65-F5344CB8AC3E}">
        <p14:creationId xmlns:p14="http://schemas.microsoft.com/office/powerpoint/2010/main" val="3201014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708C79-A4AC-4B5D-92DF-600737E4D11A}"/>
              </a:ext>
            </a:extLst>
          </p:cNvPr>
          <p:cNvSpPr>
            <a:spLocks noGrp="1"/>
          </p:cNvSpPr>
          <p:nvPr>
            <p:ph type="title"/>
          </p:nvPr>
        </p:nvSpPr>
        <p:spPr>
          <a:xfrm>
            <a:off x="3616503" y="1093305"/>
            <a:ext cx="8575497" cy="503433"/>
          </a:xfrm>
        </p:spPr>
        <p:txBody>
          <a:bodyPr rtlCol="0">
            <a:noAutofit/>
          </a:bodyPr>
          <a:lstStyle>
            <a:defPPr>
              <a:defRPr lang="fr-FR"/>
            </a:defPPr>
          </a:lstStyle>
          <a:p>
            <a:pPr marL="121920" rtl="0">
              <a:spcBef>
                <a:spcPts val="2183"/>
              </a:spcBef>
              <a:spcAft>
                <a:spcPts val="0"/>
              </a:spcAft>
            </a:pPr>
            <a:r>
              <a:rPr lang="fr-FR" sz="3200" dirty="0"/>
              <a:t>Exposé : Contraintes et évaluation</a:t>
            </a:r>
          </a:p>
        </p:txBody>
      </p:sp>
      <p:sp>
        <p:nvSpPr>
          <p:cNvPr id="17" name="Espace réservé du texte 16">
            <a:extLst>
              <a:ext uri="{FF2B5EF4-FFF2-40B4-BE49-F238E27FC236}">
                <a16:creationId xmlns:a16="http://schemas.microsoft.com/office/drawing/2014/main" id="{D3928F89-1741-4079-8DFF-2009EF9B9931}"/>
              </a:ext>
            </a:extLst>
          </p:cNvPr>
          <p:cNvSpPr>
            <a:spLocks noGrp="1"/>
          </p:cNvSpPr>
          <p:nvPr>
            <p:ph type="body" sz="quarter" idx="13"/>
          </p:nvPr>
        </p:nvSpPr>
        <p:spPr>
          <a:xfrm>
            <a:off x="4375495" y="2000891"/>
            <a:ext cx="7492450" cy="3692899"/>
          </a:xfrm>
        </p:spPr>
        <p:txBody>
          <a:bodyPr rtlCol="0">
            <a:noAutofit/>
          </a:bodyPr>
          <a:lstStyle>
            <a:defPPr>
              <a:defRPr lang="fr-FR"/>
            </a:defPPr>
          </a:lstStyle>
          <a:p>
            <a:pPr marL="121920" rtl="0">
              <a:spcBef>
                <a:spcPts val="865"/>
              </a:spcBef>
              <a:spcAft>
                <a:spcPts val="0"/>
              </a:spcAft>
            </a:pPr>
            <a:r>
              <a:rPr lang="fr-FR" b="1" cap="all" dirty="0">
                <a:solidFill>
                  <a:schemeClr val="accent3"/>
                </a:solidFill>
              </a:rPr>
              <a:t>Contraintes de contenu : </a:t>
            </a:r>
          </a:p>
          <a:p>
            <a:pPr marL="121920" rtl="0">
              <a:spcBef>
                <a:spcPts val="865"/>
              </a:spcBef>
              <a:spcAft>
                <a:spcPts val="0"/>
              </a:spcAft>
            </a:pPr>
            <a:endParaRPr lang="fr-FR" b="1" cap="all" dirty="0">
              <a:solidFill>
                <a:schemeClr val="accent3"/>
              </a:solidFill>
            </a:endParaRPr>
          </a:p>
          <a:p>
            <a:pPr marL="122149" rtl="0">
              <a:spcBef>
                <a:spcPts val="115"/>
              </a:spcBef>
              <a:spcAft>
                <a:spcPts val="0"/>
              </a:spcAft>
            </a:pPr>
            <a:r>
              <a:rPr lang="fr-FR" dirty="0"/>
              <a:t>• Une diapo de présentation (titre, nom-prénom, année, TD TUICE) </a:t>
            </a:r>
          </a:p>
          <a:p>
            <a:pPr marL="122149" rtl="0">
              <a:spcBef>
                <a:spcPts val="115"/>
              </a:spcBef>
              <a:spcAft>
                <a:spcPts val="0"/>
              </a:spcAft>
            </a:pPr>
            <a:endParaRPr lang="fr-FR" dirty="0"/>
          </a:p>
          <a:p>
            <a:pPr marL="122149" rtl="0">
              <a:spcBef>
                <a:spcPts val="59"/>
              </a:spcBef>
              <a:spcAft>
                <a:spcPts val="0"/>
              </a:spcAft>
            </a:pPr>
            <a:r>
              <a:rPr lang="fr-FR" dirty="0"/>
              <a:t>• Une diapo de plan :  </a:t>
            </a:r>
          </a:p>
          <a:p>
            <a:pPr marL="586969" rtl="0">
              <a:spcBef>
                <a:spcPts val="59"/>
              </a:spcBef>
              <a:spcAft>
                <a:spcPts val="0"/>
              </a:spcAft>
            </a:pPr>
            <a:r>
              <a:rPr lang="fr-FR" dirty="0"/>
              <a:t>1. Présentation générale de l’outil </a:t>
            </a:r>
          </a:p>
          <a:p>
            <a:pPr marL="580352" rtl="0">
              <a:spcBef>
                <a:spcPts val="57"/>
              </a:spcBef>
              <a:spcAft>
                <a:spcPts val="0"/>
              </a:spcAft>
            </a:pPr>
            <a:r>
              <a:rPr lang="fr-FR" dirty="0"/>
              <a:t>2. Présentation des fonctionnalités de l’outil </a:t>
            </a:r>
          </a:p>
          <a:p>
            <a:pPr marL="578968" rtl="0">
              <a:spcBef>
                <a:spcPts val="61"/>
              </a:spcBef>
              <a:spcAft>
                <a:spcPts val="0"/>
              </a:spcAft>
            </a:pPr>
            <a:r>
              <a:rPr lang="fr-FR" dirty="0"/>
              <a:t>3. Mise en pratique de l’activité créée avec l’outil </a:t>
            </a:r>
          </a:p>
          <a:p>
            <a:pPr marL="572795" rtl="0">
              <a:spcBef>
                <a:spcPts val="59"/>
              </a:spcBef>
              <a:spcAft>
                <a:spcPts val="0"/>
              </a:spcAft>
            </a:pPr>
            <a:r>
              <a:rPr lang="fr-FR" dirty="0"/>
              <a:t>4. Intérêt de l’outil pour l’éducation </a:t>
            </a:r>
          </a:p>
          <a:p>
            <a:pPr marL="578739" rtl="0">
              <a:spcBef>
                <a:spcPts val="59"/>
              </a:spcBef>
              <a:spcAft>
                <a:spcPts val="0"/>
              </a:spcAft>
            </a:pPr>
            <a:r>
              <a:rPr lang="fr-FR" dirty="0"/>
              <a:t>5. Point de vue personnel </a:t>
            </a:r>
          </a:p>
          <a:p>
            <a:pPr marL="826" marR="201714" indent="8941" rtl="0">
              <a:spcBef>
                <a:spcPts val="960"/>
              </a:spcBef>
              <a:spcAft>
                <a:spcPts val="0"/>
              </a:spcAft>
            </a:pPr>
            <a:endParaRPr lang="fr-FR" b="1" cap="all" dirty="0">
              <a:solidFill>
                <a:schemeClr val="accent3"/>
              </a:solidFill>
            </a:endParaRPr>
          </a:p>
          <a:p>
            <a:pPr marL="826" marR="201714" indent="8941" rtl="0">
              <a:spcBef>
                <a:spcPts val="960"/>
              </a:spcBef>
              <a:spcAft>
                <a:spcPts val="0"/>
              </a:spcAft>
            </a:pPr>
            <a:r>
              <a:rPr lang="fr-FR" b="1" cap="all" dirty="0">
                <a:solidFill>
                  <a:schemeClr val="accent3"/>
                </a:solidFill>
              </a:rPr>
              <a:t>Pour la mise en pratique, vous devez développer une très courte activité avec l’outil, la faire réaliser à l’ensemble de la classe  </a:t>
            </a:r>
          </a:p>
          <a:p>
            <a:br>
              <a:rPr lang="fr-FR" dirty="0"/>
            </a:br>
            <a:endParaRPr lang="fr-FR" dirty="0"/>
          </a:p>
          <a:p>
            <a:br>
              <a:rPr lang="fr-FR" dirty="0"/>
            </a:br>
            <a:endParaRPr lang="fr-FR" dirty="0"/>
          </a:p>
        </p:txBody>
      </p:sp>
      <p:sp>
        <p:nvSpPr>
          <p:cNvPr id="10" name="Espace réservé du numéro de diapositive 9">
            <a:extLst>
              <a:ext uri="{FF2B5EF4-FFF2-40B4-BE49-F238E27FC236}">
                <a16:creationId xmlns:a16="http://schemas.microsoft.com/office/drawing/2014/main" id="{5C5D1CA5-AA7F-4214-8924-E9A00B4337CD}"/>
              </a:ext>
            </a:extLst>
          </p:cNvPr>
          <p:cNvSpPr>
            <a:spLocks noGrp="1"/>
          </p:cNvSpPr>
          <p:nvPr>
            <p:ph type="sldNum" sz="quarter" idx="12"/>
          </p:nvPr>
        </p:nvSpPr>
        <p:spPr>
          <a:xfrm>
            <a:off x="11123295" y="6356350"/>
            <a:ext cx="457200" cy="365125"/>
          </a:xfrm>
        </p:spPr>
        <p:txBody>
          <a:bodyPr rtlCol="0"/>
          <a:lstStyle>
            <a:defPPr>
              <a:defRPr lang="fr-FR"/>
            </a:defPPr>
          </a:lstStyle>
          <a:p>
            <a:pPr rtl="0"/>
            <a:fld id="{B5CEABB6-07DC-46E8-9B57-56EC44A396E5}" type="slidenum">
              <a:rPr lang="fr-FR" smtClean="0"/>
              <a:pPr rtl="0"/>
              <a:t>9</a:t>
            </a:fld>
            <a:endParaRPr lang="fr-FR" dirty="0"/>
          </a:p>
        </p:txBody>
      </p:sp>
    </p:spTree>
    <p:extLst>
      <p:ext uri="{BB962C8B-B14F-4D97-AF65-F5344CB8AC3E}">
        <p14:creationId xmlns:p14="http://schemas.microsoft.com/office/powerpoint/2010/main" val="3635577669"/>
      </p:ext>
    </p:extLst>
  </p:cSld>
  <p:clrMapOvr>
    <a:masterClrMapping/>
  </p:clrMapOvr>
</p:sld>
</file>

<file path=ppt/theme/theme1.xml><?xml version="1.0" encoding="utf-8"?>
<a:theme xmlns:a="http://schemas.openxmlformats.org/drawingml/2006/main" name="Personnalisé">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71374529_TF33968143_Win32" id="{212BFE24-30E6-4C3E-9B53-F29A9181BD21}" vid="{982B489A-C9B1-4FBF-BBC5-D41820D2710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Background xmlns="71af3243-3dd4-4a8d-8c0d-dd76da1f02a5">false</Background>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4F7209-A407-4CFB-9C3E-C69AB93152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66D1D862-643C-46A1-A5ED-679CEB6DE28E}">
  <ds:schemaRefs>
    <ds:schemaRef ds:uri="http://schemas.microsoft.com/sharepoint/v3/contenttype/forms"/>
  </ds:schemaRefs>
</ds:datastoreItem>
</file>

<file path=customXml/itemProps3.xml><?xml version="1.0" encoding="utf-8"?>
<ds:datastoreItem xmlns:ds="http://schemas.openxmlformats.org/officeDocument/2006/customXml" ds:itemID="{74F3B805-9182-4EE7-B68A-02EE558FC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{9A3FDCA6-0080-451E-BEF7-9F18501432AA}tf33968143_win32</Template>
  <TotalTime>18008</TotalTime>
  <Words>645</Words>
  <Application>Microsoft Office PowerPoint</Application>
  <PresentationFormat>Grand écran</PresentationFormat>
  <Paragraphs>106</Paragraphs>
  <Slides>11</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Avenir Next LT Pro</vt:lpstr>
      <vt:lpstr>Calibri</vt:lpstr>
      <vt:lpstr>Personnalisé</vt:lpstr>
      <vt:lpstr>L1 E.F.E.C.</vt:lpstr>
      <vt:lpstr>Plan de la journée</vt:lpstr>
      <vt:lpstr>Les outils numériques</vt:lpstr>
      <vt:lpstr>SYNTHESE : Carte mentale</vt:lpstr>
      <vt:lpstr>Appréciation bulletin scolaire</vt:lpstr>
      <vt:lpstr>Présentation d’un outil numérique interactif et de son utilisation au service de l’éducation, la  formation, l’enseignement ou la culture. </vt:lpstr>
      <vt:lpstr>DOSSIER : Contraintes de contenu  </vt:lpstr>
      <vt:lpstr>Dossier : Contraintes de forme </vt:lpstr>
      <vt:lpstr>Exposé : Contraintes et évaluation</vt:lpstr>
      <vt:lpstr>Déroulé de la formation</vt:lpstr>
      <vt:lpstr>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L1 E.F.E.C.</dc:title>
  <dc:creator>Dominique FICHOT</dc:creator>
  <cp:lastModifiedBy>Dominique FICHOT</cp:lastModifiedBy>
  <cp:revision>12</cp:revision>
  <dcterms:created xsi:type="dcterms:W3CDTF">2023-12-11T09:06:58Z</dcterms:created>
  <dcterms:modified xsi:type="dcterms:W3CDTF">2024-01-22T16:12:51Z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