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78" r:id="rId6"/>
    <p:sldId id="290" r:id="rId7"/>
    <p:sldId id="277" r:id="rId8"/>
    <p:sldId id="291" r:id="rId9"/>
    <p:sldId id="286" r:id="rId10"/>
    <p:sldId id="292" r:id="rId11"/>
    <p:sldId id="293" r:id="rId12"/>
    <p:sldId id="294" r:id="rId13"/>
    <p:sldId id="264" r:id="rId14"/>
    <p:sldId id="263" r:id="rId15"/>
  </p:sldIdLst>
  <p:sldSz cx="12192000" cy="6858000"/>
  <p:notesSz cx="6858000" cy="9144000"/>
  <p:defaultTextStyle>
    <a:defPPr rtl="0">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951" autoAdjust="0"/>
  </p:normalViewPr>
  <p:slideViewPr>
    <p:cSldViewPr snapToGrid="0">
      <p:cViewPr varScale="1">
        <p:scale>
          <a:sx n="102" d="100"/>
          <a:sy n="102" d="100"/>
        </p:scale>
        <p:origin x="894" y="96"/>
      </p:cViewPr>
      <p:guideLst>
        <p:guide orient="horz" pos="792"/>
        <p:guide pos="3144"/>
        <p:guide orient="horz" pos="960"/>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99" d="100"/>
          <a:sy n="99" d="100"/>
        </p:scale>
        <p:origin x="282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2CFDBA2A-F489-43A0-B0BF-C99938E31F1B}" type="datetime1">
              <a:rPr lang="fr-FR" smtClean="0"/>
              <a:t>22/01/2024</a:t>
            </a:fld>
            <a:endParaRPr lang="fr-FR" dirty="0"/>
          </a:p>
        </p:txBody>
      </p:sp>
      <p:sp>
        <p:nvSpPr>
          <p:cNvPr id="4" name="Espace réservé du pied de page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5" name="Espace réservé du numéro de diapositive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BBEB6193-5AA7-489B-8575-00593FC261DE}" type="slidenum">
              <a:rPr lang="fr-FR" smtClean="0"/>
              <a:t>‹N°›</a:t>
            </a:fld>
            <a:endParaRPr lang="fr-FR"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fr-FR" sz="1200"/>
            </a:lvl1pPr>
          </a:lstStyle>
          <a:p>
            <a:fld id="{98BD74B4-7A15-45F0-A27E-40F377658F7E}" type="datetime1">
              <a:rPr lang="fr-FR" smtClean="0"/>
              <a:pPr/>
              <a:t>22/01/2024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fr-FR"/>
            </a:defPPr>
          </a:lstStyle>
          <a:p>
            <a:pPr rtl="0"/>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10895658-EA1F-4910-80AB-4DA76E167475}" type="slidenum">
              <a:rPr lang="fr-FR" smtClean="0"/>
              <a:t>‹N°›</a:t>
            </a:fld>
            <a:endParaRPr lang="fr-FR"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1</a:t>
            </a:fld>
            <a:endParaRPr lang="fr-FR" dirty="0"/>
          </a:p>
        </p:txBody>
      </p:sp>
    </p:spTree>
    <p:extLst>
      <p:ext uri="{BB962C8B-B14F-4D97-AF65-F5344CB8AC3E}">
        <p14:creationId xmlns:p14="http://schemas.microsoft.com/office/powerpoint/2010/main" val="3671081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10</a:t>
            </a:fld>
            <a:endParaRPr lang="fr-FR" dirty="0"/>
          </a:p>
        </p:txBody>
      </p:sp>
    </p:spTree>
    <p:extLst>
      <p:ext uri="{BB962C8B-B14F-4D97-AF65-F5344CB8AC3E}">
        <p14:creationId xmlns:p14="http://schemas.microsoft.com/office/powerpoint/2010/main" val="3653355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11</a:t>
            </a:fld>
            <a:endParaRPr lang="fr-FR" dirty="0"/>
          </a:p>
        </p:txBody>
      </p:sp>
    </p:spTree>
    <p:extLst>
      <p:ext uri="{BB962C8B-B14F-4D97-AF65-F5344CB8AC3E}">
        <p14:creationId xmlns:p14="http://schemas.microsoft.com/office/powerpoint/2010/main" val="3430345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2</a:t>
            </a:fld>
            <a:endParaRPr lang="fr-FR" dirty="0"/>
          </a:p>
        </p:txBody>
      </p:sp>
    </p:spTree>
    <p:extLst>
      <p:ext uri="{BB962C8B-B14F-4D97-AF65-F5344CB8AC3E}">
        <p14:creationId xmlns:p14="http://schemas.microsoft.com/office/powerpoint/2010/main" val="126478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rtl="0" fontAlgn="base">
              <a:spcBef>
                <a:spcPts val="0"/>
              </a:spcBef>
              <a:spcAft>
                <a:spcPts val="0"/>
              </a:spcAft>
              <a:buFont typeface="Arial" panose="020B0604020202020204" pitchFamily="34" charset="0"/>
              <a:buNone/>
            </a:pPr>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3</a:t>
            </a:fld>
            <a:endParaRPr lang="fr-FR" dirty="0"/>
          </a:p>
        </p:txBody>
      </p:sp>
    </p:spTree>
    <p:extLst>
      <p:ext uri="{BB962C8B-B14F-4D97-AF65-F5344CB8AC3E}">
        <p14:creationId xmlns:p14="http://schemas.microsoft.com/office/powerpoint/2010/main" val="202831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4</a:t>
            </a:fld>
            <a:endParaRPr lang="fr-FR" dirty="0"/>
          </a:p>
        </p:txBody>
      </p:sp>
    </p:spTree>
    <p:extLst>
      <p:ext uri="{BB962C8B-B14F-4D97-AF65-F5344CB8AC3E}">
        <p14:creationId xmlns:p14="http://schemas.microsoft.com/office/powerpoint/2010/main" val="2992751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5</a:t>
            </a:fld>
            <a:endParaRPr lang="fr-FR" dirty="0"/>
          </a:p>
        </p:txBody>
      </p:sp>
    </p:spTree>
    <p:extLst>
      <p:ext uri="{BB962C8B-B14F-4D97-AF65-F5344CB8AC3E}">
        <p14:creationId xmlns:p14="http://schemas.microsoft.com/office/powerpoint/2010/main" val="2838841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6</a:t>
            </a:fld>
            <a:endParaRPr lang="fr-FR" dirty="0"/>
          </a:p>
        </p:txBody>
      </p:sp>
    </p:spTree>
    <p:extLst>
      <p:ext uri="{BB962C8B-B14F-4D97-AF65-F5344CB8AC3E}">
        <p14:creationId xmlns:p14="http://schemas.microsoft.com/office/powerpoint/2010/main" val="2202502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7</a:t>
            </a:fld>
            <a:endParaRPr lang="fr-FR" dirty="0"/>
          </a:p>
        </p:txBody>
      </p:sp>
    </p:spTree>
    <p:extLst>
      <p:ext uri="{BB962C8B-B14F-4D97-AF65-F5344CB8AC3E}">
        <p14:creationId xmlns:p14="http://schemas.microsoft.com/office/powerpoint/2010/main" val="222243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8</a:t>
            </a:fld>
            <a:endParaRPr lang="fr-FR" dirty="0"/>
          </a:p>
        </p:txBody>
      </p:sp>
    </p:spTree>
    <p:extLst>
      <p:ext uri="{BB962C8B-B14F-4D97-AF65-F5344CB8AC3E}">
        <p14:creationId xmlns:p14="http://schemas.microsoft.com/office/powerpoint/2010/main" val="3648515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Faire rechercher 15 minutes les catégories puis les sous catégories, donner seulement quelques exemples pour illustrer.</a:t>
            </a:r>
          </a:p>
        </p:txBody>
      </p:sp>
      <p:sp>
        <p:nvSpPr>
          <p:cNvPr id="4" name="Espace réservé du numéro de diapositive 3"/>
          <p:cNvSpPr>
            <a:spLocks noGrp="1"/>
          </p:cNvSpPr>
          <p:nvPr>
            <p:ph type="sldNum" sz="quarter" idx="5"/>
          </p:nvPr>
        </p:nvSpPr>
        <p:spPr/>
        <p:txBody>
          <a:bodyPr/>
          <a:lstStyle/>
          <a:p>
            <a:pPr rtl="0"/>
            <a:fld id="{10895658-EA1F-4910-80AB-4DA76E167475}" type="slidenum">
              <a:rPr lang="fr-FR" smtClean="0"/>
              <a:t>9</a:t>
            </a:fld>
            <a:endParaRPr lang="fr-FR" dirty="0"/>
          </a:p>
        </p:txBody>
      </p:sp>
    </p:spTree>
    <p:extLst>
      <p:ext uri="{BB962C8B-B14F-4D97-AF65-F5344CB8AC3E}">
        <p14:creationId xmlns:p14="http://schemas.microsoft.com/office/powerpoint/2010/main" val="27823790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1.xml"/><Relationship Id="rId5" Type="http://schemas.openxmlformats.org/officeDocument/2006/relationships/image" Target="../media/image20.svg"/><Relationship Id="rId4" Type="http://schemas.openxmlformats.org/officeDocument/2006/relationships/image" Target="../media/image19.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5.svg"/><Relationship Id="rId4"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svg"/><Relationship Id="rId7" Type="http://schemas.openxmlformats.org/officeDocument/2006/relationships/image" Target="../media/image4.svg"/><Relationship Id="rId12"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2.svg"/><Relationship Id="rId5" Type="http://schemas.openxmlformats.org/officeDocument/2006/relationships/image" Target="../media/image13.sv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7.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9.sv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084664" y="1122363"/>
            <a:ext cx="5486400" cy="2387600"/>
          </a:xfrm>
        </p:spPr>
        <p:txBody>
          <a:bodyPr rtlCol="0" anchor="b"/>
          <a:lstStyle>
            <a:lvl1pPr algn="l">
              <a:defRPr lang="fr-FR" sz="6000" cap="all" baseline="0">
                <a:solidFill>
                  <a:schemeClr val="tx2"/>
                </a:solidFill>
              </a:defRPr>
            </a:lvl1pPr>
          </a:lstStyle>
          <a:p>
            <a:pPr rtl="0"/>
            <a:r>
              <a:rPr lang="fr-FR"/>
              <a:t>Cliquez pour ajouter un titre</a:t>
            </a:r>
          </a:p>
        </p:txBody>
      </p:sp>
      <p:sp>
        <p:nvSpPr>
          <p:cNvPr id="3" name="Sous-titre 2">
            <a:extLst>
              <a:ext uri="{FF2B5EF4-FFF2-40B4-BE49-F238E27FC236}">
                <a16:creationId xmlns:a16="http://schemas.microsoft.com/office/drawing/2014/main" id="{43D32955-BB06-40DE-A14A-2170FD41AD52}"/>
              </a:ext>
            </a:extLst>
          </p:cNvPr>
          <p:cNvSpPr>
            <a:spLocks noGrp="1"/>
          </p:cNvSpPr>
          <p:nvPr>
            <p:ph type="subTitle" idx="1"/>
          </p:nvPr>
        </p:nvSpPr>
        <p:spPr>
          <a:xfrm>
            <a:off x="6080759" y="3602038"/>
            <a:ext cx="5486400" cy="1655762"/>
          </a:xfrm>
        </p:spPr>
        <p:txBody>
          <a:bodyPr rtlCol="0">
            <a:normAutofit/>
          </a:bodyPr>
          <a:lstStyle>
            <a:lvl1pPr marL="0" indent="0" algn="l">
              <a:lnSpc>
                <a:spcPts val="2800"/>
              </a:lnSpc>
              <a:spcBef>
                <a:spcPts val="0"/>
              </a:spcBef>
              <a:buNone/>
              <a:defRPr lang="fr-FR" sz="1800">
                <a:solidFill>
                  <a:schemeClr val="tx2"/>
                </a:solidFill>
              </a:defRPr>
            </a:lvl1pPr>
            <a:lvl2pPr marL="457200" indent="0" algn="ctr">
              <a:buNone/>
              <a:defRPr lang="fr-FR" sz="2000"/>
            </a:lvl2pPr>
            <a:lvl3pPr marL="914400" indent="0" algn="ctr">
              <a:buNone/>
              <a:defRPr lang="fr-FR" sz="1800"/>
            </a:lvl3pPr>
            <a:lvl4pPr marL="1371600" indent="0" algn="ctr">
              <a:buNone/>
              <a:defRPr lang="fr-FR" sz="1600"/>
            </a:lvl4pPr>
            <a:lvl5pPr marL="1828800" indent="0" algn="ctr">
              <a:buNone/>
              <a:defRPr lang="fr-FR" sz="1600"/>
            </a:lvl5pPr>
            <a:lvl6pPr marL="2286000" indent="0" algn="ctr">
              <a:buNone/>
              <a:defRPr lang="fr-FR" sz="1600"/>
            </a:lvl6pPr>
            <a:lvl7pPr marL="2743200" indent="0" algn="ctr">
              <a:buNone/>
              <a:defRPr lang="fr-FR" sz="1600"/>
            </a:lvl7pPr>
            <a:lvl8pPr marL="3200400" indent="0" algn="ctr">
              <a:buNone/>
              <a:defRPr lang="fr-FR" sz="1600"/>
            </a:lvl8pPr>
            <a:lvl9pPr marL="3657600" indent="0" algn="ctr">
              <a:buNone/>
              <a:defRPr lang="fr-FR" sz="1600"/>
            </a:lvl9pPr>
          </a:lstStyle>
          <a:p>
            <a:pPr rtl="0"/>
            <a:r>
              <a:rPr lang="fr-FR"/>
              <a:t>Modifiez le style des sous-titres du masque</a:t>
            </a:r>
          </a:p>
        </p:txBody>
      </p:sp>
      <p:sp>
        <p:nvSpPr>
          <p:cNvPr id="5" name="Espace réservé du pied de page 4">
            <a:extLst>
              <a:ext uri="{FF2B5EF4-FFF2-40B4-BE49-F238E27FC236}">
                <a16:creationId xmlns:a16="http://schemas.microsoft.com/office/drawing/2014/main" id="{FE209C12-0CED-4CD5-B463-885A793CC25E}"/>
              </a:ext>
            </a:extLst>
          </p:cNvPr>
          <p:cNvSpPr>
            <a:spLocks noGrp="1"/>
          </p:cNvSpPr>
          <p:nvPr>
            <p:ph type="ftr" sz="quarter" idx="11"/>
          </p:nvPr>
        </p:nvSpPr>
        <p:spPr>
          <a:xfrm>
            <a:off x="8727198" y="6355080"/>
            <a:ext cx="2286000" cy="365125"/>
          </a:xfrm>
        </p:spPr>
        <p:txBody>
          <a:bodyPr rtlCol="0"/>
          <a:lstStyle>
            <a:lvl1pPr>
              <a:defRPr lang="fr-FR">
                <a:solidFill>
                  <a:schemeClr val="bg1"/>
                </a:solidFill>
              </a:defRPr>
            </a:lvl1pPr>
          </a:lstStyle>
          <a:p>
            <a:pPr rtl="0"/>
            <a:r>
              <a:rPr lang="fr-FR" dirty="0"/>
              <a:t>Titre du pitch deck</a:t>
            </a:r>
          </a:p>
        </p:txBody>
      </p:sp>
      <p:sp>
        <p:nvSpPr>
          <p:cNvPr id="6" name="Espace réservé du numéro de diapositive 5">
            <a:extLst>
              <a:ext uri="{FF2B5EF4-FFF2-40B4-BE49-F238E27FC236}">
                <a16:creationId xmlns:a16="http://schemas.microsoft.com/office/drawing/2014/main" id="{1A8F03DA-3AA9-44AC-8E2B-D53B8EBEA402}"/>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116" name="Groupe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e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e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e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e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e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e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e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e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80" name="Ovale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82" name="Ovale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85" name="Ovale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88" name="Ovale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92" name="Ovale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95" name="Ovale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98" name="Ovale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02" name="Ovale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05" name="Ovale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08" name="Ovale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10" name="Ovale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13" name="Ovale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23" name="Forme libre : Form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75" name="Ovale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97" name="Graphisme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sme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Connecteur droit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Espace réservé de la date 3">
            <a:extLst>
              <a:ext uri="{FF2B5EF4-FFF2-40B4-BE49-F238E27FC236}">
                <a16:creationId xmlns:a16="http://schemas.microsoft.com/office/drawing/2014/main" id="{74D64503-659B-472D-ABF8-01D077EB0D83}"/>
              </a:ext>
            </a:extLst>
          </p:cNvPr>
          <p:cNvSpPr>
            <a:spLocks noGrp="1"/>
          </p:cNvSpPr>
          <p:nvPr>
            <p:ph type="dt" sz="half" idx="10"/>
          </p:nvPr>
        </p:nvSpPr>
        <p:spPr>
          <a:xfrm>
            <a:off x="7508027" y="6353175"/>
            <a:ext cx="1097280" cy="365125"/>
          </a:xfrm>
        </p:spPr>
        <p:txBody>
          <a:bodyPr rtlCol="0"/>
          <a:lstStyle>
            <a:lvl1pPr>
              <a:defRPr lang="fr-FR">
                <a:solidFill>
                  <a:schemeClr val="bg1"/>
                </a:solidFill>
              </a:defRPr>
            </a:lvl1pPr>
          </a:lstStyle>
          <a:p>
            <a:pPr rtl="0"/>
            <a:r>
              <a:rPr lang="fr-FR"/>
              <a:t>20XX</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aison du marché">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10182226"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9" name="Espace réservé du texte 8">
            <a:extLst>
              <a:ext uri="{FF2B5EF4-FFF2-40B4-BE49-F238E27FC236}">
                <a16:creationId xmlns:a16="http://schemas.microsoft.com/office/drawing/2014/main" id="{E2785225-FC1B-45E9-82D0-A13EF8F061A6}"/>
              </a:ext>
            </a:extLst>
          </p:cNvPr>
          <p:cNvSpPr>
            <a:spLocks noGrp="1"/>
          </p:cNvSpPr>
          <p:nvPr>
            <p:ph type="body" sz="quarter" idx="21" hasCustomPrompt="1"/>
          </p:nvPr>
        </p:nvSpPr>
        <p:spPr>
          <a:xfrm>
            <a:off x="1380744" y="2203704"/>
            <a:ext cx="1463040" cy="785812"/>
          </a:xfrm>
        </p:spPr>
        <p:txBody>
          <a:bodyPr rtlCol="0" anchor="ctr" anchorCtr="0">
            <a:noAutofit/>
          </a:bodyPr>
          <a:lstStyle>
            <a:lvl1pPr marL="0" indent="0" algn="ctr">
              <a:buNone/>
              <a:defRPr lang="fr-FR" sz="3200" b="1">
                <a:solidFill>
                  <a:schemeClr val="accent2">
                    <a:lumMod val="60000"/>
                    <a:lumOff val="40000"/>
                  </a:schemeClr>
                </a:solidFill>
              </a:defRPr>
            </a:lvl1pPr>
            <a:lvl2pPr>
              <a:defRPr lang="fr-FR" sz="1000"/>
            </a:lvl2pPr>
            <a:lvl3pPr>
              <a:defRPr lang="fr-FR" sz="1000"/>
            </a:lvl3pPr>
            <a:lvl4pPr>
              <a:defRPr lang="fr-FR" sz="1000"/>
            </a:lvl4pPr>
            <a:lvl5pPr>
              <a:defRPr lang="fr-FR" sz="1000"/>
            </a:lvl5pPr>
          </a:lstStyle>
          <a:p>
            <a:pPr lvl="0" rtl="0"/>
            <a:r>
              <a:rPr lang="fr-FR"/>
              <a:t>Ajouter du texte</a:t>
            </a:r>
          </a:p>
        </p:txBody>
      </p:sp>
      <p:sp>
        <p:nvSpPr>
          <p:cNvPr id="30" name="Espace réservé du texte 8">
            <a:extLst>
              <a:ext uri="{FF2B5EF4-FFF2-40B4-BE49-F238E27FC236}">
                <a16:creationId xmlns:a16="http://schemas.microsoft.com/office/drawing/2014/main" id="{70F3FFA0-BD69-4D83-ABB7-496D4AF91AD5}"/>
              </a:ext>
            </a:extLst>
          </p:cNvPr>
          <p:cNvSpPr>
            <a:spLocks noGrp="1"/>
          </p:cNvSpPr>
          <p:nvPr>
            <p:ph type="body" sz="quarter" idx="22" hasCustomPrompt="1"/>
          </p:nvPr>
        </p:nvSpPr>
        <p:spPr>
          <a:xfrm>
            <a:off x="1325880" y="3465576"/>
            <a:ext cx="1463040" cy="785812"/>
          </a:xfrm>
        </p:spPr>
        <p:txBody>
          <a:bodyPr rtlCol="0" anchor="ctr" anchorCtr="0">
            <a:noAutofit/>
          </a:bodyPr>
          <a:lstStyle>
            <a:lvl1pPr marL="0" indent="0" algn="ctr">
              <a:buNone/>
              <a:defRPr lang="fr-FR" sz="3200" b="1">
                <a:solidFill>
                  <a:schemeClr val="accent2">
                    <a:lumMod val="60000"/>
                    <a:lumOff val="40000"/>
                  </a:schemeClr>
                </a:solidFill>
              </a:defRPr>
            </a:lvl1pPr>
            <a:lvl2pPr>
              <a:defRPr lang="fr-FR" sz="1000"/>
            </a:lvl2pPr>
            <a:lvl3pPr>
              <a:defRPr lang="fr-FR" sz="1000"/>
            </a:lvl3pPr>
            <a:lvl4pPr>
              <a:defRPr lang="fr-FR" sz="1000"/>
            </a:lvl4pPr>
            <a:lvl5pPr>
              <a:defRPr lang="fr-FR" sz="1000"/>
            </a:lvl5pPr>
          </a:lstStyle>
          <a:p>
            <a:pPr lvl="0" rtl="0"/>
            <a:r>
              <a:rPr lang="fr-FR"/>
              <a:t>Ajouter du texte</a:t>
            </a:r>
          </a:p>
        </p:txBody>
      </p:sp>
      <p:sp>
        <p:nvSpPr>
          <p:cNvPr id="32" name="Espace réservé du texte 8">
            <a:extLst>
              <a:ext uri="{FF2B5EF4-FFF2-40B4-BE49-F238E27FC236}">
                <a16:creationId xmlns:a16="http://schemas.microsoft.com/office/drawing/2014/main" id="{49AF8CA2-03BC-4B43-978A-2B68EABFDC47}"/>
              </a:ext>
            </a:extLst>
          </p:cNvPr>
          <p:cNvSpPr>
            <a:spLocks noGrp="1"/>
          </p:cNvSpPr>
          <p:nvPr>
            <p:ph type="body" sz="quarter" idx="23" hasCustomPrompt="1"/>
          </p:nvPr>
        </p:nvSpPr>
        <p:spPr>
          <a:xfrm>
            <a:off x="1325880" y="4745736"/>
            <a:ext cx="1463040" cy="785812"/>
          </a:xfrm>
        </p:spPr>
        <p:txBody>
          <a:bodyPr rtlCol="0" anchor="ctr" anchorCtr="0">
            <a:noAutofit/>
          </a:bodyPr>
          <a:lstStyle>
            <a:lvl1pPr marL="0" indent="0" algn="ctr">
              <a:buNone/>
              <a:defRPr lang="fr-FR" sz="3200" b="1">
                <a:solidFill>
                  <a:schemeClr val="accent2">
                    <a:lumMod val="60000"/>
                    <a:lumOff val="40000"/>
                  </a:schemeClr>
                </a:solidFill>
              </a:defRPr>
            </a:lvl1pPr>
            <a:lvl2pPr>
              <a:defRPr lang="fr-FR" sz="1000"/>
            </a:lvl2pPr>
            <a:lvl3pPr>
              <a:defRPr lang="fr-FR" sz="1000"/>
            </a:lvl3pPr>
            <a:lvl4pPr>
              <a:defRPr lang="fr-FR" sz="1000"/>
            </a:lvl4pPr>
            <a:lvl5pPr>
              <a:defRPr lang="fr-FR" sz="1000"/>
            </a:lvl5pPr>
          </a:lstStyle>
          <a:p>
            <a:pPr lvl="0" rtl="0"/>
            <a:r>
              <a:rPr lang="fr-FR"/>
              <a:t>Ajouter du texte</a:t>
            </a:r>
          </a:p>
        </p:txBody>
      </p:sp>
      <p:sp>
        <p:nvSpPr>
          <p:cNvPr id="63" name="Espace réservé de la date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rtlCol="0"/>
          <a:lstStyle>
            <a:lvl1pPr>
              <a:defRPr lang="fr-FR">
                <a:solidFill>
                  <a:schemeClr val="bg1"/>
                </a:solidFill>
              </a:defRPr>
            </a:lvl1pPr>
          </a:lstStyle>
          <a:p>
            <a:pPr rtl="0"/>
            <a:r>
              <a:rPr lang="fr-FR"/>
              <a:t>20XX</a:t>
            </a:r>
          </a:p>
        </p:txBody>
      </p:sp>
      <p:sp>
        <p:nvSpPr>
          <p:cNvPr id="15" name="Espace réservé du texte 14">
            <a:extLst>
              <a:ext uri="{FF2B5EF4-FFF2-40B4-BE49-F238E27FC236}">
                <a16:creationId xmlns:a16="http://schemas.microsoft.com/office/drawing/2014/main" id="{96833738-63D7-4DAA-92B0-C4286C4F8361}"/>
              </a:ext>
            </a:extLst>
          </p:cNvPr>
          <p:cNvSpPr>
            <a:spLocks noGrp="1"/>
          </p:cNvSpPr>
          <p:nvPr>
            <p:ph type="body" sz="quarter" idx="24"/>
          </p:nvPr>
        </p:nvSpPr>
        <p:spPr>
          <a:xfrm>
            <a:off x="4489704" y="2624328"/>
            <a:ext cx="6153912" cy="941832"/>
          </a:xfrm>
        </p:spPr>
        <p:txBody>
          <a:bodyPr rtlCol="0" anchor="ctr" anchorCtr="0">
            <a:noAutofit/>
          </a:bodyPr>
          <a:lstStyle>
            <a:lvl1pPr marL="0" indent="0">
              <a:buNone/>
              <a:defRPr lang="fr-FR" sz="2000">
                <a:solidFill>
                  <a:schemeClr val="tx2"/>
                </a:solidFill>
              </a:defRPr>
            </a:lvl1pPr>
            <a:lvl2pPr>
              <a:defRPr lang="fr-FR" sz="1600">
                <a:solidFill>
                  <a:schemeClr val="tx2"/>
                </a:solidFill>
              </a:defRPr>
            </a:lvl2pPr>
            <a:lvl3pPr>
              <a:defRPr lang="fr-FR" sz="1600">
                <a:solidFill>
                  <a:schemeClr val="tx2"/>
                </a:solidFill>
              </a:defRPr>
            </a:lvl3pPr>
            <a:lvl4pPr>
              <a:defRPr lang="fr-FR" sz="1600">
                <a:solidFill>
                  <a:schemeClr val="tx2"/>
                </a:solidFill>
              </a:defRPr>
            </a:lvl4pPr>
            <a:lvl5pPr>
              <a:defRPr lang="fr-FR" sz="1600">
                <a:solidFill>
                  <a:schemeClr val="tx2"/>
                </a:solidFill>
              </a:defRPr>
            </a:lvl5pPr>
          </a:lstStyle>
          <a:p>
            <a:pPr lvl="0" rtl="0"/>
            <a:r>
              <a:rPr lang="fr-FR"/>
              <a:t>Cliquez pour modifier les styles du texte du masque</a:t>
            </a:r>
          </a:p>
        </p:txBody>
      </p:sp>
      <p:sp>
        <p:nvSpPr>
          <p:cNvPr id="36" name="Espace réservé du texte 14">
            <a:extLst>
              <a:ext uri="{FF2B5EF4-FFF2-40B4-BE49-F238E27FC236}">
                <a16:creationId xmlns:a16="http://schemas.microsoft.com/office/drawing/2014/main" id="{EAF6FAB7-3D8F-43EF-801E-D9E6948A8409}"/>
              </a:ext>
            </a:extLst>
          </p:cNvPr>
          <p:cNvSpPr>
            <a:spLocks noGrp="1"/>
          </p:cNvSpPr>
          <p:nvPr>
            <p:ph type="body" sz="quarter" idx="26"/>
          </p:nvPr>
        </p:nvSpPr>
        <p:spPr>
          <a:xfrm>
            <a:off x="4489704" y="3904488"/>
            <a:ext cx="6153912" cy="941832"/>
          </a:xfrm>
        </p:spPr>
        <p:txBody>
          <a:bodyPr rtlCol="0" anchor="ctr" anchorCtr="0">
            <a:noAutofit/>
          </a:bodyPr>
          <a:lstStyle>
            <a:lvl1pPr marL="0" indent="0">
              <a:buNone/>
              <a:defRPr lang="fr-FR" sz="2000">
                <a:solidFill>
                  <a:schemeClr val="tx2"/>
                </a:solidFill>
              </a:defRPr>
            </a:lvl1pPr>
            <a:lvl2pPr>
              <a:defRPr lang="fr-FR" sz="1600">
                <a:solidFill>
                  <a:schemeClr val="tx2"/>
                </a:solidFill>
              </a:defRPr>
            </a:lvl2pPr>
            <a:lvl3pPr>
              <a:defRPr lang="fr-FR" sz="1600">
                <a:solidFill>
                  <a:schemeClr val="tx2"/>
                </a:solidFill>
              </a:defRPr>
            </a:lvl3pPr>
            <a:lvl4pPr>
              <a:defRPr lang="fr-FR" sz="1600">
                <a:solidFill>
                  <a:schemeClr val="tx2"/>
                </a:solidFill>
              </a:defRPr>
            </a:lvl4pPr>
            <a:lvl5pPr>
              <a:defRPr lang="fr-FR" sz="1600">
                <a:solidFill>
                  <a:schemeClr val="tx2"/>
                </a:solidFill>
              </a:defRPr>
            </a:lvl5pPr>
          </a:lstStyle>
          <a:p>
            <a:pPr lvl="0" rtl="0"/>
            <a:r>
              <a:rPr lang="fr-FR"/>
              <a:t>Cliquez pour modifier les styles du texte du masque</a:t>
            </a:r>
          </a:p>
        </p:txBody>
      </p:sp>
      <p:sp>
        <p:nvSpPr>
          <p:cNvPr id="38" name="Espace réservé du texte 14">
            <a:extLst>
              <a:ext uri="{FF2B5EF4-FFF2-40B4-BE49-F238E27FC236}">
                <a16:creationId xmlns:a16="http://schemas.microsoft.com/office/drawing/2014/main" id="{13A498D1-E978-4C02-8712-EA7A16D153FE}"/>
              </a:ext>
            </a:extLst>
          </p:cNvPr>
          <p:cNvSpPr>
            <a:spLocks noGrp="1"/>
          </p:cNvSpPr>
          <p:nvPr>
            <p:ph type="body" sz="quarter" idx="28"/>
          </p:nvPr>
        </p:nvSpPr>
        <p:spPr>
          <a:xfrm>
            <a:off x="4489704" y="5157216"/>
            <a:ext cx="6153912" cy="941832"/>
          </a:xfrm>
        </p:spPr>
        <p:txBody>
          <a:bodyPr rtlCol="0" anchor="ctr" anchorCtr="0">
            <a:noAutofit/>
          </a:bodyPr>
          <a:lstStyle>
            <a:lvl1pPr marL="0" indent="0">
              <a:buNone/>
              <a:defRPr lang="fr-FR" sz="2000">
                <a:solidFill>
                  <a:schemeClr val="tx2"/>
                </a:solidFill>
              </a:defRPr>
            </a:lvl1pPr>
            <a:lvl2pPr>
              <a:defRPr lang="fr-FR" sz="1600">
                <a:solidFill>
                  <a:schemeClr val="tx2"/>
                </a:solidFill>
              </a:defRPr>
            </a:lvl2pPr>
            <a:lvl3pPr>
              <a:defRPr lang="fr-FR" sz="1600">
                <a:solidFill>
                  <a:schemeClr val="tx2"/>
                </a:solidFill>
              </a:defRPr>
            </a:lvl3pPr>
            <a:lvl4pPr>
              <a:defRPr lang="fr-FR" sz="1600">
                <a:solidFill>
                  <a:schemeClr val="tx2"/>
                </a:solidFill>
              </a:defRPr>
            </a:lvl4pPr>
            <a:lvl5pPr>
              <a:defRPr lang="fr-FR" sz="1600">
                <a:solidFill>
                  <a:schemeClr val="tx2"/>
                </a:solidFill>
              </a:defRPr>
            </a:lvl5pPr>
          </a:lstStyle>
          <a:p>
            <a:pPr lvl="0" rtl="0"/>
            <a:r>
              <a:rPr lang="fr-FR"/>
              <a:t>Cliquez pour modifier les styles du texte du masque</a:t>
            </a:r>
          </a:p>
        </p:txBody>
      </p:sp>
      <p:grpSp>
        <p:nvGrpSpPr>
          <p:cNvPr id="10" name="Groupe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4" name="Forme libre : Form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48" name="Graphisme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sme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cxnSp>
        <p:nvCxnSpPr>
          <p:cNvPr id="3" name="Connecteur droit 2">
            <a:extLst>
              <a:ext uri="{FF2B5EF4-FFF2-40B4-BE49-F238E27FC236}">
                <a16:creationId xmlns:a16="http://schemas.microsoft.com/office/drawing/2014/main" id="{AF8E4D1E-5580-4429-B822-B0ACA17BF2DE}"/>
              </a:ext>
              <a:ext uri="{C183D7F6-B498-43B3-948B-1728B52AA6E4}">
                <adec:decorative xmlns:adec="http://schemas.microsoft.com/office/drawing/2017/decorative" val="1"/>
              </a:ext>
            </a:extLst>
          </p:cNvPr>
          <p:cNvCxnSpPr>
            <a:cxnSpLocks/>
          </p:cNvCxnSpPr>
          <p:nvPr userDrawn="1"/>
        </p:nvCxnSpPr>
        <p:spPr>
          <a:xfrm>
            <a:off x="1704025" y="285325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Ovale 3">
            <a:extLst>
              <a:ext uri="{FF2B5EF4-FFF2-40B4-BE49-F238E27FC236}">
                <a16:creationId xmlns:a16="http://schemas.microsoft.com/office/drawing/2014/main" id="{628EFE5A-E7ED-42E0-B4F7-CD6FB9AC0BE3}"/>
              </a:ext>
              <a:ext uri="{C183D7F6-B498-43B3-948B-1728B52AA6E4}">
                <adec:decorative xmlns:adec="http://schemas.microsoft.com/office/drawing/2017/decorative" val="1"/>
              </a:ext>
            </a:extLst>
          </p:cNvPr>
          <p:cNvSpPr/>
          <p:nvPr userDrawn="1"/>
        </p:nvSpPr>
        <p:spPr>
          <a:xfrm>
            <a:off x="3982733" y="274464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11" name="Groupe 10">
            <a:extLst>
              <a:ext uri="{FF2B5EF4-FFF2-40B4-BE49-F238E27FC236}">
                <a16:creationId xmlns:a16="http://schemas.microsoft.com/office/drawing/2014/main" id="{A99E5560-6CE0-4494-96B0-E58711D435AA}"/>
              </a:ext>
              <a:ext uri="{C183D7F6-B498-43B3-948B-1728B52AA6E4}">
                <adec:decorative xmlns:adec="http://schemas.microsoft.com/office/drawing/2017/decorative" val="1"/>
              </a:ext>
            </a:extLst>
          </p:cNvPr>
          <p:cNvGrpSpPr/>
          <p:nvPr userDrawn="1"/>
        </p:nvGrpSpPr>
        <p:grpSpPr>
          <a:xfrm>
            <a:off x="1717361" y="4002156"/>
            <a:ext cx="2495929" cy="1480420"/>
            <a:chOff x="1717361" y="4002156"/>
            <a:chExt cx="2495929" cy="1480420"/>
          </a:xfrm>
        </p:grpSpPr>
        <p:cxnSp>
          <p:nvCxnSpPr>
            <p:cNvPr id="5" name="Connecteur droit 4">
              <a:extLst>
                <a:ext uri="{FF2B5EF4-FFF2-40B4-BE49-F238E27FC236}">
                  <a16:creationId xmlns:a16="http://schemas.microsoft.com/office/drawing/2014/main" id="{F242903C-0FC5-4F7E-A59A-1B57A8012CD8}"/>
                </a:ext>
              </a:extLst>
            </p:cNvPr>
            <p:cNvCxnSpPr>
              <a:cxnSpLocks/>
            </p:cNvCxnSpPr>
            <p:nvPr userDrawn="1"/>
          </p:nvCxnSpPr>
          <p:spPr>
            <a:xfrm>
              <a:off x="1717361" y="411076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502427F1-9BD1-40C4-8447-54CA2F762B28}"/>
                </a:ext>
              </a:extLst>
            </p:cNvPr>
            <p:cNvSpPr/>
            <p:nvPr userDrawn="1"/>
          </p:nvSpPr>
          <p:spPr>
            <a:xfrm>
              <a:off x="3996069" y="400215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cxnSp>
          <p:nvCxnSpPr>
            <p:cNvPr id="7" name="Connecteur droit 6">
              <a:extLst>
                <a:ext uri="{FF2B5EF4-FFF2-40B4-BE49-F238E27FC236}">
                  <a16:creationId xmlns:a16="http://schemas.microsoft.com/office/drawing/2014/main" id="{9D896F91-3D1D-4BF4-B726-B6B1034E68C1}"/>
                </a:ext>
              </a:extLst>
            </p:cNvPr>
            <p:cNvCxnSpPr>
              <a:cxnSpLocks/>
            </p:cNvCxnSpPr>
            <p:nvPr userDrawn="1"/>
          </p:nvCxnSpPr>
          <p:spPr>
            <a:xfrm>
              <a:off x="1717361" y="5373966"/>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Ovale 7">
              <a:extLst>
                <a:ext uri="{FF2B5EF4-FFF2-40B4-BE49-F238E27FC236}">
                  <a16:creationId xmlns:a16="http://schemas.microsoft.com/office/drawing/2014/main" id="{72AAC415-7A20-4A4D-80B1-B4AD3D514249}"/>
                </a:ext>
              </a:extLst>
            </p:cNvPr>
            <p:cNvSpPr/>
            <p:nvPr userDrawn="1"/>
          </p:nvSpPr>
          <p:spPr>
            <a:xfrm>
              <a:off x="3996069" y="5265355"/>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sp>
        <p:nvSpPr>
          <p:cNvPr id="64" name="Espace réservé du pied de page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rtlCol="0"/>
          <a:lstStyle>
            <a:lvl1pPr>
              <a:defRPr lang="fr-FR">
                <a:solidFill>
                  <a:schemeClr val="bg1"/>
                </a:solidFill>
              </a:defRPr>
            </a:lvl1pPr>
          </a:lstStyle>
          <a:p>
            <a:pPr rtl="0"/>
            <a:r>
              <a:rPr lang="fr-FR" dirty="0"/>
              <a:t>Titre du pitch deck</a:t>
            </a:r>
          </a:p>
        </p:txBody>
      </p:sp>
      <p:sp>
        <p:nvSpPr>
          <p:cNvPr id="65" name="Espace réservé du numéro de diapositive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aison">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62456"/>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17" name="Espace réservé du texte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3" name="Espace réservé du contenu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8" name="Espace réservé du texte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5864487" y="2352675"/>
            <a:ext cx="4297680" cy="457200"/>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contenu 3">
            <a:extLst>
              <a:ext uri="{FF2B5EF4-FFF2-40B4-BE49-F238E27FC236}">
                <a16:creationId xmlns:a16="http://schemas.microsoft.com/office/drawing/2014/main" id="{9A743757-ABC3-44BF-87D3-5E323E9B00D9}"/>
              </a:ext>
            </a:extLst>
          </p:cNvPr>
          <p:cNvSpPr>
            <a:spLocks noGrp="1"/>
          </p:cNvSpPr>
          <p:nvPr>
            <p:ph sz="half" idx="2"/>
          </p:nvPr>
        </p:nvSpPr>
        <p:spPr>
          <a:xfrm>
            <a:off x="5863344"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grpSp>
        <p:nvGrpSpPr>
          <p:cNvPr id="5" name="Groupe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Image 11" descr="Motif à bandes noir et blanc&#10;&#10;Description générée automatiquement avec un niveau de confiance faibl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6" name="Graphisme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orme libre : Form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31" name="Graphisme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Espace réservé de la date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33" name="Espace réservé du pied de page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34" name="Espace réservé du numéro de diapositive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988813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ique du concours">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626A5-4FF6-42BD-858A-AE4B2C23A6BC}"/>
              </a:ext>
            </a:extLst>
          </p:cNvPr>
          <p:cNvSpPr>
            <a:spLocks noGrp="1"/>
          </p:cNvSpPr>
          <p:nvPr>
            <p:ph type="title" hasCustomPrompt="1"/>
          </p:nvPr>
        </p:nvSpPr>
        <p:spPr>
          <a:xfrm>
            <a:off x="914400" y="896112"/>
            <a:ext cx="10515600" cy="1325563"/>
          </a:xfrm>
        </p:spPr>
        <p:txBody>
          <a:bodyPr rtlCol="0" anchor="t" anchorCtr="0"/>
          <a:lstStyle>
            <a:lvl1pPr>
              <a:defRPr lang="fr-FR" cap="all" baseline="0">
                <a:solidFill>
                  <a:schemeClr val="accent1"/>
                </a:solidFill>
              </a:defRPr>
            </a:lvl1pPr>
          </a:lstStyle>
          <a:p>
            <a:pPr rtl="0"/>
            <a:r>
              <a:rPr lang="fr-FR"/>
              <a:t>CLIQUEZ POUR AJOUTER UN TITRE</a:t>
            </a:r>
            <a:endParaRPr lang="fr-FR" dirty="0"/>
          </a:p>
        </p:txBody>
      </p:sp>
      <p:sp>
        <p:nvSpPr>
          <p:cNvPr id="10" name="Espace réservé du texte 5">
            <a:extLst>
              <a:ext uri="{FF2B5EF4-FFF2-40B4-BE49-F238E27FC236}">
                <a16:creationId xmlns:a16="http://schemas.microsoft.com/office/drawing/2014/main" id="{6CD52AD9-4495-432B-B01C-26AAF0EAA89F}"/>
              </a:ext>
            </a:extLst>
          </p:cNvPr>
          <p:cNvSpPr>
            <a:spLocks noGrp="1"/>
          </p:cNvSpPr>
          <p:nvPr>
            <p:ph type="body" sz="quarter" idx="12" hasCustomPrompt="1"/>
          </p:nvPr>
        </p:nvSpPr>
        <p:spPr>
          <a:xfrm>
            <a:off x="5271896" y="2355182"/>
            <a:ext cx="1980000" cy="365760"/>
          </a:xfrm>
        </p:spPr>
        <p:txBody>
          <a:bodyPr rtlCol="0">
            <a:noAutofit/>
          </a:bodyPr>
          <a:lstStyle>
            <a:lvl1pPr marL="0" indent="0" algn="ctr">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sp>
        <p:nvSpPr>
          <p:cNvPr id="12" name="Espace réservé du texte 5">
            <a:extLst>
              <a:ext uri="{FF2B5EF4-FFF2-40B4-BE49-F238E27FC236}">
                <a16:creationId xmlns:a16="http://schemas.microsoft.com/office/drawing/2014/main" id="{AF9EB7E7-72B3-4FD3-B153-815A53CB1B7D}"/>
              </a:ext>
            </a:extLst>
          </p:cNvPr>
          <p:cNvSpPr>
            <a:spLocks noGrp="1"/>
          </p:cNvSpPr>
          <p:nvPr>
            <p:ph type="body" sz="quarter" idx="14" hasCustomPrompt="1"/>
          </p:nvPr>
        </p:nvSpPr>
        <p:spPr>
          <a:xfrm>
            <a:off x="1070771" y="3383280"/>
            <a:ext cx="1980000" cy="365760"/>
          </a:xfrm>
        </p:spPr>
        <p:txBody>
          <a:bodyPr rtlCol="0">
            <a:noAutofit/>
          </a:bodyPr>
          <a:lstStyle>
            <a:lvl1pPr marL="0" indent="0" algn="l">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sp>
        <p:nvSpPr>
          <p:cNvPr id="13" name="Espace réservé du texte 5">
            <a:extLst>
              <a:ext uri="{FF2B5EF4-FFF2-40B4-BE49-F238E27FC236}">
                <a16:creationId xmlns:a16="http://schemas.microsoft.com/office/drawing/2014/main" id="{139AE34A-A4BE-43AA-9A69-9A18D5FC53D8}"/>
              </a:ext>
            </a:extLst>
          </p:cNvPr>
          <p:cNvSpPr>
            <a:spLocks noGrp="1"/>
          </p:cNvSpPr>
          <p:nvPr>
            <p:ph type="body" sz="quarter" idx="15" hasCustomPrompt="1"/>
          </p:nvPr>
        </p:nvSpPr>
        <p:spPr>
          <a:xfrm>
            <a:off x="9171870" y="3383280"/>
            <a:ext cx="1980000" cy="365760"/>
          </a:xfrm>
        </p:spPr>
        <p:txBody>
          <a:bodyPr rtlCol="0">
            <a:noAutofit/>
          </a:bodyPr>
          <a:lstStyle>
            <a:lvl1pPr marL="0" indent="0" algn="r">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sp>
        <p:nvSpPr>
          <p:cNvPr id="11" name="Espace réservé du texte 5">
            <a:extLst>
              <a:ext uri="{FF2B5EF4-FFF2-40B4-BE49-F238E27FC236}">
                <a16:creationId xmlns:a16="http://schemas.microsoft.com/office/drawing/2014/main" id="{23E8F54F-C5BD-4FE6-BB69-FEC69BC0FDDD}"/>
              </a:ext>
            </a:extLst>
          </p:cNvPr>
          <p:cNvSpPr>
            <a:spLocks noGrp="1"/>
          </p:cNvSpPr>
          <p:nvPr>
            <p:ph type="body" sz="quarter" idx="13" hasCustomPrompt="1"/>
          </p:nvPr>
        </p:nvSpPr>
        <p:spPr>
          <a:xfrm>
            <a:off x="5264750" y="4933275"/>
            <a:ext cx="1980000" cy="365760"/>
          </a:xfrm>
        </p:spPr>
        <p:txBody>
          <a:bodyPr rtlCol="0">
            <a:noAutofit/>
          </a:bodyPr>
          <a:lstStyle>
            <a:lvl1pPr marL="0" indent="0" algn="ctr">
              <a:buFont typeface="Arial" panose="020B0604020202020204" pitchFamily="34" charset="0"/>
              <a:buNone/>
              <a:defRPr lang="fr-FR" sz="1400">
                <a:solidFill>
                  <a:schemeClr val="tx1">
                    <a:lumMod val="75000"/>
                    <a:lumOff val="25000"/>
                  </a:schemeClr>
                </a:solidFill>
              </a:defRPr>
            </a:lvl1pPr>
          </a:lstStyle>
          <a:p>
            <a:pPr lvl="0" rtl="0"/>
            <a:r>
              <a:rPr lang="fr-FR"/>
              <a:t>TITRE DU QUADRANT</a:t>
            </a:r>
          </a:p>
        </p:txBody>
      </p:sp>
      <p:pic>
        <p:nvPicPr>
          <p:cNvPr id="5" name="Graphisme 4">
            <a:extLst>
              <a:ext uri="{FF2B5EF4-FFF2-40B4-BE49-F238E27FC236}">
                <a16:creationId xmlns:a16="http://schemas.microsoft.com/office/drawing/2014/main" id="{6FBF4C06-0880-4F64-AC8F-328C5513CDB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1177016" y="0"/>
            <a:ext cx="1014984" cy="1014984"/>
          </a:xfrm>
          <a:prstGeom prst="rect">
            <a:avLst/>
          </a:prstGeom>
        </p:spPr>
      </p:pic>
      <p:cxnSp>
        <p:nvCxnSpPr>
          <p:cNvPr id="6" name="Connecteur droit 5">
            <a:extLst>
              <a:ext uri="{FF2B5EF4-FFF2-40B4-BE49-F238E27FC236}">
                <a16:creationId xmlns:a16="http://schemas.microsoft.com/office/drawing/2014/main" id="{7056531B-7079-455E-BCF7-DB094C331221}"/>
              </a:ext>
              <a:ext uri="{C183D7F6-B498-43B3-948B-1728B52AA6E4}">
                <adec:decorative xmlns:adec="http://schemas.microsoft.com/office/drawing/2017/decorative" val="1"/>
              </a:ext>
            </a:extLst>
          </p:cNvPr>
          <p:cNvCxnSpPr>
            <a:cxnSpLocks/>
          </p:cNvCxnSpPr>
          <p:nvPr userDrawn="1"/>
        </p:nvCxnSpPr>
        <p:spPr>
          <a:xfrm>
            <a:off x="1066800" y="3771900"/>
            <a:ext cx="10058400" cy="0"/>
          </a:xfrm>
          <a:prstGeom prst="line">
            <a:avLst/>
          </a:prstGeom>
          <a:ln w="38100" cap="sq">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F61F2D70-0FC3-41BD-9F38-7F41F01349A9}"/>
              </a:ext>
              <a:ext uri="{C183D7F6-B498-43B3-948B-1728B52AA6E4}">
                <adec:decorative xmlns:adec="http://schemas.microsoft.com/office/drawing/2017/decorative" val="1"/>
              </a:ext>
            </a:extLst>
          </p:cNvPr>
          <p:cNvCxnSpPr>
            <a:cxnSpLocks/>
          </p:cNvCxnSpPr>
          <p:nvPr userDrawn="1"/>
        </p:nvCxnSpPr>
        <p:spPr>
          <a:xfrm>
            <a:off x="6254750" y="2743200"/>
            <a:ext cx="0" cy="20669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7" name="Espace réservé de la date 3">
            <a:extLst>
              <a:ext uri="{FF2B5EF4-FFF2-40B4-BE49-F238E27FC236}">
                <a16:creationId xmlns:a16="http://schemas.microsoft.com/office/drawing/2014/main" id="{17210727-8680-449A-9AC7-094F823C71B3}"/>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18" name="Espace réservé du pied de page 4">
            <a:extLst>
              <a:ext uri="{FF2B5EF4-FFF2-40B4-BE49-F238E27FC236}">
                <a16:creationId xmlns:a16="http://schemas.microsoft.com/office/drawing/2014/main" id="{C53C0381-DF18-4C74-B221-4703565029CC}"/>
              </a:ext>
            </a:extLst>
          </p:cNvPr>
          <p:cNvSpPr>
            <a:spLocks noGrp="1"/>
          </p:cNvSpPr>
          <p:nvPr>
            <p:ph type="ftr" sz="quarter" idx="11"/>
          </p:nvPr>
        </p:nvSpPr>
        <p:spPr>
          <a:xfrm>
            <a:off x="5424488"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19" name="Espace réservé du numéro de diapositive 5">
            <a:extLst>
              <a:ext uri="{FF2B5EF4-FFF2-40B4-BE49-F238E27FC236}">
                <a16:creationId xmlns:a16="http://schemas.microsoft.com/office/drawing/2014/main" id="{6338C9D5-18F2-4E98-9B4B-F691BC24D017}"/>
              </a:ext>
            </a:extLst>
          </p:cNvPr>
          <p:cNvSpPr>
            <a:spLocks noGrp="1"/>
          </p:cNvSpPr>
          <p:nvPr>
            <p:ph type="sldNum" sz="quarter" idx="16"/>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586500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action">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800850"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4" name="Groupe 3">
            <a:extLst>
              <a:ext uri="{FF2B5EF4-FFF2-40B4-BE49-F238E27FC236}">
                <a16:creationId xmlns:a16="http://schemas.microsoft.com/office/drawing/2014/main" id="{0CBECFE1-9F80-4EFE-9699-3A240475EEDE}"/>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sme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pic>
          <p:nvPicPr>
            <p:cNvPr id="13" name="Graphisme 12">
              <a:extLst>
                <a:ext uri="{FF2B5EF4-FFF2-40B4-BE49-F238E27FC236}">
                  <a16:creationId xmlns:a16="http://schemas.microsoft.com/office/drawing/2014/main" id="{3B73C61F-3D48-4791-8280-D98D2C01E0C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3489227">
              <a:off x="3019001" y="3357927"/>
              <a:ext cx="2029968" cy="2029968"/>
            </a:xfrm>
            <a:prstGeom prst="rect">
              <a:avLst/>
            </a:prstGeom>
          </p:spPr>
        </p:pic>
        <p:grpSp>
          <p:nvGrpSpPr>
            <p:cNvPr id="3" name="Groupe 2">
              <a:extLst>
                <a:ext uri="{FF2B5EF4-FFF2-40B4-BE49-F238E27FC236}">
                  <a16:creationId xmlns:a16="http://schemas.microsoft.com/office/drawing/2014/main" id="{E5E36EA0-9B77-4A31-A56A-93DEC2F87C2C}"/>
                </a:ext>
              </a:extLst>
            </p:cNvPr>
            <p:cNvGrpSpPr/>
            <p:nvPr userDrawn="1"/>
          </p:nvGrpSpPr>
          <p:grpSpPr>
            <a:xfrm>
              <a:off x="-193623" y="458228"/>
              <a:ext cx="4229571" cy="6401869"/>
              <a:chOff x="-193623" y="458228"/>
              <a:chExt cx="4229571" cy="6401869"/>
            </a:xfrm>
          </p:grpSpPr>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9" name="Graphisme 8">
                <a:extLst>
                  <a:ext uri="{FF2B5EF4-FFF2-40B4-BE49-F238E27FC236}">
                    <a16:creationId xmlns:a16="http://schemas.microsoft.com/office/drawing/2014/main" id="{B7E6DD28-C71B-4484-973A-D12A2773000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Graphisme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grpSp>
            <p:nvGrpSpPr>
              <p:cNvPr id="21" name="Groupe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orme libre : Form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90" name="Forme libre : Form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9" name="Forme libre : Form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8" name="Forme libre : Form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7" name="Forme libre : Form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6" name="Forme libre : Form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5" name="Forme libre : Form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4" name="Forme libre : Form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3" name="Forme libre : Form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2" name="Forme libre : Form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1" name="Forme libre : Form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0" name="Forme libre : Form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9" name="Forme libre : Form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8" name="Forme libre : Form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7" name="Forme libre : Form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6" name="Forme libre : Form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3" name="Forme libre : Form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101" name="Forme libre : Form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33" name="Forme libre : Form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55" name="Forme libre : Form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4" name="Forme libre : Form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3" name="Forme libre : Form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2" name="Forme libre : Form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1" name="Forme libre : Form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0" name="Forme libre : Form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9" name="Forme libre : Form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8" name="Forme libre : Form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7" name="Forme libre : Form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6" name="Forme libre : Form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5" name="Forme libre : Form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4" name="Forme libre : Form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3" name="Forme libre : Form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2" name="Forme libre : Form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1" name="Forme libre : Form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0" name="Forme libre : Form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9" name="Forme libre : Form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8" name="Forme libre : Form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7" name="Forme libre : Form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63" name="Forme libre : Form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4" name="Forme libre : Form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3" name="Forme libre : Form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2" name="Forme libre : Form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1" name="Forme libre : Form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0" name="Forme libre : Form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9" name="Forme libre : Form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8" name="Forme libre : Form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7" name="Forme libre : Form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6" name="Forme libre : Form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5" name="Forme libre : Form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4" name="Forme libre : Form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3" name="Forme libre : Form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2" name="Forme libre : Form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1" name="Forme libre : Form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0" name="Forme libre : Form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9" name="Forme libre : Form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Forme libre : Form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7" name="Forme libre : Form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grpSp>
      <p:sp>
        <p:nvSpPr>
          <p:cNvPr id="94" name="Espace réservé du texte 9">
            <a:extLst>
              <a:ext uri="{FF2B5EF4-FFF2-40B4-BE49-F238E27FC236}">
                <a16:creationId xmlns:a16="http://schemas.microsoft.com/office/drawing/2014/main" id="{32E9F26D-470A-4D61-B420-B2AE034ED8A0}"/>
              </a:ext>
            </a:extLst>
          </p:cNvPr>
          <p:cNvSpPr>
            <a:spLocks noGrp="1"/>
          </p:cNvSpPr>
          <p:nvPr>
            <p:ph type="body" sz="quarter" idx="20"/>
          </p:nvPr>
        </p:nvSpPr>
        <p:spPr>
          <a:xfrm>
            <a:off x="4932208" y="1818208"/>
            <a:ext cx="6336792" cy="539812"/>
          </a:xfrm>
        </p:spPr>
        <p:txBody>
          <a:bodyPr rtlCol="0">
            <a:normAutofit/>
          </a:bodyPr>
          <a:lstStyle>
            <a:lvl1pPr marL="0" indent="0">
              <a:lnSpc>
                <a:spcPts val="2400"/>
              </a:lnSpc>
              <a:buNone/>
              <a:defRPr lang="fr-FR" sz="18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2" name="Espace réservé du texte 9">
            <a:extLst>
              <a:ext uri="{FF2B5EF4-FFF2-40B4-BE49-F238E27FC236}">
                <a16:creationId xmlns:a16="http://schemas.microsoft.com/office/drawing/2014/main" id="{1955D76A-22F6-4027-BBB2-B9D632FFEF26}"/>
              </a:ext>
            </a:extLst>
          </p:cNvPr>
          <p:cNvSpPr>
            <a:spLocks noGrp="1"/>
          </p:cNvSpPr>
          <p:nvPr>
            <p:ph type="body" sz="quarter" idx="15" hasCustomPrompt="1"/>
          </p:nvPr>
        </p:nvSpPr>
        <p:spPr>
          <a:xfrm>
            <a:off x="4937760" y="2606040"/>
            <a:ext cx="633984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1" name="Espace réservé du texte 9">
            <a:extLst>
              <a:ext uri="{FF2B5EF4-FFF2-40B4-BE49-F238E27FC236}">
                <a16:creationId xmlns:a16="http://schemas.microsoft.com/office/drawing/2014/main" id="{B4867646-E605-4DCE-A193-DD63E54B12D1}"/>
              </a:ext>
            </a:extLst>
          </p:cNvPr>
          <p:cNvSpPr>
            <a:spLocks noGrp="1"/>
          </p:cNvSpPr>
          <p:nvPr>
            <p:ph type="body" sz="quarter" idx="13"/>
          </p:nvPr>
        </p:nvSpPr>
        <p:spPr>
          <a:xfrm>
            <a:off x="4937760" y="2907792"/>
            <a:ext cx="6336792" cy="640080"/>
          </a:xfrm>
        </p:spPr>
        <p:txBody>
          <a:bodyPr rtlCol="0">
            <a:normAutofit/>
          </a:bodyPr>
          <a:lstStyle>
            <a:lvl1pPr marL="0" indent="0">
              <a:lnSpc>
                <a:spcPts val="2400"/>
              </a:lnSpc>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5" name="Espace réservé du texte 9">
            <a:extLst>
              <a:ext uri="{FF2B5EF4-FFF2-40B4-BE49-F238E27FC236}">
                <a16:creationId xmlns:a16="http://schemas.microsoft.com/office/drawing/2014/main" id="{A5839152-B87E-4F7A-AF8F-37F412A6F61A}"/>
              </a:ext>
            </a:extLst>
          </p:cNvPr>
          <p:cNvSpPr>
            <a:spLocks noGrp="1"/>
          </p:cNvSpPr>
          <p:nvPr>
            <p:ph type="body" sz="quarter" idx="17" hasCustomPrompt="1"/>
          </p:nvPr>
        </p:nvSpPr>
        <p:spPr>
          <a:xfrm>
            <a:off x="4937760" y="3895344"/>
            <a:ext cx="633984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4" name="Espace réservé du texte 9">
            <a:extLst>
              <a:ext uri="{FF2B5EF4-FFF2-40B4-BE49-F238E27FC236}">
                <a16:creationId xmlns:a16="http://schemas.microsoft.com/office/drawing/2014/main" id="{4914385C-D888-405F-A9D8-61CC2E9F72C0}"/>
              </a:ext>
            </a:extLst>
          </p:cNvPr>
          <p:cNvSpPr>
            <a:spLocks noGrp="1"/>
          </p:cNvSpPr>
          <p:nvPr>
            <p:ph type="body" sz="quarter" idx="16"/>
          </p:nvPr>
        </p:nvSpPr>
        <p:spPr>
          <a:xfrm>
            <a:off x="4937760" y="4206240"/>
            <a:ext cx="6336792" cy="640080"/>
          </a:xfrm>
        </p:spPr>
        <p:txBody>
          <a:bodyPr rtlCol="0">
            <a:normAutofit/>
          </a:bodyPr>
          <a:lstStyle>
            <a:lvl1pPr marL="0" indent="0">
              <a:lnSpc>
                <a:spcPts val="2400"/>
              </a:lnSpc>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3" name="Espace réservé du texte 9">
            <a:extLst>
              <a:ext uri="{FF2B5EF4-FFF2-40B4-BE49-F238E27FC236}">
                <a16:creationId xmlns:a16="http://schemas.microsoft.com/office/drawing/2014/main" id="{C2F11BC9-5663-4641-AFD6-EF2749EDDAED}"/>
              </a:ext>
            </a:extLst>
          </p:cNvPr>
          <p:cNvSpPr>
            <a:spLocks noGrp="1"/>
          </p:cNvSpPr>
          <p:nvPr>
            <p:ph type="body" sz="quarter" idx="19" hasCustomPrompt="1"/>
          </p:nvPr>
        </p:nvSpPr>
        <p:spPr>
          <a:xfrm>
            <a:off x="4933747" y="5221224"/>
            <a:ext cx="633984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2" name="Espace réservé du texte 9">
            <a:extLst>
              <a:ext uri="{FF2B5EF4-FFF2-40B4-BE49-F238E27FC236}">
                <a16:creationId xmlns:a16="http://schemas.microsoft.com/office/drawing/2014/main" id="{963F6C91-7F9C-4273-8FDE-92A9BA3B8DE4}"/>
              </a:ext>
            </a:extLst>
          </p:cNvPr>
          <p:cNvSpPr>
            <a:spLocks noGrp="1"/>
          </p:cNvSpPr>
          <p:nvPr>
            <p:ph type="body" sz="quarter" idx="18"/>
          </p:nvPr>
        </p:nvSpPr>
        <p:spPr>
          <a:xfrm>
            <a:off x="4933747" y="5541264"/>
            <a:ext cx="6336792" cy="640080"/>
          </a:xfrm>
        </p:spPr>
        <p:txBody>
          <a:bodyPr rtlCol="0">
            <a:normAutofit/>
          </a:bodyPr>
          <a:lstStyle>
            <a:lvl1pPr marL="0" indent="0">
              <a:lnSpc>
                <a:spcPts val="2400"/>
              </a:lnSpc>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209" name="Espace réservé de la date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210" name="Espace réservé du pied de page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211" name="Espace réservé du numéro de diapositive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41357998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aison avec sous-titre">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25563"/>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22" name="Espace réservé du texte 21">
            <a:extLst>
              <a:ext uri="{FF2B5EF4-FFF2-40B4-BE49-F238E27FC236}">
                <a16:creationId xmlns:a16="http://schemas.microsoft.com/office/drawing/2014/main" id="{AD170077-B4B3-49F8-9FCD-908C81278926}"/>
              </a:ext>
            </a:extLst>
          </p:cNvPr>
          <p:cNvSpPr>
            <a:spLocks noGrp="1"/>
          </p:cNvSpPr>
          <p:nvPr>
            <p:ph type="body" sz="quarter" idx="14"/>
          </p:nvPr>
        </p:nvSpPr>
        <p:spPr>
          <a:xfrm>
            <a:off x="914400" y="1595438"/>
            <a:ext cx="9124950" cy="600075"/>
          </a:xfrm>
        </p:spPr>
        <p:txBody>
          <a:bodyPr rtlCol="0">
            <a:noAutofit/>
          </a:bodyPr>
          <a:lstStyle>
            <a:lvl1pPr marL="0" indent="0">
              <a:buNone/>
              <a:defRPr lang="fr-FR" sz="1800"/>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a:p>
            <a:pPr lvl="1" rtl="0"/>
            <a:r>
              <a:rPr lang="fr-FR"/>
              <a:t>Deuxième niveau</a:t>
            </a:r>
          </a:p>
        </p:txBody>
      </p:sp>
      <p:sp>
        <p:nvSpPr>
          <p:cNvPr id="17" name="Espace réservé du texte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3" name="Espace réservé du contenu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8" name="Espace réservé du texte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6373368" y="2352675"/>
            <a:ext cx="4297680" cy="457200"/>
          </a:xfrm>
        </p:spPr>
        <p:txBody>
          <a:bodyPr rtlCol="0" anchor="ctr" anchorCtr="0">
            <a:noAutofit/>
          </a:bodyPr>
          <a:lstStyle>
            <a:lvl1pPr marL="0" indent="0">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contenu 3">
            <a:extLst>
              <a:ext uri="{FF2B5EF4-FFF2-40B4-BE49-F238E27FC236}">
                <a16:creationId xmlns:a16="http://schemas.microsoft.com/office/drawing/2014/main" id="{9A743757-ABC3-44BF-87D3-5E323E9B00D9}"/>
              </a:ext>
            </a:extLst>
          </p:cNvPr>
          <p:cNvSpPr>
            <a:spLocks noGrp="1"/>
          </p:cNvSpPr>
          <p:nvPr>
            <p:ph sz="half" idx="2"/>
          </p:nvPr>
        </p:nvSpPr>
        <p:spPr>
          <a:xfrm>
            <a:off x="6372225" y="2990850"/>
            <a:ext cx="4297680" cy="3105150"/>
          </a:xfrm>
        </p:spPr>
        <p:txBody>
          <a:bodyPr rtlCol="0">
            <a:normAutofit/>
          </a:bodyPr>
          <a:lstStyle>
            <a:lvl1pPr>
              <a:lnSpc>
                <a:spcPts val="2000"/>
              </a:lnSpc>
              <a:defRPr lang="fr-FR" sz="1600"/>
            </a:lvl1pPr>
            <a:lvl2pPr>
              <a:lnSpc>
                <a:spcPts val="2000"/>
              </a:lnSpc>
              <a:defRPr lang="fr-FR" sz="1600"/>
            </a:lvl2pPr>
            <a:lvl3pPr>
              <a:lnSpc>
                <a:spcPts val="2000"/>
              </a:lnSpc>
              <a:defRPr lang="fr-FR" sz="1600"/>
            </a:lvl3pPr>
            <a:lvl4pPr>
              <a:lnSpc>
                <a:spcPts val="2000"/>
              </a:lnSpc>
              <a:defRPr lang="fr-FR" sz="1600"/>
            </a:lvl4pPr>
            <a:lvl5pPr>
              <a:lnSpc>
                <a:spcPts val="2000"/>
              </a:lnSpc>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grpSp>
        <p:nvGrpSpPr>
          <p:cNvPr id="5" name="Groupe 4">
            <a:extLst>
              <a:ext uri="{FF2B5EF4-FFF2-40B4-BE49-F238E27FC236}">
                <a16:creationId xmlns:a16="http://schemas.microsoft.com/office/drawing/2014/main" id="{E245CE27-BF50-45D1-92DF-3CC2CC341A7C}"/>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Image 11" descr="Motif à bandes noir et blanc&#10;&#10;Description générée automatiquement avec un niveau de confiance faibl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6" name="Graphisme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orme libre : Form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31" name="Graphisme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Espace réservé de la date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33" name="Espace réservé du pied de page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34" name="Espace réservé du numéro de diapositive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87560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ronologie">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626A5-4FF6-42BD-858A-AE4B2C23A6BC}"/>
              </a:ext>
            </a:extLst>
          </p:cNvPr>
          <p:cNvSpPr>
            <a:spLocks noGrp="1"/>
          </p:cNvSpPr>
          <p:nvPr>
            <p:ph type="title" hasCustomPrompt="1"/>
          </p:nvPr>
        </p:nvSpPr>
        <p:spPr>
          <a:xfrm>
            <a:off x="838200" y="896112"/>
            <a:ext cx="10515600" cy="1325563"/>
          </a:xfrm>
        </p:spPr>
        <p:txBody>
          <a:bodyPr rtlCol="0" anchor="t" anchorCtr="0"/>
          <a:lstStyle>
            <a:lvl1pPr>
              <a:defRPr lang="fr-FR" cap="all" baseline="0">
                <a:solidFill>
                  <a:schemeClr val="tx2"/>
                </a:solidFill>
              </a:defRPr>
            </a:lvl1pPr>
          </a:lstStyle>
          <a:p>
            <a:pPr rtl="0"/>
            <a:r>
              <a:rPr lang="fr-FR"/>
              <a:t>Cliquez pour AJOUTER UN TITRE</a:t>
            </a:r>
            <a:endParaRPr lang="fr-FR" dirty="0"/>
          </a:p>
        </p:txBody>
      </p:sp>
      <p:sp>
        <p:nvSpPr>
          <p:cNvPr id="35" name="Espace réservé du texte 3">
            <a:extLst>
              <a:ext uri="{FF2B5EF4-FFF2-40B4-BE49-F238E27FC236}">
                <a16:creationId xmlns:a16="http://schemas.microsoft.com/office/drawing/2014/main" id="{EC5BA522-ACA2-41E7-8167-4CAD19A343D4}"/>
              </a:ext>
            </a:extLst>
          </p:cNvPr>
          <p:cNvSpPr>
            <a:spLocks noGrp="1"/>
          </p:cNvSpPr>
          <p:nvPr>
            <p:ph type="body" sz="quarter" idx="59" hasCustomPrompt="1"/>
          </p:nvPr>
        </p:nvSpPr>
        <p:spPr>
          <a:xfrm>
            <a:off x="2258568" y="2304288"/>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36" name="Espace réservé du texte 36">
            <a:extLst>
              <a:ext uri="{FF2B5EF4-FFF2-40B4-BE49-F238E27FC236}">
                <a16:creationId xmlns:a16="http://schemas.microsoft.com/office/drawing/2014/main" id="{3FE4D07D-18EE-4015-BE1A-670EF5502FD5}"/>
              </a:ext>
            </a:extLst>
          </p:cNvPr>
          <p:cNvSpPr>
            <a:spLocks noGrp="1"/>
          </p:cNvSpPr>
          <p:nvPr>
            <p:ph type="body" sz="quarter" idx="60" hasCustomPrompt="1"/>
          </p:nvPr>
        </p:nvSpPr>
        <p:spPr>
          <a:xfrm>
            <a:off x="2313432" y="2615184"/>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59" name="Espace réservé du texte 3">
            <a:extLst>
              <a:ext uri="{FF2B5EF4-FFF2-40B4-BE49-F238E27FC236}">
                <a16:creationId xmlns:a16="http://schemas.microsoft.com/office/drawing/2014/main" id="{6962D0AF-583F-4670-BC13-F7BAE6B6974D}"/>
              </a:ext>
            </a:extLst>
          </p:cNvPr>
          <p:cNvSpPr>
            <a:spLocks noGrp="1"/>
          </p:cNvSpPr>
          <p:nvPr>
            <p:ph type="body" sz="quarter" idx="61" hasCustomPrompt="1"/>
          </p:nvPr>
        </p:nvSpPr>
        <p:spPr>
          <a:xfrm>
            <a:off x="4667859" y="2302547"/>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0" name="Espace réservé du texte 36">
            <a:extLst>
              <a:ext uri="{FF2B5EF4-FFF2-40B4-BE49-F238E27FC236}">
                <a16:creationId xmlns:a16="http://schemas.microsoft.com/office/drawing/2014/main" id="{C689AF3A-9B30-404A-B454-562D375F9B93}"/>
              </a:ext>
            </a:extLst>
          </p:cNvPr>
          <p:cNvSpPr>
            <a:spLocks noGrp="1"/>
          </p:cNvSpPr>
          <p:nvPr>
            <p:ph type="body" sz="quarter" idx="62" hasCustomPrompt="1"/>
          </p:nvPr>
        </p:nvSpPr>
        <p:spPr>
          <a:xfrm>
            <a:off x="4722723" y="2613443"/>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61" name="Espace réservé du texte 3">
            <a:extLst>
              <a:ext uri="{FF2B5EF4-FFF2-40B4-BE49-F238E27FC236}">
                <a16:creationId xmlns:a16="http://schemas.microsoft.com/office/drawing/2014/main" id="{3352E813-A80F-4AEB-908D-C58B76F95B15}"/>
              </a:ext>
            </a:extLst>
          </p:cNvPr>
          <p:cNvSpPr>
            <a:spLocks noGrp="1"/>
          </p:cNvSpPr>
          <p:nvPr>
            <p:ph type="body" sz="quarter" idx="63" hasCustomPrompt="1"/>
          </p:nvPr>
        </p:nvSpPr>
        <p:spPr>
          <a:xfrm>
            <a:off x="8577756" y="2319697"/>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2" name="Espace réservé du texte 36">
            <a:extLst>
              <a:ext uri="{FF2B5EF4-FFF2-40B4-BE49-F238E27FC236}">
                <a16:creationId xmlns:a16="http://schemas.microsoft.com/office/drawing/2014/main" id="{58E04D07-1AA8-4C7D-A594-AD4587E5077E}"/>
              </a:ext>
            </a:extLst>
          </p:cNvPr>
          <p:cNvSpPr>
            <a:spLocks noGrp="1"/>
          </p:cNvSpPr>
          <p:nvPr>
            <p:ph type="body" sz="quarter" idx="64" hasCustomPrompt="1"/>
          </p:nvPr>
        </p:nvSpPr>
        <p:spPr>
          <a:xfrm>
            <a:off x="8632620" y="2630593"/>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9" name="Espace réservé du texte 10">
            <a:extLst>
              <a:ext uri="{FF2B5EF4-FFF2-40B4-BE49-F238E27FC236}">
                <a16:creationId xmlns:a16="http://schemas.microsoft.com/office/drawing/2014/main" id="{7811C96E-0DEE-4C3C-914D-3D8E37D685D8}"/>
              </a:ext>
            </a:extLst>
          </p:cNvPr>
          <p:cNvSpPr>
            <a:spLocks noGrp="1"/>
          </p:cNvSpPr>
          <p:nvPr>
            <p:ph type="body" sz="quarter" idx="33" hasCustomPrompt="1"/>
          </p:nvPr>
        </p:nvSpPr>
        <p:spPr>
          <a:xfrm>
            <a:off x="914399" y="3354712"/>
            <a:ext cx="731520" cy="457200"/>
          </a:xfrm>
        </p:spPr>
        <p:txBody>
          <a:bodyPr rtlCol="0" anchor="ctr"/>
          <a:lstStyle>
            <a:lvl1pPr marL="0" indent="0" algn="ctr">
              <a:buNone/>
              <a:defRPr lang="fr-FR" sz="1400" b="1">
                <a:solidFill>
                  <a:schemeClr val="tx2"/>
                </a:solidFill>
                <a:latin typeface="+mj-lt"/>
              </a:defRPr>
            </a:lvl1pPr>
          </a:lstStyle>
          <a:p>
            <a:pPr lvl="0" rtl="0"/>
            <a:r>
              <a:rPr lang="fr-FR"/>
              <a:t>Année</a:t>
            </a:r>
            <a:endParaRPr lang="fr-FR" dirty="0"/>
          </a:p>
        </p:txBody>
      </p:sp>
      <p:sp>
        <p:nvSpPr>
          <p:cNvPr id="10" name="Espace réservé du texte 10">
            <a:extLst>
              <a:ext uri="{FF2B5EF4-FFF2-40B4-BE49-F238E27FC236}">
                <a16:creationId xmlns:a16="http://schemas.microsoft.com/office/drawing/2014/main" id="{401495E4-6A47-4169-8AF4-736F7CF55C37}"/>
              </a:ext>
            </a:extLst>
          </p:cNvPr>
          <p:cNvSpPr>
            <a:spLocks noGrp="1"/>
          </p:cNvSpPr>
          <p:nvPr>
            <p:ph type="body" sz="quarter" idx="34" hasCustomPrompt="1"/>
          </p:nvPr>
        </p:nvSpPr>
        <p:spPr>
          <a:xfrm>
            <a:off x="196596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1" name="Espace réservé du texte 10">
            <a:extLst>
              <a:ext uri="{FF2B5EF4-FFF2-40B4-BE49-F238E27FC236}">
                <a16:creationId xmlns:a16="http://schemas.microsoft.com/office/drawing/2014/main" id="{4A350147-917D-4020-B9C3-CE41143A103A}"/>
              </a:ext>
            </a:extLst>
          </p:cNvPr>
          <p:cNvSpPr>
            <a:spLocks noGrp="1"/>
          </p:cNvSpPr>
          <p:nvPr>
            <p:ph type="body" sz="quarter" idx="35" hasCustomPrompt="1"/>
          </p:nvPr>
        </p:nvSpPr>
        <p:spPr>
          <a:xfrm>
            <a:off x="275388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2" name="Espace réservé du texte 10">
            <a:extLst>
              <a:ext uri="{FF2B5EF4-FFF2-40B4-BE49-F238E27FC236}">
                <a16:creationId xmlns:a16="http://schemas.microsoft.com/office/drawing/2014/main" id="{595A6F9E-88A2-46C6-B4B4-642D65C42C1E}"/>
              </a:ext>
            </a:extLst>
          </p:cNvPr>
          <p:cNvSpPr>
            <a:spLocks noGrp="1"/>
          </p:cNvSpPr>
          <p:nvPr>
            <p:ph type="body" sz="quarter" idx="36" hasCustomPrompt="1"/>
          </p:nvPr>
        </p:nvSpPr>
        <p:spPr>
          <a:xfrm>
            <a:off x="354180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3" name="Espace réservé du texte 10">
            <a:extLst>
              <a:ext uri="{FF2B5EF4-FFF2-40B4-BE49-F238E27FC236}">
                <a16:creationId xmlns:a16="http://schemas.microsoft.com/office/drawing/2014/main" id="{11C0F1C3-D7E3-418A-8706-CD257C1F5B6A}"/>
              </a:ext>
            </a:extLst>
          </p:cNvPr>
          <p:cNvSpPr>
            <a:spLocks noGrp="1"/>
          </p:cNvSpPr>
          <p:nvPr>
            <p:ph type="body" sz="quarter" idx="37" hasCustomPrompt="1"/>
          </p:nvPr>
        </p:nvSpPr>
        <p:spPr>
          <a:xfrm>
            <a:off x="432972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5" name="Espace réservé du texte 10">
            <a:extLst>
              <a:ext uri="{FF2B5EF4-FFF2-40B4-BE49-F238E27FC236}">
                <a16:creationId xmlns:a16="http://schemas.microsoft.com/office/drawing/2014/main" id="{8715823E-52F8-49ED-9EC8-E99ED0915BDD}"/>
              </a:ext>
            </a:extLst>
          </p:cNvPr>
          <p:cNvSpPr>
            <a:spLocks noGrp="1"/>
          </p:cNvSpPr>
          <p:nvPr>
            <p:ph type="body" sz="quarter" idx="39" hasCustomPrompt="1"/>
          </p:nvPr>
        </p:nvSpPr>
        <p:spPr>
          <a:xfrm>
            <a:off x="511764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6" name="Espace réservé du texte 10">
            <a:extLst>
              <a:ext uri="{FF2B5EF4-FFF2-40B4-BE49-F238E27FC236}">
                <a16:creationId xmlns:a16="http://schemas.microsoft.com/office/drawing/2014/main" id="{7DF700D5-2F9B-4B15-92CF-1052851D5E1B}"/>
              </a:ext>
            </a:extLst>
          </p:cNvPr>
          <p:cNvSpPr>
            <a:spLocks noGrp="1"/>
          </p:cNvSpPr>
          <p:nvPr>
            <p:ph type="body" sz="quarter" idx="40" hasCustomPrompt="1"/>
          </p:nvPr>
        </p:nvSpPr>
        <p:spPr>
          <a:xfrm>
            <a:off x="590556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7" name="Espace réservé du texte 10">
            <a:extLst>
              <a:ext uri="{FF2B5EF4-FFF2-40B4-BE49-F238E27FC236}">
                <a16:creationId xmlns:a16="http://schemas.microsoft.com/office/drawing/2014/main" id="{BB40768A-A2DB-44AA-89F5-071BCE4D9F91}"/>
              </a:ext>
            </a:extLst>
          </p:cNvPr>
          <p:cNvSpPr>
            <a:spLocks noGrp="1"/>
          </p:cNvSpPr>
          <p:nvPr>
            <p:ph type="body" sz="quarter" idx="41" hasCustomPrompt="1"/>
          </p:nvPr>
        </p:nvSpPr>
        <p:spPr>
          <a:xfrm>
            <a:off x="669348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9" name="Espace réservé du texte 10">
            <a:extLst>
              <a:ext uri="{FF2B5EF4-FFF2-40B4-BE49-F238E27FC236}">
                <a16:creationId xmlns:a16="http://schemas.microsoft.com/office/drawing/2014/main" id="{105B8381-43DD-41A0-A705-D1255AC449AE}"/>
              </a:ext>
            </a:extLst>
          </p:cNvPr>
          <p:cNvSpPr>
            <a:spLocks noGrp="1"/>
          </p:cNvSpPr>
          <p:nvPr>
            <p:ph type="body" sz="quarter" idx="43" hasCustomPrompt="1"/>
          </p:nvPr>
        </p:nvSpPr>
        <p:spPr>
          <a:xfrm>
            <a:off x="748140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0" name="Espace réservé du texte 10">
            <a:extLst>
              <a:ext uri="{FF2B5EF4-FFF2-40B4-BE49-F238E27FC236}">
                <a16:creationId xmlns:a16="http://schemas.microsoft.com/office/drawing/2014/main" id="{C178CB7C-93FB-40C1-9170-B99EF8EE9E8F}"/>
              </a:ext>
            </a:extLst>
          </p:cNvPr>
          <p:cNvSpPr>
            <a:spLocks noGrp="1"/>
          </p:cNvSpPr>
          <p:nvPr>
            <p:ph type="body" sz="quarter" idx="44" hasCustomPrompt="1"/>
          </p:nvPr>
        </p:nvSpPr>
        <p:spPr>
          <a:xfrm>
            <a:off x="826932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8" name="Espace réservé du texte 10">
            <a:extLst>
              <a:ext uri="{FF2B5EF4-FFF2-40B4-BE49-F238E27FC236}">
                <a16:creationId xmlns:a16="http://schemas.microsoft.com/office/drawing/2014/main" id="{16D07EB6-011E-4F65-9F28-20CAB54640E8}"/>
              </a:ext>
            </a:extLst>
          </p:cNvPr>
          <p:cNvSpPr>
            <a:spLocks noGrp="1"/>
          </p:cNvSpPr>
          <p:nvPr>
            <p:ph type="body" sz="quarter" idx="42" hasCustomPrompt="1"/>
          </p:nvPr>
        </p:nvSpPr>
        <p:spPr>
          <a:xfrm>
            <a:off x="905724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1" name="Espace réservé du texte 10">
            <a:extLst>
              <a:ext uri="{FF2B5EF4-FFF2-40B4-BE49-F238E27FC236}">
                <a16:creationId xmlns:a16="http://schemas.microsoft.com/office/drawing/2014/main" id="{A2B65EAF-1F60-417C-B138-F72EFEBF6D81}"/>
              </a:ext>
            </a:extLst>
          </p:cNvPr>
          <p:cNvSpPr>
            <a:spLocks noGrp="1"/>
          </p:cNvSpPr>
          <p:nvPr>
            <p:ph type="body" sz="quarter" idx="45" hasCustomPrompt="1"/>
          </p:nvPr>
        </p:nvSpPr>
        <p:spPr>
          <a:xfrm>
            <a:off x="9845160"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2" name="Espace réservé du texte 10">
            <a:extLst>
              <a:ext uri="{FF2B5EF4-FFF2-40B4-BE49-F238E27FC236}">
                <a16:creationId xmlns:a16="http://schemas.microsoft.com/office/drawing/2014/main" id="{76D120F4-A640-421C-B1F8-406158CFBC8E}"/>
              </a:ext>
            </a:extLst>
          </p:cNvPr>
          <p:cNvSpPr>
            <a:spLocks noGrp="1"/>
          </p:cNvSpPr>
          <p:nvPr>
            <p:ph type="body" sz="quarter" idx="46" hasCustomPrompt="1"/>
          </p:nvPr>
        </p:nvSpPr>
        <p:spPr>
          <a:xfrm>
            <a:off x="10633085" y="3502152"/>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14" name="Espace réservé du texte 10">
            <a:extLst>
              <a:ext uri="{FF2B5EF4-FFF2-40B4-BE49-F238E27FC236}">
                <a16:creationId xmlns:a16="http://schemas.microsoft.com/office/drawing/2014/main" id="{105D759B-EB6D-4560-B0B8-1F7EB7D1B841}"/>
              </a:ext>
            </a:extLst>
          </p:cNvPr>
          <p:cNvSpPr>
            <a:spLocks noGrp="1"/>
          </p:cNvSpPr>
          <p:nvPr>
            <p:ph type="body" sz="quarter" idx="38" hasCustomPrompt="1"/>
          </p:nvPr>
        </p:nvSpPr>
        <p:spPr>
          <a:xfrm>
            <a:off x="914400" y="4292468"/>
            <a:ext cx="731520" cy="457200"/>
          </a:xfrm>
        </p:spPr>
        <p:txBody>
          <a:bodyPr rtlCol="0" anchor="ctr"/>
          <a:lstStyle>
            <a:lvl1pPr marL="0" indent="0" algn="ctr">
              <a:buNone/>
              <a:defRPr lang="fr-FR" sz="1400" b="1">
                <a:solidFill>
                  <a:schemeClr val="tx2"/>
                </a:solidFill>
                <a:latin typeface="+mj-lt"/>
              </a:defRPr>
            </a:lvl1pPr>
          </a:lstStyle>
          <a:p>
            <a:pPr lvl="0" rtl="0"/>
            <a:r>
              <a:rPr lang="fr-FR"/>
              <a:t>Année</a:t>
            </a:r>
            <a:endParaRPr lang="fr-FR" dirty="0"/>
          </a:p>
        </p:txBody>
      </p:sp>
      <p:sp>
        <p:nvSpPr>
          <p:cNvPr id="23" name="Espace réservé du texte 10">
            <a:extLst>
              <a:ext uri="{FF2B5EF4-FFF2-40B4-BE49-F238E27FC236}">
                <a16:creationId xmlns:a16="http://schemas.microsoft.com/office/drawing/2014/main" id="{BBD14391-1DC8-4D56-951F-25C5BDB3921C}"/>
              </a:ext>
            </a:extLst>
          </p:cNvPr>
          <p:cNvSpPr>
            <a:spLocks noGrp="1"/>
          </p:cNvSpPr>
          <p:nvPr>
            <p:ph type="body" sz="quarter" idx="47" hasCustomPrompt="1"/>
          </p:nvPr>
        </p:nvSpPr>
        <p:spPr>
          <a:xfrm>
            <a:off x="1969915"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4" name="Espace réservé du texte 10">
            <a:extLst>
              <a:ext uri="{FF2B5EF4-FFF2-40B4-BE49-F238E27FC236}">
                <a16:creationId xmlns:a16="http://schemas.microsoft.com/office/drawing/2014/main" id="{93FC04C9-D1DE-47BA-8D50-6D762B72B8FC}"/>
              </a:ext>
            </a:extLst>
          </p:cNvPr>
          <p:cNvSpPr>
            <a:spLocks noGrp="1"/>
          </p:cNvSpPr>
          <p:nvPr>
            <p:ph type="body" sz="quarter" idx="48" hasCustomPrompt="1"/>
          </p:nvPr>
        </p:nvSpPr>
        <p:spPr>
          <a:xfrm>
            <a:off x="2757602"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5" name="Espace réservé du texte 10">
            <a:extLst>
              <a:ext uri="{FF2B5EF4-FFF2-40B4-BE49-F238E27FC236}">
                <a16:creationId xmlns:a16="http://schemas.microsoft.com/office/drawing/2014/main" id="{B8FB174F-BC80-4817-90C7-42F90C7978E5}"/>
              </a:ext>
            </a:extLst>
          </p:cNvPr>
          <p:cNvSpPr>
            <a:spLocks noGrp="1"/>
          </p:cNvSpPr>
          <p:nvPr>
            <p:ph type="body" sz="quarter" idx="49" hasCustomPrompt="1"/>
          </p:nvPr>
        </p:nvSpPr>
        <p:spPr>
          <a:xfrm>
            <a:off x="3545289"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6" name="Espace réservé du texte 10">
            <a:extLst>
              <a:ext uri="{FF2B5EF4-FFF2-40B4-BE49-F238E27FC236}">
                <a16:creationId xmlns:a16="http://schemas.microsoft.com/office/drawing/2014/main" id="{E896FB65-5B08-4993-8523-822688BB2A9B}"/>
              </a:ext>
            </a:extLst>
          </p:cNvPr>
          <p:cNvSpPr>
            <a:spLocks noGrp="1"/>
          </p:cNvSpPr>
          <p:nvPr>
            <p:ph type="body" sz="quarter" idx="50" hasCustomPrompt="1"/>
          </p:nvPr>
        </p:nvSpPr>
        <p:spPr>
          <a:xfrm>
            <a:off x="4332976"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7" name="Espace réservé du texte 10">
            <a:extLst>
              <a:ext uri="{FF2B5EF4-FFF2-40B4-BE49-F238E27FC236}">
                <a16:creationId xmlns:a16="http://schemas.microsoft.com/office/drawing/2014/main" id="{DBAF247D-367F-4524-9E85-4B66631D5309}"/>
              </a:ext>
            </a:extLst>
          </p:cNvPr>
          <p:cNvSpPr>
            <a:spLocks noGrp="1"/>
          </p:cNvSpPr>
          <p:nvPr>
            <p:ph type="body" sz="quarter" idx="51" hasCustomPrompt="1"/>
          </p:nvPr>
        </p:nvSpPr>
        <p:spPr>
          <a:xfrm>
            <a:off x="5120663"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8" name="Espace réservé du texte 10">
            <a:extLst>
              <a:ext uri="{FF2B5EF4-FFF2-40B4-BE49-F238E27FC236}">
                <a16:creationId xmlns:a16="http://schemas.microsoft.com/office/drawing/2014/main" id="{4F9BFDEC-4D89-4C8E-A3D9-A6DF0297F780}"/>
              </a:ext>
            </a:extLst>
          </p:cNvPr>
          <p:cNvSpPr>
            <a:spLocks noGrp="1"/>
          </p:cNvSpPr>
          <p:nvPr>
            <p:ph type="body" sz="quarter" idx="52" hasCustomPrompt="1"/>
          </p:nvPr>
        </p:nvSpPr>
        <p:spPr>
          <a:xfrm>
            <a:off x="5908350"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29" name="Espace réservé du texte 10">
            <a:extLst>
              <a:ext uri="{FF2B5EF4-FFF2-40B4-BE49-F238E27FC236}">
                <a16:creationId xmlns:a16="http://schemas.microsoft.com/office/drawing/2014/main" id="{9C08EC58-18EC-4890-94D6-2422A6BBA8D5}"/>
              </a:ext>
            </a:extLst>
          </p:cNvPr>
          <p:cNvSpPr>
            <a:spLocks noGrp="1"/>
          </p:cNvSpPr>
          <p:nvPr>
            <p:ph type="body" sz="quarter" idx="53" hasCustomPrompt="1"/>
          </p:nvPr>
        </p:nvSpPr>
        <p:spPr>
          <a:xfrm>
            <a:off x="6696037"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1" name="Espace réservé du texte 10">
            <a:extLst>
              <a:ext uri="{FF2B5EF4-FFF2-40B4-BE49-F238E27FC236}">
                <a16:creationId xmlns:a16="http://schemas.microsoft.com/office/drawing/2014/main" id="{5F5960EF-7F51-41A0-9E73-D2F727AB3F0D}"/>
              </a:ext>
            </a:extLst>
          </p:cNvPr>
          <p:cNvSpPr>
            <a:spLocks noGrp="1"/>
          </p:cNvSpPr>
          <p:nvPr>
            <p:ph type="body" sz="quarter" idx="55" hasCustomPrompt="1"/>
          </p:nvPr>
        </p:nvSpPr>
        <p:spPr>
          <a:xfrm>
            <a:off x="7483724"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2" name="Espace réservé du texte 10">
            <a:extLst>
              <a:ext uri="{FF2B5EF4-FFF2-40B4-BE49-F238E27FC236}">
                <a16:creationId xmlns:a16="http://schemas.microsoft.com/office/drawing/2014/main" id="{9F81D711-9D82-42A4-8AB2-12D1F4490AAD}"/>
              </a:ext>
            </a:extLst>
          </p:cNvPr>
          <p:cNvSpPr>
            <a:spLocks noGrp="1"/>
          </p:cNvSpPr>
          <p:nvPr>
            <p:ph type="body" sz="quarter" idx="56" hasCustomPrompt="1"/>
          </p:nvPr>
        </p:nvSpPr>
        <p:spPr>
          <a:xfrm>
            <a:off x="8271411"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0" name="Espace réservé du texte 10">
            <a:extLst>
              <a:ext uri="{FF2B5EF4-FFF2-40B4-BE49-F238E27FC236}">
                <a16:creationId xmlns:a16="http://schemas.microsoft.com/office/drawing/2014/main" id="{D360A36A-7282-4045-B0DF-503E6A97BA47}"/>
              </a:ext>
            </a:extLst>
          </p:cNvPr>
          <p:cNvSpPr>
            <a:spLocks noGrp="1"/>
          </p:cNvSpPr>
          <p:nvPr>
            <p:ph type="body" sz="quarter" idx="54" hasCustomPrompt="1"/>
          </p:nvPr>
        </p:nvSpPr>
        <p:spPr>
          <a:xfrm>
            <a:off x="9059098"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3" name="Espace réservé du texte 10">
            <a:extLst>
              <a:ext uri="{FF2B5EF4-FFF2-40B4-BE49-F238E27FC236}">
                <a16:creationId xmlns:a16="http://schemas.microsoft.com/office/drawing/2014/main" id="{0A2E5DCC-5FCD-4396-9980-17ECD06BB370}"/>
              </a:ext>
            </a:extLst>
          </p:cNvPr>
          <p:cNvSpPr>
            <a:spLocks noGrp="1"/>
          </p:cNvSpPr>
          <p:nvPr>
            <p:ph type="body" sz="quarter" idx="57" hasCustomPrompt="1"/>
          </p:nvPr>
        </p:nvSpPr>
        <p:spPr>
          <a:xfrm>
            <a:off x="9846785"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4" name="Espace réservé du texte 10">
            <a:extLst>
              <a:ext uri="{FF2B5EF4-FFF2-40B4-BE49-F238E27FC236}">
                <a16:creationId xmlns:a16="http://schemas.microsoft.com/office/drawing/2014/main" id="{A3860367-6AF8-4009-AE8B-33DEE49D1773}"/>
              </a:ext>
            </a:extLst>
          </p:cNvPr>
          <p:cNvSpPr>
            <a:spLocks noGrp="1"/>
          </p:cNvSpPr>
          <p:nvPr>
            <p:ph type="body" sz="quarter" idx="58" hasCustomPrompt="1"/>
          </p:nvPr>
        </p:nvSpPr>
        <p:spPr>
          <a:xfrm>
            <a:off x="10634472" y="4425696"/>
            <a:ext cx="640080" cy="201776"/>
          </a:xfrm>
        </p:spPr>
        <p:txBody>
          <a:bodyPr rtlCol="0">
            <a:noAutofit/>
          </a:bodyPr>
          <a:lstStyle>
            <a:lvl1pPr marL="0" indent="0" algn="ctr">
              <a:buNone/>
              <a:defRPr lang="fr-FR" sz="1000">
                <a:solidFill>
                  <a:schemeClr val="tx2"/>
                </a:solidFill>
              </a:defRPr>
            </a:lvl1pPr>
          </a:lstStyle>
          <a:p>
            <a:pPr lvl="0" rtl="0"/>
            <a:r>
              <a:rPr lang="fr-FR"/>
              <a:t>MM</a:t>
            </a:r>
            <a:endParaRPr lang="fr-FR" dirty="0"/>
          </a:p>
        </p:txBody>
      </p:sp>
      <p:sp>
        <p:nvSpPr>
          <p:cNvPr id="37" name="Flèche : Droite 36">
            <a:extLst>
              <a:ext uri="{FF2B5EF4-FFF2-40B4-BE49-F238E27FC236}">
                <a16:creationId xmlns:a16="http://schemas.microsoft.com/office/drawing/2014/main" id="{A21A7A3E-FAE9-412E-9085-C5396DD58558}"/>
              </a:ext>
              <a:ext uri="{C183D7F6-B498-43B3-948B-1728B52AA6E4}">
                <adec:decorative xmlns:adec="http://schemas.microsoft.com/office/drawing/2017/decorative" val="1"/>
              </a:ext>
            </a:extLst>
          </p:cNvPr>
          <p:cNvSpPr/>
          <p:nvPr userDrawn="1"/>
        </p:nvSpPr>
        <p:spPr>
          <a:xfrm>
            <a:off x="929640" y="3981445"/>
            <a:ext cx="10332720" cy="168656"/>
          </a:xfrm>
          <a:prstGeom prst="rightArrow">
            <a:avLst>
              <a:gd name="adj1" fmla="val 100000"/>
              <a:gd name="adj2" fmla="val 8593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solidFill>
                <a:schemeClr val="tx1">
                  <a:lumMod val="75000"/>
                  <a:lumOff val="25000"/>
                </a:schemeClr>
              </a:solidFill>
            </a:endParaRPr>
          </a:p>
        </p:txBody>
      </p:sp>
      <p:pic>
        <p:nvPicPr>
          <p:cNvPr id="4" name="Graphisme 3">
            <a:extLst>
              <a:ext uri="{FF2B5EF4-FFF2-40B4-BE49-F238E27FC236}">
                <a16:creationId xmlns:a16="http://schemas.microsoft.com/office/drawing/2014/main" id="{53DC4F1A-B4E3-468C-B5D4-1171E63EFA1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cxnSp>
        <p:nvCxnSpPr>
          <p:cNvPr id="38" name="Connecteur droit 37">
            <a:extLst>
              <a:ext uri="{FF2B5EF4-FFF2-40B4-BE49-F238E27FC236}">
                <a16:creationId xmlns:a16="http://schemas.microsoft.com/office/drawing/2014/main" id="{2DB417EF-A4F1-45A2-ACA0-5C82104244A7}"/>
              </a:ext>
              <a:ext uri="{C183D7F6-B498-43B3-948B-1728B52AA6E4}">
                <adec:decorative xmlns:adec="http://schemas.microsoft.com/office/drawing/2017/decorative" val="1"/>
              </a:ext>
            </a:extLst>
          </p:cNvPr>
          <p:cNvCxnSpPr>
            <a:cxnSpLocks/>
          </p:cNvCxnSpPr>
          <p:nvPr userDrawn="1"/>
        </p:nvCxnSpPr>
        <p:spPr>
          <a:xfrm>
            <a:off x="3044816" y="2697432"/>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5E81057A-21E4-4E98-BFE7-5B870E5EAA41}"/>
              </a:ext>
              <a:ext uri="{C183D7F6-B498-43B3-948B-1728B52AA6E4}">
                <adec:decorative xmlns:adec="http://schemas.microsoft.com/office/drawing/2017/decorative" val="1"/>
              </a:ext>
            </a:extLst>
          </p:cNvPr>
          <p:cNvCxnSpPr>
            <a:cxnSpLocks/>
          </p:cNvCxnSpPr>
          <p:nvPr userDrawn="1"/>
        </p:nvCxnSpPr>
        <p:spPr>
          <a:xfrm>
            <a:off x="5423645" y="2697480"/>
            <a:ext cx="0" cy="733425"/>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0E7D18C9-8D44-4323-B6BF-BF76C2381281}"/>
              </a:ext>
              <a:ext uri="{C183D7F6-B498-43B3-948B-1728B52AA6E4}">
                <adec:decorative xmlns:adec="http://schemas.microsoft.com/office/drawing/2017/decorative" val="1"/>
              </a:ext>
            </a:extLst>
          </p:cNvPr>
          <p:cNvCxnSpPr>
            <a:cxnSpLocks/>
          </p:cNvCxnSpPr>
          <p:nvPr userDrawn="1"/>
        </p:nvCxnSpPr>
        <p:spPr>
          <a:xfrm>
            <a:off x="9354996" y="269748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7201D3F8-FF19-44BC-9EE7-6B58CD82BBD1}"/>
              </a:ext>
              <a:ext uri="{C183D7F6-B498-43B3-948B-1728B52AA6E4}">
                <adec:decorative xmlns:adec="http://schemas.microsoft.com/office/drawing/2017/decorative" val="1"/>
              </a:ext>
            </a:extLst>
          </p:cNvPr>
          <p:cNvCxnSpPr>
            <a:cxnSpLocks/>
          </p:cNvCxnSpPr>
          <p:nvPr userDrawn="1"/>
        </p:nvCxnSpPr>
        <p:spPr>
          <a:xfrm rot="10800000">
            <a:off x="3049258"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E6ACB076-AF56-41FE-9380-E9AD0CF40394}"/>
              </a:ext>
              <a:ext uri="{C183D7F6-B498-43B3-948B-1728B52AA6E4}">
                <adec:decorative xmlns:adec="http://schemas.microsoft.com/office/drawing/2017/decorative" val="1"/>
              </a:ext>
            </a:extLst>
          </p:cNvPr>
          <p:cNvCxnSpPr>
            <a:cxnSpLocks/>
          </p:cNvCxnSpPr>
          <p:nvPr userDrawn="1"/>
        </p:nvCxnSpPr>
        <p:spPr>
          <a:xfrm rot="10800000">
            <a:off x="7014003"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401BD79D-A068-4E2B-A576-16599ECD33DF}"/>
              </a:ext>
              <a:ext uri="{C183D7F6-B498-43B3-948B-1728B52AA6E4}">
                <adec:decorative xmlns:adec="http://schemas.microsoft.com/office/drawing/2017/decorative" val="1"/>
              </a:ext>
            </a:extLst>
          </p:cNvPr>
          <p:cNvCxnSpPr>
            <a:cxnSpLocks/>
          </p:cNvCxnSpPr>
          <p:nvPr userDrawn="1"/>
        </p:nvCxnSpPr>
        <p:spPr>
          <a:xfrm rot="10800000">
            <a:off x="10949479"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63" name="Espace réservé du texte 3">
            <a:extLst>
              <a:ext uri="{FF2B5EF4-FFF2-40B4-BE49-F238E27FC236}">
                <a16:creationId xmlns:a16="http://schemas.microsoft.com/office/drawing/2014/main" id="{28F6AF7C-04EA-4C94-9ADB-02F18DEF5A67}"/>
              </a:ext>
            </a:extLst>
          </p:cNvPr>
          <p:cNvSpPr>
            <a:spLocks noGrp="1"/>
          </p:cNvSpPr>
          <p:nvPr>
            <p:ph type="body" sz="quarter" idx="65" hasCustomPrompt="1"/>
          </p:nvPr>
        </p:nvSpPr>
        <p:spPr>
          <a:xfrm>
            <a:off x="2302341" y="5269637"/>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4" name="Espace réservé du texte 36">
            <a:extLst>
              <a:ext uri="{FF2B5EF4-FFF2-40B4-BE49-F238E27FC236}">
                <a16:creationId xmlns:a16="http://schemas.microsoft.com/office/drawing/2014/main" id="{DBC1E942-B2AC-4A1B-A9BF-207F48444E69}"/>
              </a:ext>
            </a:extLst>
          </p:cNvPr>
          <p:cNvSpPr>
            <a:spLocks noGrp="1"/>
          </p:cNvSpPr>
          <p:nvPr>
            <p:ph type="body" sz="quarter" idx="66" hasCustomPrompt="1"/>
          </p:nvPr>
        </p:nvSpPr>
        <p:spPr>
          <a:xfrm>
            <a:off x="2357205" y="5580533"/>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65" name="Espace réservé du texte 3">
            <a:extLst>
              <a:ext uri="{FF2B5EF4-FFF2-40B4-BE49-F238E27FC236}">
                <a16:creationId xmlns:a16="http://schemas.microsoft.com/office/drawing/2014/main" id="{236CF734-307C-46DF-9F1B-B7B348E8AFEC}"/>
              </a:ext>
            </a:extLst>
          </p:cNvPr>
          <p:cNvSpPr>
            <a:spLocks noGrp="1"/>
          </p:cNvSpPr>
          <p:nvPr>
            <p:ph type="body" sz="quarter" idx="67" hasCustomPrompt="1"/>
          </p:nvPr>
        </p:nvSpPr>
        <p:spPr>
          <a:xfrm>
            <a:off x="6222339" y="5272948"/>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6" name="Espace réservé du texte 36">
            <a:extLst>
              <a:ext uri="{FF2B5EF4-FFF2-40B4-BE49-F238E27FC236}">
                <a16:creationId xmlns:a16="http://schemas.microsoft.com/office/drawing/2014/main" id="{A797E2F6-E10E-4B32-8496-AC4E0B14B3F7}"/>
              </a:ext>
            </a:extLst>
          </p:cNvPr>
          <p:cNvSpPr>
            <a:spLocks noGrp="1"/>
          </p:cNvSpPr>
          <p:nvPr>
            <p:ph type="body" sz="quarter" idx="68" hasCustomPrompt="1"/>
          </p:nvPr>
        </p:nvSpPr>
        <p:spPr>
          <a:xfrm>
            <a:off x="6277203" y="5583844"/>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67" name="Espace réservé du texte 3">
            <a:extLst>
              <a:ext uri="{FF2B5EF4-FFF2-40B4-BE49-F238E27FC236}">
                <a16:creationId xmlns:a16="http://schemas.microsoft.com/office/drawing/2014/main" id="{FE2C824F-3FEC-4436-8D89-71417F95C4CA}"/>
              </a:ext>
            </a:extLst>
          </p:cNvPr>
          <p:cNvSpPr>
            <a:spLocks noGrp="1"/>
          </p:cNvSpPr>
          <p:nvPr>
            <p:ph type="body" sz="quarter" idx="69" hasCustomPrompt="1"/>
          </p:nvPr>
        </p:nvSpPr>
        <p:spPr>
          <a:xfrm>
            <a:off x="10161393" y="5272948"/>
            <a:ext cx="1554480" cy="561975"/>
          </a:xfrm>
          <a:solidFill>
            <a:schemeClr val="tx2"/>
          </a:solidFill>
          <a:ln>
            <a:noFill/>
          </a:ln>
        </p:spPr>
        <p:txBody>
          <a:bodyPr tIns="36000" rtlCol="0" anchor="t" anchorCtr="0">
            <a:normAutofit/>
          </a:bodyPr>
          <a:lstStyle>
            <a:lvl1pPr marL="0" indent="0" algn="ctr">
              <a:lnSpc>
                <a:spcPct val="150000"/>
              </a:lnSpc>
              <a:spcBef>
                <a:spcPts val="3600"/>
              </a:spcBef>
              <a:buNone/>
              <a:defRPr lang="fr-FR" sz="1000">
                <a:solidFill>
                  <a:schemeClr val="tx1">
                    <a:lumMod val="75000"/>
                    <a:lumOff val="25000"/>
                  </a:schemeClr>
                </a:solidFill>
                <a:latin typeface="+mj-lt"/>
              </a:defRPr>
            </a:lvl1pPr>
          </a:lstStyle>
          <a:p>
            <a:pPr lvl="0" rtl="0"/>
            <a:r>
              <a:rPr lang="fr-FR"/>
              <a:t>Titre de l’élément</a:t>
            </a:r>
            <a:endParaRPr lang="fr-FR" dirty="0"/>
          </a:p>
        </p:txBody>
      </p:sp>
      <p:sp>
        <p:nvSpPr>
          <p:cNvPr id="68" name="Espace réservé du texte 36">
            <a:extLst>
              <a:ext uri="{FF2B5EF4-FFF2-40B4-BE49-F238E27FC236}">
                <a16:creationId xmlns:a16="http://schemas.microsoft.com/office/drawing/2014/main" id="{A789A2A0-3ABC-41EA-A65B-C158812FD38D}"/>
              </a:ext>
            </a:extLst>
          </p:cNvPr>
          <p:cNvSpPr>
            <a:spLocks noGrp="1"/>
          </p:cNvSpPr>
          <p:nvPr>
            <p:ph type="body" sz="quarter" idx="70" hasCustomPrompt="1"/>
          </p:nvPr>
        </p:nvSpPr>
        <p:spPr>
          <a:xfrm>
            <a:off x="10216257" y="5583844"/>
            <a:ext cx="1463040" cy="224670"/>
          </a:xfrm>
        </p:spPr>
        <p:txBody>
          <a:bodyPr rtlCol="0" anchor="t" anchorCtr="0">
            <a:noAutofit/>
          </a:bodyPr>
          <a:lstStyle>
            <a:lvl1pPr marL="0" indent="0" algn="ctr">
              <a:buNone/>
              <a:defRPr lang="fr-FR" sz="800">
                <a:solidFill>
                  <a:schemeClr val="tx1">
                    <a:lumMod val="75000"/>
                    <a:lumOff val="25000"/>
                  </a:schemeClr>
                </a:solidFill>
              </a:defRPr>
            </a:lvl1pPr>
          </a:lstStyle>
          <a:p>
            <a:pPr lvl="0" rtl="0"/>
            <a:r>
              <a:rPr lang="fr-FR"/>
              <a:t>Mois, Année</a:t>
            </a:r>
            <a:endParaRPr lang="fr-FR" dirty="0"/>
          </a:p>
        </p:txBody>
      </p:sp>
      <p:sp>
        <p:nvSpPr>
          <p:cNvPr id="40" name="Espace réservé de la date 3">
            <a:extLst>
              <a:ext uri="{FF2B5EF4-FFF2-40B4-BE49-F238E27FC236}">
                <a16:creationId xmlns:a16="http://schemas.microsoft.com/office/drawing/2014/main" id="{F15C78F9-B77F-44BB-9DD3-7FD6042F4D4F}"/>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41" name="Espace réservé du pied de page 4">
            <a:extLst>
              <a:ext uri="{FF2B5EF4-FFF2-40B4-BE49-F238E27FC236}">
                <a16:creationId xmlns:a16="http://schemas.microsoft.com/office/drawing/2014/main" id="{7A2CE885-91AB-475D-937A-12B9D463D401}"/>
              </a:ext>
            </a:extLst>
          </p:cNvPr>
          <p:cNvSpPr>
            <a:spLocks noGrp="1"/>
          </p:cNvSpPr>
          <p:nvPr>
            <p:ph type="ftr" sz="quarter" idx="11"/>
          </p:nvPr>
        </p:nvSpPr>
        <p:spPr>
          <a:xfrm>
            <a:off x="5424487" y="6350000"/>
            <a:ext cx="2286000" cy="365125"/>
          </a:xfrm>
        </p:spPr>
        <p:txBody>
          <a:bodyPr rtlCol="0"/>
          <a:lstStyle>
            <a:lvl1pPr>
              <a:defRPr lang="fr-FR">
                <a:solidFill>
                  <a:schemeClr val="tx2"/>
                </a:solidFill>
              </a:defRPr>
            </a:lvl1pPr>
          </a:lstStyle>
          <a:p>
            <a:pPr rtl="0"/>
            <a:r>
              <a:rPr lang="fr-FR" dirty="0"/>
              <a:t>Titre du pitch deck</a:t>
            </a:r>
          </a:p>
        </p:txBody>
      </p:sp>
      <p:sp>
        <p:nvSpPr>
          <p:cNvPr id="42" name="Espace réservé du numéro de diapositive 5">
            <a:extLst>
              <a:ext uri="{FF2B5EF4-FFF2-40B4-BE49-F238E27FC236}">
                <a16:creationId xmlns:a16="http://schemas.microsoft.com/office/drawing/2014/main" id="{AF0A068C-26D9-4FC8-AD91-8B62AA304C4A}"/>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565061128"/>
      </p:ext>
    </p:extLst>
  </p:cSld>
  <p:clrMapOvr>
    <a:masterClrMapping/>
  </p:clrMapOvr>
  <p:extLst>
    <p:ext uri="{DCECCB84-F9BA-43D5-87BE-67443E8EF086}">
      <p15:sldGuideLst xmlns:p15="http://schemas.microsoft.com/office/powerpoint/2012/main">
        <p15:guide id="1" orient="horz" pos="230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515600" cy="1325563"/>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3" name="Espace réservé du contenu 2">
            <a:extLst>
              <a:ext uri="{FF2B5EF4-FFF2-40B4-BE49-F238E27FC236}">
                <a16:creationId xmlns:a16="http://schemas.microsoft.com/office/drawing/2014/main" id="{BF8F5A6A-E29E-401A-801A-8FD9CAABA7A5}"/>
              </a:ext>
            </a:extLst>
          </p:cNvPr>
          <p:cNvSpPr>
            <a:spLocks noGrp="1"/>
          </p:cNvSpPr>
          <p:nvPr>
            <p:ph idx="1"/>
          </p:nvPr>
        </p:nvSpPr>
        <p:spPr>
          <a:xfrm>
            <a:off x="1021080" y="1825625"/>
            <a:ext cx="10515600" cy="4351338"/>
          </a:xfrm>
        </p:spPr>
        <p:txBody>
          <a:bodyPr rtlCol="0">
            <a:normAutofit/>
          </a:bodyPr>
          <a:lstStyle>
            <a:lvl1pPr marL="0" indent="0">
              <a:buNone/>
              <a:defRPr lang="fr-FR" sz="1600"/>
            </a:lvl1pPr>
            <a:lvl2pPr marL="457200" indent="0">
              <a:buNone/>
              <a:defRPr lang="fr-FR" sz="1600"/>
            </a:lvl2pPr>
            <a:lvl3pPr marL="914400" indent="0">
              <a:buNone/>
              <a:defRPr lang="fr-FR" sz="1600"/>
            </a:lvl3pPr>
            <a:lvl4pPr marL="1371600" indent="0">
              <a:buNone/>
              <a:defRPr lang="fr-FR" sz="1600"/>
            </a:lvl4pPr>
            <a:lvl5pPr marL="1828800" indent="0">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7" name="Rectangle 23">
            <a:extLst>
              <a:ext uri="{FF2B5EF4-FFF2-40B4-BE49-F238E27FC236}">
                <a16:creationId xmlns:a16="http://schemas.microsoft.com/office/drawing/2014/main" id="{AB92D86A-5036-415A-B056-A55CB2E0C2C9}"/>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 name="Espace réservé de la date 3">
            <a:extLst>
              <a:ext uri="{FF2B5EF4-FFF2-40B4-BE49-F238E27FC236}">
                <a16:creationId xmlns:a16="http://schemas.microsoft.com/office/drawing/2014/main" id="{0C761AA1-7048-41AE-AA8B-1FD077C849B2}"/>
              </a:ext>
            </a:extLst>
          </p:cNvPr>
          <p:cNvSpPr>
            <a:spLocks noGrp="1"/>
          </p:cNvSpPr>
          <p:nvPr>
            <p:ph type="dt" sz="half" idx="10"/>
          </p:nvPr>
        </p:nvSpPr>
        <p:spPr>
          <a:xfrm>
            <a:off x="91440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12" name="Espace réservé du pied de page 4">
            <a:extLst>
              <a:ext uri="{FF2B5EF4-FFF2-40B4-BE49-F238E27FC236}">
                <a16:creationId xmlns:a16="http://schemas.microsoft.com/office/drawing/2014/main" id="{36439D65-6A92-4B4C-8307-6CB811F976A3}"/>
              </a:ext>
            </a:extLst>
          </p:cNvPr>
          <p:cNvSpPr>
            <a:spLocks noGrp="1"/>
          </p:cNvSpPr>
          <p:nvPr>
            <p:ph type="ftr" sz="quarter" idx="11"/>
          </p:nvPr>
        </p:nvSpPr>
        <p:spPr>
          <a:xfrm>
            <a:off x="5424488"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13" name="Espace réservé du numéro de diapositive 5">
            <a:extLst>
              <a:ext uri="{FF2B5EF4-FFF2-40B4-BE49-F238E27FC236}">
                <a16:creationId xmlns:a16="http://schemas.microsoft.com/office/drawing/2014/main" id="{2AB85375-9E39-4BEF-908C-531D02526826}"/>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523748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Équipe – 4 up">
    <p:bg>
      <p:bgPr>
        <a:solidFill>
          <a:schemeClr val="accent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8C642-49FB-4E16-A3A0-B2ACBEABFFD6}"/>
              </a:ext>
            </a:extLst>
          </p:cNvPr>
          <p:cNvSpPr>
            <a:spLocks noGrp="1"/>
          </p:cNvSpPr>
          <p:nvPr>
            <p:ph type="title" hasCustomPrompt="1"/>
          </p:nvPr>
        </p:nvSpPr>
        <p:spPr>
          <a:xfrm>
            <a:off x="914400" y="896112"/>
            <a:ext cx="10363200"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9" name="Espace réservé d’image 8">
            <a:extLst>
              <a:ext uri="{FF2B5EF4-FFF2-40B4-BE49-F238E27FC236}">
                <a16:creationId xmlns:a16="http://schemas.microsoft.com/office/drawing/2014/main" id="{AA40526D-DB50-43D0-90D5-E6FB281419DB}"/>
              </a:ext>
            </a:extLst>
          </p:cNvPr>
          <p:cNvSpPr>
            <a:spLocks noGrp="1"/>
          </p:cNvSpPr>
          <p:nvPr>
            <p:ph type="pic" sz="quarter" idx="13"/>
          </p:nvPr>
        </p:nvSpPr>
        <p:spPr>
          <a:xfrm>
            <a:off x="914400"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1" name="Espace réservé du texte 10">
            <a:extLst>
              <a:ext uri="{FF2B5EF4-FFF2-40B4-BE49-F238E27FC236}">
                <a16:creationId xmlns:a16="http://schemas.microsoft.com/office/drawing/2014/main" id="{1FCCE554-7DC7-4A2A-BD55-8E86A3B4AD6D}"/>
              </a:ext>
            </a:extLst>
          </p:cNvPr>
          <p:cNvSpPr>
            <a:spLocks noGrp="1"/>
          </p:cNvSpPr>
          <p:nvPr>
            <p:ph type="body" sz="quarter" idx="14" hasCustomPrompt="1"/>
          </p:nvPr>
        </p:nvSpPr>
        <p:spPr>
          <a:xfrm>
            <a:off x="838200" y="4507992"/>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2" name="Espace réservé du texte 10">
            <a:extLst>
              <a:ext uri="{FF2B5EF4-FFF2-40B4-BE49-F238E27FC236}">
                <a16:creationId xmlns:a16="http://schemas.microsoft.com/office/drawing/2014/main" id="{4C379AB9-816A-48B0-8040-51C116DF5D57}"/>
              </a:ext>
            </a:extLst>
          </p:cNvPr>
          <p:cNvSpPr>
            <a:spLocks noGrp="1"/>
          </p:cNvSpPr>
          <p:nvPr>
            <p:ph type="body" sz="quarter" idx="15" hasCustomPrompt="1"/>
          </p:nvPr>
        </p:nvSpPr>
        <p:spPr>
          <a:xfrm>
            <a:off x="838200" y="4837176"/>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3" name="Espace réservé d’image 8">
            <a:extLst>
              <a:ext uri="{FF2B5EF4-FFF2-40B4-BE49-F238E27FC236}">
                <a16:creationId xmlns:a16="http://schemas.microsoft.com/office/drawing/2014/main" id="{EB148D33-9D3D-4F09-AD3D-5478787F73F8}"/>
              </a:ext>
            </a:extLst>
          </p:cNvPr>
          <p:cNvSpPr>
            <a:spLocks noGrp="1"/>
          </p:cNvSpPr>
          <p:nvPr>
            <p:ph type="pic" sz="quarter" idx="16"/>
          </p:nvPr>
        </p:nvSpPr>
        <p:spPr>
          <a:xfrm>
            <a:off x="3610808"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4" name="Espace réservé du texte 10">
            <a:extLst>
              <a:ext uri="{FF2B5EF4-FFF2-40B4-BE49-F238E27FC236}">
                <a16:creationId xmlns:a16="http://schemas.microsoft.com/office/drawing/2014/main" id="{41C6DB7F-D21E-454A-8816-7C20215E176C}"/>
              </a:ext>
            </a:extLst>
          </p:cNvPr>
          <p:cNvSpPr>
            <a:spLocks noGrp="1"/>
          </p:cNvSpPr>
          <p:nvPr>
            <p:ph type="body" sz="quarter" idx="17" hasCustomPrompt="1"/>
          </p:nvPr>
        </p:nvSpPr>
        <p:spPr>
          <a:xfrm>
            <a:off x="3535680" y="4511617"/>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5" name="Espace réservé du texte 10">
            <a:extLst>
              <a:ext uri="{FF2B5EF4-FFF2-40B4-BE49-F238E27FC236}">
                <a16:creationId xmlns:a16="http://schemas.microsoft.com/office/drawing/2014/main" id="{D0C4D301-6FD0-45BF-8011-A4984ED664E0}"/>
              </a:ext>
            </a:extLst>
          </p:cNvPr>
          <p:cNvSpPr>
            <a:spLocks noGrp="1"/>
          </p:cNvSpPr>
          <p:nvPr>
            <p:ph type="body" sz="quarter" idx="18" hasCustomPrompt="1"/>
          </p:nvPr>
        </p:nvSpPr>
        <p:spPr>
          <a:xfrm>
            <a:off x="3535680" y="4839223"/>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9" name="Espace réservé d’image 8">
            <a:extLst>
              <a:ext uri="{FF2B5EF4-FFF2-40B4-BE49-F238E27FC236}">
                <a16:creationId xmlns:a16="http://schemas.microsoft.com/office/drawing/2014/main" id="{CB5FD37A-EE86-444D-9C60-101D10C1C6A3}"/>
              </a:ext>
            </a:extLst>
          </p:cNvPr>
          <p:cNvSpPr>
            <a:spLocks noGrp="1"/>
          </p:cNvSpPr>
          <p:nvPr>
            <p:ph type="pic" sz="quarter" idx="22"/>
          </p:nvPr>
        </p:nvSpPr>
        <p:spPr>
          <a:xfrm>
            <a:off x="6307216"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20" name="Espace réservé du texte 10">
            <a:extLst>
              <a:ext uri="{FF2B5EF4-FFF2-40B4-BE49-F238E27FC236}">
                <a16:creationId xmlns:a16="http://schemas.microsoft.com/office/drawing/2014/main" id="{77DCE814-41FD-4D48-8120-139ED978660B}"/>
              </a:ext>
            </a:extLst>
          </p:cNvPr>
          <p:cNvSpPr>
            <a:spLocks noGrp="1"/>
          </p:cNvSpPr>
          <p:nvPr>
            <p:ph type="body" sz="quarter" idx="23" hasCustomPrompt="1"/>
          </p:nvPr>
        </p:nvSpPr>
        <p:spPr>
          <a:xfrm>
            <a:off x="6233160" y="4511617"/>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21" name="Espace réservé du texte 10">
            <a:extLst>
              <a:ext uri="{FF2B5EF4-FFF2-40B4-BE49-F238E27FC236}">
                <a16:creationId xmlns:a16="http://schemas.microsoft.com/office/drawing/2014/main" id="{142BD72F-73D4-46DC-B184-801565CDC961}"/>
              </a:ext>
            </a:extLst>
          </p:cNvPr>
          <p:cNvSpPr>
            <a:spLocks noGrp="1"/>
          </p:cNvSpPr>
          <p:nvPr>
            <p:ph type="body" sz="quarter" idx="24" hasCustomPrompt="1"/>
          </p:nvPr>
        </p:nvSpPr>
        <p:spPr>
          <a:xfrm>
            <a:off x="6233160" y="4839223"/>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Titre</a:t>
            </a:r>
          </a:p>
        </p:txBody>
      </p:sp>
      <p:sp>
        <p:nvSpPr>
          <p:cNvPr id="16" name="Espace réservé d’image 8">
            <a:extLst>
              <a:ext uri="{FF2B5EF4-FFF2-40B4-BE49-F238E27FC236}">
                <a16:creationId xmlns:a16="http://schemas.microsoft.com/office/drawing/2014/main" id="{97508F04-3E2E-41F2-9326-8B0362A83AB8}"/>
              </a:ext>
            </a:extLst>
          </p:cNvPr>
          <p:cNvSpPr>
            <a:spLocks noGrp="1"/>
          </p:cNvSpPr>
          <p:nvPr>
            <p:ph type="pic" sz="quarter" idx="19"/>
          </p:nvPr>
        </p:nvSpPr>
        <p:spPr>
          <a:xfrm>
            <a:off x="9003624" y="1993392"/>
            <a:ext cx="2286000" cy="22860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7" name="Espace réservé du texte 10">
            <a:extLst>
              <a:ext uri="{FF2B5EF4-FFF2-40B4-BE49-F238E27FC236}">
                <a16:creationId xmlns:a16="http://schemas.microsoft.com/office/drawing/2014/main" id="{D5ACD767-F8EC-4D73-8CC0-DC4C23BBB2B2}"/>
              </a:ext>
            </a:extLst>
          </p:cNvPr>
          <p:cNvSpPr>
            <a:spLocks noGrp="1"/>
          </p:cNvSpPr>
          <p:nvPr>
            <p:ph type="body" sz="quarter" idx="20" hasCustomPrompt="1"/>
          </p:nvPr>
        </p:nvSpPr>
        <p:spPr>
          <a:xfrm>
            <a:off x="8927973" y="4507992"/>
            <a:ext cx="2286000" cy="274320"/>
          </a:xfrm>
        </p:spPr>
        <p:txBody>
          <a:bodyPr rtlCol="0">
            <a:noAutofit/>
          </a:bodyPr>
          <a:lstStyle>
            <a:lvl1pPr marL="0" indent="0">
              <a:buNone/>
              <a:defRPr lang="fr-FR" sz="16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8" name="Espace réservé du texte 10">
            <a:extLst>
              <a:ext uri="{FF2B5EF4-FFF2-40B4-BE49-F238E27FC236}">
                <a16:creationId xmlns:a16="http://schemas.microsoft.com/office/drawing/2014/main" id="{4736BB1A-851C-4D31-90C7-CDC5DBAEE1CE}"/>
              </a:ext>
            </a:extLst>
          </p:cNvPr>
          <p:cNvSpPr>
            <a:spLocks noGrp="1"/>
          </p:cNvSpPr>
          <p:nvPr>
            <p:ph type="body" sz="quarter" idx="21" hasCustomPrompt="1"/>
          </p:nvPr>
        </p:nvSpPr>
        <p:spPr>
          <a:xfrm>
            <a:off x="8927973" y="4837176"/>
            <a:ext cx="2286000" cy="457200"/>
          </a:xfrm>
        </p:spPr>
        <p:txBody>
          <a:bodyPr rtlCol="0">
            <a:noAutofit/>
          </a:bodyPr>
          <a:lstStyle>
            <a:lvl1pPr marL="0" indent="0">
              <a:buNone/>
              <a:defRPr lang="fr-FR" sz="12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pic>
        <p:nvPicPr>
          <p:cNvPr id="6" name="Graphisme 5">
            <a:extLst>
              <a:ext uri="{FF2B5EF4-FFF2-40B4-BE49-F238E27FC236}">
                <a16:creationId xmlns:a16="http://schemas.microsoft.com/office/drawing/2014/main" id="{B2402DAC-DB2C-47BE-AE78-07846291BB8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sp>
        <p:nvSpPr>
          <p:cNvPr id="32" name="Espace réservé de la date 3">
            <a:extLst>
              <a:ext uri="{FF2B5EF4-FFF2-40B4-BE49-F238E27FC236}">
                <a16:creationId xmlns:a16="http://schemas.microsoft.com/office/drawing/2014/main" id="{B459F3AA-94CC-42D0-8666-6ACC47E3DE37}"/>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33" name="Espace réservé du pied de page 4">
            <a:extLst>
              <a:ext uri="{FF2B5EF4-FFF2-40B4-BE49-F238E27FC236}">
                <a16:creationId xmlns:a16="http://schemas.microsoft.com/office/drawing/2014/main" id="{FD28A03E-E672-4334-B8F0-0D3497967637}"/>
              </a:ext>
            </a:extLst>
          </p:cNvPr>
          <p:cNvSpPr>
            <a:spLocks noGrp="1"/>
          </p:cNvSpPr>
          <p:nvPr>
            <p:ph type="ftr" sz="quarter" idx="11"/>
          </p:nvPr>
        </p:nvSpPr>
        <p:spPr>
          <a:xfrm>
            <a:off x="5744527" y="6350000"/>
            <a:ext cx="2286000" cy="365125"/>
          </a:xfrm>
        </p:spPr>
        <p:txBody>
          <a:bodyPr rtlCol="0"/>
          <a:lstStyle>
            <a:lvl1pPr>
              <a:defRPr lang="fr-FR">
                <a:solidFill>
                  <a:schemeClr val="tx2"/>
                </a:solidFill>
              </a:defRPr>
            </a:lvl1pPr>
          </a:lstStyle>
          <a:p>
            <a:pPr rtl="0"/>
            <a:r>
              <a:rPr lang="fr-FR" dirty="0"/>
              <a:t>Titre du pitch deck</a:t>
            </a:r>
          </a:p>
        </p:txBody>
      </p:sp>
      <p:sp>
        <p:nvSpPr>
          <p:cNvPr id="46" name="Espace réservé du numéro de diapositive 5">
            <a:extLst>
              <a:ext uri="{FF2B5EF4-FFF2-40B4-BE49-F238E27FC236}">
                <a16:creationId xmlns:a16="http://schemas.microsoft.com/office/drawing/2014/main" id="{985153C5-B300-4F05-832B-67E58EF5A308}"/>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707115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Équipe – 8 up">
    <p:bg>
      <p:bgPr>
        <a:solidFill>
          <a:schemeClr val="accent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8C642-49FB-4E16-A3A0-B2ACBEABFFD6}"/>
              </a:ext>
            </a:extLst>
          </p:cNvPr>
          <p:cNvSpPr>
            <a:spLocks noGrp="1"/>
          </p:cNvSpPr>
          <p:nvPr>
            <p:ph type="title" hasCustomPrompt="1"/>
          </p:nvPr>
        </p:nvSpPr>
        <p:spPr>
          <a:xfrm>
            <a:off x="914400" y="896112"/>
            <a:ext cx="10515600"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9" name="Espace réservé d’image 8">
            <a:extLst>
              <a:ext uri="{FF2B5EF4-FFF2-40B4-BE49-F238E27FC236}">
                <a16:creationId xmlns:a16="http://schemas.microsoft.com/office/drawing/2014/main" id="{AA40526D-DB50-43D0-90D5-E6FB281419DB}"/>
              </a:ext>
            </a:extLst>
          </p:cNvPr>
          <p:cNvSpPr>
            <a:spLocks noGrp="1"/>
          </p:cNvSpPr>
          <p:nvPr>
            <p:ph type="pic" sz="quarter" idx="13"/>
          </p:nvPr>
        </p:nvSpPr>
        <p:spPr>
          <a:xfrm>
            <a:off x="914400"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1" name="Espace réservé du texte 10">
            <a:extLst>
              <a:ext uri="{FF2B5EF4-FFF2-40B4-BE49-F238E27FC236}">
                <a16:creationId xmlns:a16="http://schemas.microsoft.com/office/drawing/2014/main" id="{1FCCE554-7DC7-4A2A-BD55-8E86A3B4AD6D}"/>
              </a:ext>
            </a:extLst>
          </p:cNvPr>
          <p:cNvSpPr>
            <a:spLocks noGrp="1"/>
          </p:cNvSpPr>
          <p:nvPr>
            <p:ph type="body" sz="quarter" idx="14" hasCustomPrompt="1"/>
          </p:nvPr>
        </p:nvSpPr>
        <p:spPr>
          <a:xfrm>
            <a:off x="838200"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2" name="Espace réservé du texte 10">
            <a:extLst>
              <a:ext uri="{FF2B5EF4-FFF2-40B4-BE49-F238E27FC236}">
                <a16:creationId xmlns:a16="http://schemas.microsoft.com/office/drawing/2014/main" id="{4C379AB9-816A-48B0-8040-51C116DF5D57}"/>
              </a:ext>
            </a:extLst>
          </p:cNvPr>
          <p:cNvSpPr>
            <a:spLocks noGrp="1"/>
          </p:cNvSpPr>
          <p:nvPr>
            <p:ph type="body" sz="quarter" idx="15" hasCustomPrompt="1"/>
          </p:nvPr>
        </p:nvSpPr>
        <p:spPr>
          <a:xfrm>
            <a:off x="838200"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3" name="Espace réservé d’image 8">
            <a:extLst>
              <a:ext uri="{FF2B5EF4-FFF2-40B4-BE49-F238E27FC236}">
                <a16:creationId xmlns:a16="http://schemas.microsoft.com/office/drawing/2014/main" id="{EB148D33-9D3D-4F09-AD3D-5478787F73F8}"/>
              </a:ext>
            </a:extLst>
          </p:cNvPr>
          <p:cNvSpPr>
            <a:spLocks noGrp="1"/>
          </p:cNvSpPr>
          <p:nvPr>
            <p:ph type="pic" sz="quarter" idx="16"/>
          </p:nvPr>
        </p:nvSpPr>
        <p:spPr>
          <a:xfrm>
            <a:off x="3682999"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4" name="Espace réservé du texte 10">
            <a:extLst>
              <a:ext uri="{FF2B5EF4-FFF2-40B4-BE49-F238E27FC236}">
                <a16:creationId xmlns:a16="http://schemas.microsoft.com/office/drawing/2014/main" id="{41C6DB7F-D21E-454A-8816-7C20215E176C}"/>
              </a:ext>
            </a:extLst>
          </p:cNvPr>
          <p:cNvSpPr>
            <a:spLocks noGrp="1"/>
          </p:cNvSpPr>
          <p:nvPr>
            <p:ph type="body" sz="quarter" idx="17" hasCustomPrompt="1"/>
          </p:nvPr>
        </p:nvSpPr>
        <p:spPr>
          <a:xfrm>
            <a:off x="3608832"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5" name="Espace réservé du texte 10">
            <a:extLst>
              <a:ext uri="{FF2B5EF4-FFF2-40B4-BE49-F238E27FC236}">
                <a16:creationId xmlns:a16="http://schemas.microsoft.com/office/drawing/2014/main" id="{D0C4D301-6FD0-45BF-8011-A4984ED664E0}"/>
              </a:ext>
            </a:extLst>
          </p:cNvPr>
          <p:cNvSpPr>
            <a:spLocks noGrp="1"/>
          </p:cNvSpPr>
          <p:nvPr>
            <p:ph type="body" sz="quarter" idx="18" hasCustomPrompt="1"/>
          </p:nvPr>
        </p:nvSpPr>
        <p:spPr>
          <a:xfrm>
            <a:off x="3608832"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9" name="Espace réservé d’image 8">
            <a:extLst>
              <a:ext uri="{FF2B5EF4-FFF2-40B4-BE49-F238E27FC236}">
                <a16:creationId xmlns:a16="http://schemas.microsoft.com/office/drawing/2014/main" id="{CB5FD37A-EE86-444D-9C60-101D10C1C6A3}"/>
              </a:ext>
            </a:extLst>
          </p:cNvPr>
          <p:cNvSpPr>
            <a:spLocks noGrp="1"/>
          </p:cNvSpPr>
          <p:nvPr>
            <p:ph type="pic" sz="quarter" idx="22"/>
          </p:nvPr>
        </p:nvSpPr>
        <p:spPr>
          <a:xfrm>
            <a:off x="6451598"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20" name="Espace réservé du texte 10">
            <a:extLst>
              <a:ext uri="{FF2B5EF4-FFF2-40B4-BE49-F238E27FC236}">
                <a16:creationId xmlns:a16="http://schemas.microsoft.com/office/drawing/2014/main" id="{77DCE814-41FD-4D48-8120-139ED978660B}"/>
              </a:ext>
            </a:extLst>
          </p:cNvPr>
          <p:cNvSpPr>
            <a:spLocks noGrp="1"/>
          </p:cNvSpPr>
          <p:nvPr>
            <p:ph type="body" sz="quarter" idx="23" hasCustomPrompt="1"/>
          </p:nvPr>
        </p:nvSpPr>
        <p:spPr>
          <a:xfrm>
            <a:off x="6379464"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21" name="Espace réservé du texte 10">
            <a:extLst>
              <a:ext uri="{FF2B5EF4-FFF2-40B4-BE49-F238E27FC236}">
                <a16:creationId xmlns:a16="http://schemas.microsoft.com/office/drawing/2014/main" id="{142BD72F-73D4-46DC-B184-801565CDC961}"/>
              </a:ext>
            </a:extLst>
          </p:cNvPr>
          <p:cNvSpPr>
            <a:spLocks noGrp="1"/>
          </p:cNvSpPr>
          <p:nvPr>
            <p:ph type="body" sz="quarter" idx="24" hasCustomPrompt="1"/>
          </p:nvPr>
        </p:nvSpPr>
        <p:spPr>
          <a:xfrm>
            <a:off x="6379464"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16" name="Espace réservé d’image 8">
            <a:extLst>
              <a:ext uri="{FF2B5EF4-FFF2-40B4-BE49-F238E27FC236}">
                <a16:creationId xmlns:a16="http://schemas.microsoft.com/office/drawing/2014/main" id="{97508F04-3E2E-41F2-9326-8B0362A83AB8}"/>
              </a:ext>
            </a:extLst>
          </p:cNvPr>
          <p:cNvSpPr>
            <a:spLocks noGrp="1"/>
          </p:cNvSpPr>
          <p:nvPr>
            <p:ph type="pic" sz="quarter" idx="19"/>
          </p:nvPr>
        </p:nvSpPr>
        <p:spPr>
          <a:xfrm>
            <a:off x="9220198" y="1975104"/>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17" name="Espace réservé du texte 10">
            <a:extLst>
              <a:ext uri="{FF2B5EF4-FFF2-40B4-BE49-F238E27FC236}">
                <a16:creationId xmlns:a16="http://schemas.microsoft.com/office/drawing/2014/main" id="{D5ACD767-F8EC-4D73-8CC0-DC4C23BBB2B2}"/>
              </a:ext>
            </a:extLst>
          </p:cNvPr>
          <p:cNvSpPr>
            <a:spLocks noGrp="1"/>
          </p:cNvSpPr>
          <p:nvPr>
            <p:ph type="body" sz="quarter" idx="20" hasCustomPrompt="1"/>
          </p:nvPr>
        </p:nvSpPr>
        <p:spPr>
          <a:xfrm>
            <a:off x="9140952" y="347472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18" name="Espace réservé du texte 10">
            <a:extLst>
              <a:ext uri="{FF2B5EF4-FFF2-40B4-BE49-F238E27FC236}">
                <a16:creationId xmlns:a16="http://schemas.microsoft.com/office/drawing/2014/main" id="{4736BB1A-851C-4D31-90C7-CDC5DBAEE1CE}"/>
              </a:ext>
            </a:extLst>
          </p:cNvPr>
          <p:cNvSpPr>
            <a:spLocks noGrp="1"/>
          </p:cNvSpPr>
          <p:nvPr>
            <p:ph type="body" sz="quarter" idx="21" hasCustomPrompt="1"/>
          </p:nvPr>
        </p:nvSpPr>
        <p:spPr>
          <a:xfrm>
            <a:off x="9140952" y="3703320"/>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Titre</a:t>
            </a:r>
          </a:p>
        </p:txBody>
      </p:sp>
      <p:sp>
        <p:nvSpPr>
          <p:cNvPr id="34" name="Espace réservé d’image 8">
            <a:extLst>
              <a:ext uri="{FF2B5EF4-FFF2-40B4-BE49-F238E27FC236}">
                <a16:creationId xmlns:a16="http://schemas.microsoft.com/office/drawing/2014/main" id="{7B2E434D-5BFF-4F4E-89CC-2A0B72618AF8}"/>
              </a:ext>
            </a:extLst>
          </p:cNvPr>
          <p:cNvSpPr>
            <a:spLocks noGrp="1"/>
          </p:cNvSpPr>
          <p:nvPr>
            <p:ph type="pic" sz="quarter" idx="25"/>
          </p:nvPr>
        </p:nvSpPr>
        <p:spPr>
          <a:xfrm>
            <a:off x="914400"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35" name="Espace réservé du texte 10">
            <a:extLst>
              <a:ext uri="{FF2B5EF4-FFF2-40B4-BE49-F238E27FC236}">
                <a16:creationId xmlns:a16="http://schemas.microsoft.com/office/drawing/2014/main" id="{54BF5D0F-83F6-4B5E-82FB-FB9D4A47682D}"/>
              </a:ext>
            </a:extLst>
          </p:cNvPr>
          <p:cNvSpPr>
            <a:spLocks noGrp="1"/>
          </p:cNvSpPr>
          <p:nvPr>
            <p:ph type="body" sz="quarter" idx="26" hasCustomPrompt="1"/>
          </p:nvPr>
        </p:nvSpPr>
        <p:spPr>
          <a:xfrm>
            <a:off x="838200"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36" name="Espace réservé du texte 10">
            <a:extLst>
              <a:ext uri="{FF2B5EF4-FFF2-40B4-BE49-F238E27FC236}">
                <a16:creationId xmlns:a16="http://schemas.microsoft.com/office/drawing/2014/main" id="{2989D348-84C3-4684-A67D-DBE303776B2B}"/>
              </a:ext>
            </a:extLst>
          </p:cNvPr>
          <p:cNvSpPr>
            <a:spLocks noGrp="1"/>
          </p:cNvSpPr>
          <p:nvPr>
            <p:ph type="body" sz="quarter" idx="27" hasCustomPrompt="1"/>
          </p:nvPr>
        </p:nvSpPr>
        <p:spPr>
          <a:xfrm>
            <a:off x="838200"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37" name="Espace réservé d’image 8">
            <a:extLst>
              <a:ext uri="{FF2B5EF4-FFF2-40B4-BE49-F238E27FC236}">
                <a16:creationId xmlns:a16="http://schemas.microsoft.com/office/drawing/2014/main" id="{68CB93A9-E63E-4946-8E32-FF80E0995A40}"/>
              </a:ext>
            </a:extLst>
          </p:cNvPr>
          <p:cNvSpPr>
            <a:spLocks noGrp="1"/>
          </p:cNvSpPr>
          <p:nvPr>
            <p:ph type="pic" sz="quarter" idx="28"/>
          </p:nvPr>
        </p:nvSpPr>
        <p:spPr>
          <a:xfrm>
            <a:off x="3685032"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38" name="Espace réservé du texte 10">
            <a:extLst>
              <a:ext uri="{FF2B5EF4-FFF2-40B4-BE49-F238E27FC236}">
                <a16:creationId xmlns:a16="http://schemas.microsoft.com/office/drawing/2014/main" id="{DF7A9899-0EF5-4E5E-B7B1-37D8FFD99BD1}"/>
              </a:ext>
            </a:extLst>
          </p:cNvPr>
          <p:cNvSpPr>
            <a:spLocks noGrp="1"/>
          </p:cNvSpPr>
          <p:nvPr>
            <p:ph type="body" sz="quarter" idx="29" hasCustomPrompt="1"/>
          </p:nvPr>
        </p:nvSpPr>
        <p:spPr>
          <a:xfrm>
            <a:off x="3608832"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39" name="Espace réservé du texte 10">
            <a:extLst>
              <a:ext uri="{FF2B5EF4-FFF2-40B4-BE49-F238E27FC236}">
                <a16:creationId xmlns:a16="http://schemas.microsoft.com/office/drawing/2014/main" id="{B11F2CCF-80D1-467A-86AC-3F5D8DD5E862}"/>
              </a:ext>
            </a:extLst>
          </p:cNvPr>
          <p:cNvSpPr>
            <a:spLocks noGrp="1"/>
          </p:cNvSpPr>
          <p:nvPr>
            <p:ph type="body" sz="quarter" idx="30" hasCustomPrompt="1"/>
          </p:nvPr>
        </p:nvSpPr>
        <p:spPr>
          <a:xfrm>
            <a:off x="3608832"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43" name="Espace réservé d’image 8">
            <a:extLst>
              <a:ext uri="{FF2B5EF4-FFF2-40B4-BE49-F238E27FC236}">
                <a16:creationId xmlns:a16="http://schemas.microsoft.com/office/drawing/2014/main" id="{8F17B7F6-C6DF-45C7-BDE5-81003F62B356}"/>
              </a:ext>
            </a:extLst>
          </p:cNvPr>
          <p:cNvSpPr>
            <a:spLocks noGrp="1"/>
          </p:cNvSpPr>
          <p:nvPr>
            <p:ph type="pic" sz="quarter" idx="34"/>
          </p:nvPr>
        </p:nvSpPr>
        <p:spPr>
          <a:xfrm>
            <a:off x="6455664"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44" name="Espace réservé du texte 10">
            <a:extLst>
              <a:ext uri="{FF2B5EF4-FFF2-40B4-BE49-F238E27FC236}">
                <a16:creationId xmlns:a16="http://schemas.microsoft.com/office/drawing/2014/main" id="{00DDE45F-F583-4DF4-9452-E816A0914097}"/>
              </a:ext>
            </a:extLst>
          </p:cNvPr>
          <p:cNvSpPr>
            <a:spLocks noGrp="1"/>
          </p:cNvSpPr>
          <p:nvPr>
            <p:ph type="body" sz="quarter" idx="35" hasCustomPrompt="1"/>
          </p:nvPr>
        </p:nvSpPr>
        <p:spPr>
          <a:xfrm>
            <a:off x="6379464"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45" name="Espace réservé du texte 10">
            <a:extLst>
              <a:ext uri="{FF2B5EF4-FFF2-40B4-BE49-F238E27FC236}">
                <a16:creationId xmlns:a16="http://schemas.microsoft.com/office/drawing/2014/main" id="{6780E523-546C-4CCA-A992-E1551F2878E2}"/>
              </a:ext>
            </a:extLst>
          </p:cNvPr>
          <p:cNvSpPr>
            <a:spLocks noGrp="1"/>
          </p:cNvSpPr>
          <p:nvPr>
            <p:ph type="body" sz="quarter" idx="36" hasCustomPrompt="1"/>
          </p:nvPr>
        </p:nvSpPr>
        <p:spPr>
          <a:xfrm>
            <a:off x="6379464"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Fonction</a:t>
            </a:r>
          </a:p>
        </p:txBody>
      </p:sp>
      <p:sp>
        <p:nvSpPr>
          <p:cNvPr id="40" name="Espace réservé d’image 8">
            <a:extLst>
              <a:ext uri="{FF2B5EF4-FFF2-40B4-BE49-F238E27FC236}">
                <a16:creationId xmlns:a16="http://schemas.microsoft.com/office/drawing/2014/main" id="{2C506CA8-234D-479D-BB85-9F0FD9EDA6E6}"/>
              </a:ext>
            </a:extLst>
          </p:cNvPr>
          <p:cNvSpPr>
            <a:spLocks noGrp="1"/>
          </p:cNvSpPr>
          <p:nvPr>
            <p:ph type="pic" sz="quarter" idx="31"/>
          </p:nvPr>
        </p:nvSpPr>
        <p:spPr>
          <a:xfrm>
            <a:off x="9217152" y="4160520"/>
            <a:ext cx="2057400" cy="1371600"/>
          </a:xfrm>
          <a:solidFill>
            <a:schemeClr val="tx2">
              <a:lumMod val="90000"/>
            </a:schemeClr>
          </a:solidFill>
        </p:spPr>
        <p:txBody>
          <a:bodyPr rtlCol="0"/>
          <a:lstStyle>
            <a:defPPr>
              <a:defRPr lang="fr-FR"/>
            </a:defPPr>
          </a:lstStyle>
          <a:p>
            <a:pPr rtl="0"/>
            <a:r>
              <a:rPr lang="fr-FR"/>
              <a:t>Cliquez sur l'icône pour ajouter une image</a:t>
            </a:r>
            <a:endParaRPr lang="fr-FR" dirty="0"/>
          </a:p>
        </p:txBody>
      </p:sp>
      <p:sp>
        <p:nvSpPr>
          <p:cNvPr id="41" name="Espace réservé du texte 10">
            <a:extLst>
              <a:ext uri="{FF2B5EF4-FFF2-40B4-BE49-F238E27FC236}">
                <a16:creationId xmlns:a16="http://schemas.microsoft.com/office/drawing/2014/main" id="{55F6DA8A-3D9F-41E6-8A23-7DD2FB5AB6AA}"/>
              </a:ext>
            </a:extLst>
          </p:cNvPr>
          <p:cNvSpPr>
            <a:spLocks noGrp="1"/>
          </p:cNvSpPr>
          <p:nvPr>
            <p:ph type="body" sz="quarter" idx="32" hasCustomPrompt="1"/>
          </p:nvPr>
        </p:nvSpPr>
        <p:spPr>
          <a:xfrm>
            <a:off x="9140952" y="5669280"/>
            <a:ext cx="2057400" cy="274320"/>
          </a:xfrm>
        </p:spPr>
        <p:txBody>
          <a:bodyPr rtlCol="0">
            <a:noAutofit/>
          </a:bodyPr>
          <a:lstStyle>
            <a:lvl1pPr marL="0" indent="0">
              <a:buNone/>
              <a:defRPr lang="fr-FR" sz="1000" b="1">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Nom</a:t>
            </a:r>
          </a:p>
        </p:txBody>
      </p:sp>
      <p:sp>
        <p:nvSpPr>
          <p:cNvPr id="42" name="Espace réservé du texte 10">
            <a:extLst>
              <a:ext uri="{FF2B5EF4-FFF2-40B4-BE49-F238E27FC236}">
                <a16:creationId xmlns:a16="http://schemas.microsoft.com/office/drawing/2014/main" id="{CF522D8A-203A-454E-80C2-641E38298F4E}"/>
              </a:ext>
            </a:extLst>
          </p:cNvPr>
          <p:cNvSpPr>
            <a:spLocks noGrp="1"/>
          </p:cNvSpPr>
          <p:nvPr>
            <p:ph type="body" sz="quarter" idx="33" hasCustomPrompt="1"/>
          </p:nvPr>
        </p:nvSpPr>
        <p:spPr>
          <a:xfrm>
            <a:off x="9140952" y="5907024"/>
            <a:ext cx="2057400" cy="274320"/>
          </a:xfrm>
        </p:spPr>
        <p:txBody>
          <a:bodyPr rtlCol="0">
            <a:noAutofit/>
          </a:bodyPr>
          <a:lstStyle>
            <a:lvl1pPr marL="0" indent="0">
              <a:buNone/>
              <a:defRPr lang="fr-FR" sz="1000" b="0">
                <a:solidFill>
                  <a:schemeClr val="tx2"/>
                </a:solidFill>
                <a:latin typeface="+mn-lt"/>
              </a:defRPr>
            </a:lvl1pPr>
            <a:lvl2pPr marL="457200" indent="0">
              <a:buNone/>
              <a:defRPr lang="fr-FR" sz="1400" b="1">
                <a:solidFill>
                  <a:schemeClr val="tx2"/>
                </a:solidFill>
                <a:latin typeface="+mn-lt"/>
              </a:defRPr>
            </a:lvl2pPr>
            <a:lvl3pPr marL="914400" indent="0">
              <a:buNone/>
              <a:defRPr lang="fr-FR" sz="1400" b="1">
                <a:solidFill>
                  <a:schemeClr val="tx2"/>
                </a:solidFill>
                <a:latin typeface="+mn-lt"/>
              </a:defRPr>
            </a:lvl3pPr>
            <a:lvl4pPr marL="1371600" indent="0">
              <a:buNone/>
              <a:defRPr lang="fr-FR" sz="1400" b="1">
                <a:solidFill>
                  <a:schemeClr val="tx2"/>
                </a:solidFill>
                <a:latin typeface="+mn-lt"/>
              </a:defRPr>
            </a:lvl4pPr>
            <a:lvl5pPr marL="1828800" indent="0">
              <a:buNone/>
              <a:defRPr lang="fr-FR" sz="1400" b="1">
                <a:solidFill>
                  <a:schemeClr val="tx2"/>
                </a:solidFill>
                <a:latin typeface="+mn-lt"/>
              </a:defRPr>
            </a:lvl5pPr>
          </a:lstStyle>
          <a:p>
            <a:pPr lvl="0" rtl="0"/>
            <a:r>
              <a:rPr lang="fr-FR"/>
              <a:t>Titre</a:t>
            </a:r>
          </a:p>
        </p:txBody>
      </p:sp>
      <p:pic>
        <p:nvPicPr>
          <p:cNvPr id="49" name="Graphisme 48">
            <a:extLst>
              <a:ext uri="{FF2B5EF4-FFF2-40B4-BE49-F238E27FC236}">
                <a16:creationId xmlns:a16="http://schemas.microsoft.com/office/drawing/2014/main" id="{56630BF6-F55A-46EA-AB98-D26668FA2C0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sp>
        <p:nvSpPr>
          <p:cNvPr id="50" name="Espace réservé de la date 3">
            <a:extLst>
              <a:ext uri="{FF2B5EF4-FFF2-40B4-BE49-F238E27FC236}">
                <a16:creationId xmlns:a16="http://schemas.microsoft.com/office/drawing/2014/main" id="{4E530EA6-2F2B-481A-AA24-DCD67A71F184}"/>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51" name="Espace réservé du pied de page 4">
            <a:extLst>
              <a:ext uri="{FF2B5EF4-FFF2-40B4-BE49-F238E27FC236}">
                <a16:creationId xmlns:a16="http://schemas.microsoft.com/office/drawing/2014/main" id="{54A9E911-EA72-48DC-8A5D-F25D6E0BB2D7}"/>
              </a:ext>
            </a:extLst>
          </p:cNvPr>
          <p:cNvSpPr>
            <a:spLocks noGrp="1"/>
          </p:cNvSpPr>
          <p:nvPr>
            <p:ph type="ftr" sz="quarter" idx="11"/>
          </p:nvPr>
        </p:nvSpPr>
        <p:spPr>
          <a:xfrm>
            <a:off x="5744527" y="6350000"/>
            <a:ext cx="2286000" cy="365125"/>
          </a:xfrm>
        </p:spPr>
        <p:txBody>
          <a:bodyPr rtlCol="0"/>
          <a:lstStyle>
            <a:lvl1pPr>
              <a:defRPr lang="fr-FR">
                <a:solidFill>
                  <a:schemeClr val="tx2"/>
                </a:solidFill>
              </a:defRPr>
            </a:lvl1pPr>
          </a:lstStyle>
          <a:p>
            <a:pPr rtl="0"/>
            <a:r>
              <a:rPr lang="fr-FR" dirty="0"/>
              <a:t>Titre du pitch deck</a:t>
            </a:r>
          </a:p>
        </p:txBody>
      </p:sp>
      <p:sp>
        <p:nvSpPr>
          <p:cNvPr id="52" name="Espace réservé du numéro de diapositive 5">
            <a:extLst>
              <a:ext uri="{FF2B5EF4-FFF2-40B4-BE49-F238E27FC236}">
                <a16:creationId xmlns:a16="http://schemas.microsoft.com/office/drawing/2014/main" id="{108A73E5-84FC-4283-9424-C4615384868D}"/>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768931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inancement">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058400" cy="694171"/>
          </a:xfrm>
        </p:spPr>
        <p:txBody>
          <a:bodyPr rtlCol="0" anchor="t" anchorCtr="0"/>
          <a:lstStyle>
            <a:lvl1pPr>
              <a:defRPr lang="fr-FR" cap="all" baseline="0">
                <a:solidFill>
                  <a:schemeClr val="tx2"/>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A46611B7-8FF7-4773-9FAF-EF9DE18D43A7}"/>
              </a:ext>
              <a:ext uri="{C183D7F6-B498-43B3-948B-1728B52AA6E4}">
                <adec:decorative xmlns:adec="http://schemas.microsoft.com/office/drawing/2017/decorative" val="1"/>
              </a:ext>
            </a:extLst>
          </p:cNvPr>
          <p:cNvGrpSpPr/>
          <p:nvPr userDrawn="1"/>
        </p:nvGrpSpPr>
        <p:grpSpPr>
          <a:xfrm>
            <a:off x="11173968" y="0"/>
            <a:ext cx="1018032" cy="6862761"/>
            <a:chOff x="11173968" y="0"/>
            <a:chExt cx="1018032" cy="6862761"/>
          </a:xfrm>
        </p:grpSpPr>
        <p:sp>
          <p:nvSpPr>
            <p:cNvPr id="8" name="Rectangle 7">
              <a:extLst>
                <a:ext uri="{FF2B5EF4-FFF2-40B4-BE49-F238E27FC236}">
                  <a16:creationId xmlns:a16="http://schemas.microsoft.com/office/drawing/2014/main" id="{72204226-A8C8-4414-BE3B-0CD0D8F67ABE}"/>
                </a:ext>
              </a:extLst>
            </p:cNvPr>
            <p:cNvSpPr/>
            <p:nvPr userDrawn="1"/>
          </p:nvSpPr>
          <p:spPr>
            <a:xfrm>
              <a:off x="11177016" y="4858514"/>
              <a:ext cx="1014984" cy="200424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0" name="Rectangle 9">
              <a:extLst>
                <a:ext uri="{FF2B5EF4-FFF2-40B4-BE49-F238E27FC236}">
                  <a16:creationId xmlns:a16="http://schemas.microsoft.com/office/drawing/2014/main" id="{6CAC0494-1460-484E-B1EC-8A8EEFF0AD5E}"/>
                </a:ext>
              </a:extLst>
            </p:cNvPr>
            <p:cNvSpPr/>
            <p:nvPr userDrawn="1"/>
          </p:nvSpPr>
          <p:spPr>
            <a:xfrm>
              <a:off x="11177016" y="2838061"/>
              <a:ext cx="1014984"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2" name="Rectangle 11">
              <a:extLst>
                <a:ext uri="{FF2B5EF4-FFF2-40B4-BE49-F238E27FC236}">
                  <a16:creationId xmlns:a16="http://schemas.microsoft.com/office/drawing/2014/main" id="{3053D751-9B56-4385-B029-D756EFA914F4}"/>
                </a:ext>
              </a:extLst>
            </p:cNvPr>
            <p:cNvSpPr/>
            <p:nvPr userDrawn="1"/>
          </p:nvSpPr>
          <p:spPr>
            <a:xfrm>
              <a:off x="11177016" y="0"/>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4" name="Image 13" descr="Motif à bandes noir et blanc&#10;&#10;Description générée automatiquement avec un niveau de confiance faible">
              <a:extLst>
                <a:ext uri="{FF2B5EF4-FFF2-40B4-BE49-F238E27FC236}">
                  <a16:creationId xmlns:a16="http://schemas.microsoft.com/office/drawing/2014/main" id="{AA00FC23-2ED3-484B-8A89-83CB1E35C38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18200" y="557719"/>
              <a:ext cx="1828800" cy="905164"/>
            </a:xfrm>
            <a:prstGeom prst="rect">
              <a:avLst/>
            </a:prstGeom>
          </p:spPr>
        </p:pic>
        <p:sp>
          <p:nvSpPr>
            <p:cNvPr id="18" name="Rectangle 17">
              <a:extLst>
                <a:ext uri="{FF2B5EF4-FFF2-40B4-BE49-F238E27FC236}">
                  <a16:creationId xmlns:a16="http://schemas.microsoft.com/office/drawing/2014/main" id="{25393BEB-828B-4E48-B695-AAA33AA7CB85}"/>
                </a:ext>
              </a:extLst>
            </p:cNvPr>
            <p:cNvSpPr/>
            <p:nvPr userDrawn="1"/>
          </p:nvSpPr>
          <p:spPr>
            <a:xfrm>
              <a:off x="11177016" y="2026941"/>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0" name="Forme libre : Forme 19">
              <a:extLst>
                <a:ext uri="{FF2B5EF4-FFF2-40B4-BE49-F238E27FC236}">
                  <a16:creationId xmlns:a16="http://schemas.microsoft.com/office/drawing/2014/main" id="{B2C7CEDC-3E16-44A0-8999-B09857049C09}"/>
                </a:ext>
              </a:extLst>
            </p:cNvPr>
            <p:cNvSpPr/>
            <p:nvPr userDrawn="1"/>
          </p:nvSpPr>
          <p:spPr>
            <a:xfrm rot="10800000">
              <a:off x="11277600" y="2954014"/>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22" name="Graphisme 21">
              <a:extLst>
                <a:ext uri="{FF2B5EF4-FFF2-40B4-BE49-F238E27FC236}">
                  <a16:creationId xmlns:a16="http://schemas.microsoft.com/office/drawing/2014/main" id="{40029F77-2501-4EBF-A232-5031A447FD8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10716768" y="5418805"/>
              <a:ext cx="1828800" cy="914400"/>
            </a:xfrm>
            <a:prstGeom prst="rect">
              <a:avLst/>
            </a:prstGeom>
          </p:spPr>
        </p:pic>
      </p:grpSp>
      <p:sp>
        <p:nvSpPr>
          <p:cNvPr id="7" name="Espace réservé du texte 6">
            <a:extLst>
              <a:ext uri="{FF2B5EF4-FFF2-40B4-BE49-F238E27FC236}">
                <a16:creationId xmlns:a16="http://schemas.microsoft.com/office/drawing/2014/main" id="{12558E2F-7ED7-452C-BF34-1D9CEE3DA176}"/>
              </a:ext>
            </a:extLst>
          </p:cNvPr>
          <p:cNvSpPr>
            <a:spLocks noGrp="1"/>
          </p:cNvSpPr>
          <p:nvPr userDrawn="1">
            <p:ph type="body" sz="quarter" idx="14" hasCustomPrompt="1"/>
          </p:nvPr>
        </p:nvSpPr>
        <p:spPr>
          <a:xfrm>
            <a:off x="2678424" y="2107851"/>
            <a:ext cx="1530196" cy="394033"/>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1" name="Espace réservé du texte 6">
            <a:extLst>
              <a:ext uri="{FF2B5EF4-FFF2-40B4-BE49-F238E27FC236}">
                <a16:creationId xmlns:a16="http://schemas.microsoft.com/office/drawing/2014/main" id="{36EF96CC-8462-492B-A583-23CA7F69D645}"/>
              </a:ext>
            </a:extLst>
          </p:cNvPr>
          <p:cNvSpPr>
            <a:spLocks noGrp="1"/>
          </p:cNvSpPr>
          <p:nvPr userDrawn="1">
            <p:ph type="body" sz="quarter" idx="18" hasCustomPrompt="1"/>
          </p:nvPr>
        </p:nvSpPr>
        <p:spPr>
          <a:xfrm>
            <a:off x="2052902" y="2559632"/>
            <a:ext cx="2070325" cy="380859"/>
          </a:xfrm>
        </p:spPr>
        <p:txBody>
          <a:bodyPr rtlCol="0">
            <a:noAutofit/>
          </a:bodyPr>
          <a:lstStyle>
            <a:lvl1pPr marL="0" indent="0">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5" name="Espace réservé du texte 6">
            <a:extLst>
              <a:ext uri="{FF2B5EF4-FFF2-40B4-BE49-F238E27FC236}">
                <a16:creationId xmlns:a16="http://schemas.microsoft.com/office/drawing/2014/main" id="{9181B54C-566B-4B18-924F-0B0ABFA177BE}"/>
              </a:ext>
            </a:extLst>
          </p:cNvPr>
          <p:cNvSpPr>
            <a:spLocks noGrp="1"/>
          </p:cNvSpPr>
          <p:nvPr userDrawn="1">
            <p:ph type="body" sz="quarter" idx="22" hasCustomPrompt="1"/>
          </p:nvPr>
        </p:nvSpPr>
        <p:spPr>
          <a:xfrm>
            <a:off x="1878637" y="2848394"/>
            <a:ext cx="2074739" cy="509921"/>
          </a:xfrm>
        </p:spPr>
        <p:txBody>
          <a:bodyPr rtlCol="0">
            <a:noAutofit/>
          </a:bodyPr>
          <a:lstStyle>
            <a:lvl1pPr marL="0" indent="0" algn="r">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58" name="Espace réservé du texte 6">
            <a:extLst>
              <a:ext uri="{FF2B5EF4-FFF2-40B4-BE49-F238E27FC236}">
                <a16:creationId xmlns:a16="http://schemas.microsoft.com/office/drawing/2014/main" id="{840BBF63-9D11-498F-81A3-8650AC60CCE4}"/>
              </a:ext>
            </a:extLst>
          </p:cNvPr>
          <p:cNvSpPr>
            <a:spLocks noGrp="1"/>
          </p:cNvSpPr>
          <p:nvPr userDrawn="1">
            <p:ph type="body" sz="quarter" idx="15" hasCustomPrompt="1"/>
          </p:nvPr>
        </p:nvSpPr>
        <p:spPr>
          <a:xfrm>
            <a:off x="7060242" y="1685195"/>
            <a:ext cx="1050925" cy="377825"/>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2" name="Espace réservé du texte 6">
            <a:extLst>
              <a:ext uri="{FF2B5EF4-FFF2-40B4-BE49-F238E27FC236}">
                <a16:creationId xmlns:a16="http://schemas.microsoft.com/office/drawing/2014/main" id="{B703A9B9-CCD2-442E-AB03-2C9C2EC835DD}"/>
              </a:ext>
            </a:extLst>
          </p:cNvPr>
          <p:cNvSpPr>
            <a:spLocks noGrp="1"/>
          </p:cNvSpPr>
          <p:nvPr userDrawn="1">
            <p:ph type="body" sz="quarter" idx="19" hasCustomPrompt="1"/>
          </p:nvPr>
        </p:nvSpPr>
        <p:spPr>
          <a:xfrm>
            <a:off x="7667063" y="2203470"/>
            <a:ext cx="1680922" cy="377825"/>
          </a:xfrm>
        </p:spPr>
        <p:txBody>
          <a:bodyPr rtlCol="0">
            <a:noAutofit/>
          </a:bodyPr>
          <a:lstStyle>
            <a:lvl1pPr marL="0" indent="0">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6" name="Espace réservé du texte 6">
            <a:extLst>
              <a:ext uri="{FF2B5EF4-FFF2-40B4-BE49-F238E27FC236}">
                <a16:creationId xmlns:a16="http://schemas.microsoft.com/office/drawing/2014/main" id="{5C74E55E-E6AF-40E6-8BA7-BE2A9DC39698}"/>
              </a:ext>
            </a:extLst>
          </p:cNvPr>
          <p:cNvSpPr>
            <a:spLocks noGrp="1"/>
          </p:cNvSpPr>
          <p:nvPr userDrawn="1">
            <p:ph type="body" sz="quarter" idx="23" hasCustomPrompt="1"/>
          </p:nvPr>
        </p:nvSpPr>
        <p:spPr>
          <a:xfrm>
            <a:off x="7662713" y="2512081"/>
            <a:ext cx="1957767" cy="569574"/>
          </a:xfrm>
        </p:spPr>
        <p:txBody>
          <a:bodyPr rtlCol="0">
            <a:noAutofit/>
          </a:bodyPr>
          <a:lstStyle>
            <a:lvl1pPr marL="0" indent="0">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59" name="Espace réservé du texte 6">
            <a:extLst>
              <a:ext uri="{FF2B5EF4-FFF2-40B4-BE49-F238E27FC236}">
                <a16:creationId xmlns:a16="http://schemas.microsoft.com/office/drawing/2014/main" id="{2F6D970C-C43E-4D7F-83C7-650BDF1E9FB2}"/>
              </a:ext>
            </a:extLst>
          </p:cNvPr>
          <p:cNvSpPr>
            <a:spLocks noGrp="1"/>
          </p:cNvSpPr>
          <p:nvPr userDrawn="1">
            <p:ph type="body" sz="quarter" idx="16" hasCustomPrompt="1"/>
          </p:nvPr>
        </p:nvSpPr>
        <p:spPr>
          <a:xfrm>
            <a:off x="1996818" y="4181199"/>
            <a:ext cx="1050925" cy="377825"/>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3" name="Espace réservé du texte 6">
            <a:extLst>
              <a:ext uri="{FF2B5EF4-FFF2-40B4-BE49-F238E27FC236}">
                <a16:creationId xmlns:a16="http://schemas.microsoft.com/office/drawing/2014/main" id="{1DA14AF6-5923-4726-93E3-C4DC3606842F}"/>
              </a:ext>
            </a:extLst>
          </p:cNvPr>
          <p:cNvSpPr>
            <a:spLocks noGrp="1"/>
          </p:cNvSpPr>
          <p:nvPr userDrawn="1">
            <p:ph type="body" sz="quarter" idx="20" hasCustomPrompt="1"/>
          </p:nvPr>
        </p:nvSpPr>
        <p:spPr>
          <a:xfrm>
            <a:off x="1810730" y="4727342"/>
            <a:ext cx="1857095" cy="377825"/>
          </a:xfrm>
        </p:spPr>
        <p:txBody>
          <a:bodyPr rtlCol="0">
            <a:noAutofit/>
          </a:bodyPr>
          <a:lstStyle>
            <a:lvl1pPr marL="0" indent="0" algn="r">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7" name="Espace réservé du texte 6">
            <a:extLst>
              <a:ext uri="{FF2B5EF4-FFF2-40B4-BE49-F238E27FC236}">
                <a16:creationId xmlns:a16="http://schemas.microsoft.com/office/drawing/2014/main" id="{D194A6FC-68EF-46C5-8EB6-32C814C1D298}"/>
              </a:ext>
            </a:extLst>
          </p:cNvPr>
          <p:cNvSpPr>
            <a:spLocks noGrp="1"/>
          </p:cNvSpPr>
          <p:nvPr userDrawn="1">
            <p:ph type="body" sz="quarter" idx="24" hasCustomPrompt="1"/>
          </p:nvPr>
        </p:nvSpPr>
        <p:spPr>
          <a:xfrm>
            <a:off x="1308100" y="5052157"/>
            <a:ext cx="2350537" cy="875894"/>
          </a:xfrm>
        </p:spPr>
        <p:txBody>
          <a:bodyPr rtlCol="0">
            <a:noAutofit/>
          </a:bodyPr>
          <a:lstStyle>
            <a:lvl1pPr marL="0" indent="0" algn="r">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5" name="Espace réservé du contenu 4">
            <a:extLst>
              <a:ext uri="{FF2B5EF4-FFF2-40B4-BE49-F238E27FC236}">
                <a16:creationId xmlns:a16="http://schemas.microsoft.com/office/drawing/2014/main" id="{D31546F0-9E2B-4020-9199-B800E39E3335}"/>
              </a:ext>
              <a:ext uri="{C183D7F6-B498-43B3-948B-1728B52AA6E4}">
                <adec:decorative xmlns:adec="http://schemas.microsoft.com/office/drawing/2017/decorative" val="0"/>
              </a:ext>
            </a:extLst>
          </p:cNvPr>
          <p:cNvSpPr>
            <a:spLocks noGrp="1"/>
          </p:cNvSpPr>
          <p:nvPr>
            <p:ph sz="quarter" idx="13"/>
          </p:nvPr>
        </p:nvSpPr>
        <p:spPr>
          <a:xfrm>
            <a:off x="3883025" y="2093472"/>
            <a:ext cx="3908425" cy="3888228"/>
          </a:xfrm>
        </p:spPr>
        <p:txBody>
          <a:bodyPr rtlCol="0"/>
          <a:lstStyle>
            <a:lvl1pPr>
              <a:defRPr lang="fr-FR">
                <a:solidFill>
                  <a:schemeClr val="bg1"/>
                </a:solidFill>
              </a:defRPr>
            </a:lvl1pPr>
            <a:lvl2pPr>
              <a:defRPr lang="fr-FR">
                <a:solidFill>
                  <a:schemeClr val="bg1"/>
                </a:solidFill>
              </a:defRPr>
            </a:lvl2pPr>
            <a:lvl3pPr>
              <a:defRPr lang="fr-FR">
                <a:solidFill>
                  <a:schemeClr val="bg1"/>
                </a:solidFill>
              </a:defRPr>
            </a:lvl3pPr>
            <a:lvl4pPr>
              <a:defRPr lang="fr-FR">
                <a:solidFill>
                  <a:schemeClr val="bg1"/>
                </a:solidFill>
              </a:defRPr>
            </a:lvl4pPr>
            <a:lvl5pPr>
              <a:defRPr lang="fr-FR">
                <a:solidFill>
                  <a:schemeClr val="bg1"/>
                </a:solidFill>
              </a:defRPr>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0" name="Espace réservé du texte 6">
            <a:extLst>
              <a:ext uri="{FF2B5EF4-FFF2-40B4-BE49-F238E27FC236}">
                <a16:creationId xmlns:a16="http://schemas.microsoft.com/office/drawing/2014/main" id="{2CC7AB2F-529F-426C-8BD7-C55E70689042}"/>
              </a:ext>
            </a:extLst>
          </p:cNvPr>
          <p:cNvSpPr>
            <a:spLocks noGrp="1"/>
          </p:cNvSpPr>
          <p:nvPr userDrawn="1">
            <p:ph type="body" sz="quarter" idx="17" hasCustomPrompt="1"/>
          </p:nvPr>
        </p:nvSpPr>
        <p:spPr>
          <a:xfrm>
            <a:off x="8493650" y="5089231"/>
            <a:ext cx="1050925" cy="377825"/>
          </a:xfrm>
        </p:spPr>
        <p:txBody>
          <a:bodyPr rtlCol="0">
            <a:noAutofit/>
          </a:bodyPr>
          <a:lstStyle>
            <a:lvl1pPr marL="0" indent="0">
              <a:buNone/>
              <a:defRPr lang="fr-FR" sz="1600" b="1">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4" name="Espace réservé du texte 6">
            <a:extLst>
              <a:ext uri="{FF2B5EF4-FFF2-40B4-BE49-F238E27FC236}">
                <a16:creationId xmlns:a16="http://schemas.microsoft.com/office/drawing/2014/main" id="{71B7B5C4-9DE3-46CC-8D42-B3C05CF4BC84}"/>
              </a:ext>
            </a:extLst>
          </p:cNvPr>
          <p:cNvSpPr>
            <a:spLocks noGrp="1"/>
          </p:cNvSpPr>
          <p:nvPr userDrawn="1">
            <p:ph type="body" sz="quarter" idx="21" hasCustomPrompt="1"/>
          </p:nvPr>
        </p:nvSpPr>
        <p:spPr>
          <a:xfrm>
            <a:off x="8544683" y="5490771"/>
            <a:ext cx="1513717" cy="377825"/>
          </a:xfrm>
        </p:spPr>
        <p:txBody>
          <a:bodyPr rtlCol="0">
            <a:noAutofit/>
          </a:bodyPr>
          <a:lstStyle>
            <a:lvl1pPr marL="0" indent="0">
              <a:buNone/>
              <a:defRPr lang="fr-FR" sz="16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68" name="Espace réservé du texte 6">
            <a:extLst>
              <a:ext uri="{FF2B5EF4-FFF2-40B4-BE49-F238E27FC236}">
                <a16:creationId xmlns:a16="http://schemas.microsoft.com/office/drawing/2014/main" id="{51C7E93C-9056-489A-A267-8125BA91C432}"/>
              </a:ext>
            </a:extLst>
          </p:cNvPr>
          <p:cNvSpPr>
            <a:spLocks noGrp="1"/>
          </p:cNvSpPr>
          <p:nvPr userDrawn="1">
            <p:ph type="body" sz="quarter" idx="25" hasCustomPrompt="1"/>
          </p:nvPr>
        </p:nvSpPr>
        <p:spPr>
          <a:xfrm>
            <a:off x="8541799" y="5792787"/>
            <a:ext cx="1783301" cy="447757"/>
          </a:xfrm>
        </p:spPr>
        <p:txBody>
          <a:bodyPr rtlCol="0">
            <a:noAutofit/>
          </a:bodyPr>
          <a:lstStyle>
            <a:lvl1pPr marL="0" indent="0">
              <a:buNone/>
              <a:defRPr lang="fr-FR" sz="1200" b="0">
                <a:solidFill>
                  <a:schemeClr val="tx2"/>
                </a:solidFill>
                <a:latin typeface="+mn-lt"/>
              </a:defRPr>
            </a:lvl1pPr>
            <a:lvl2pPr marL="457200" indent="0">
              <a:buNone/>
              <a:defRPr lang="fr-FR" sz="1800">
                <a:solidFill>
                  <a:schemeClr val="bg1"/>
                </a:solidFill>
              </a:defRPr>
            </a:lvl2pPr>
            <a:lvl3pPr marL="914400" indent="0">
              <a:buNone/>
              <a:defRPr lang="fr-FR" sz="1600">
                <a:solidFill>
                  <a:schemeClr val="bg1"/>
                </a:solidFill>
              </a:defRPr>
            </a:lvl3pPr>
            <a:lvl4pPr marL="1371600" indent="0">
              <a:buNone/>
              <a:defRPr lang="fr-FR" sz="1400">
                <a:solidFill>
                  <a:schemeClr val="bg1"/>
                </a:solidFill>
              </a:defRPr>
            </a:lvl4pPr>
            <a:lvl5pPr marL="1828800" indent="0">
              <a:buNone/>
              <a:defRPr lang="fr-FR" sz="1400">
                <a:solidFill>
                  <a:schemeClr val="bg1"/>
                </a:solidFill>
              </a:defRPr>
            </a:lvl5pPr>
          </a:lstStyle>
          <a:p>
            <a:pPr lvl="0" rtl="0"/>
            <a:r>
              <a:rPr lang="fr-FR"/>
              <a:t>Texte</a:t>
            </a:r>
          </a:p>
        </p:txBody>
      </p:sp>
      <p:sp>
        <p:nvSpPr>
          <p:cNvPr id="15" name="Espace réservé de la date 3">
            <a:extLst>
              <a:ext uri="{FF2B5EF4-FFF2-40B4-BE49-F238E27FC236}">
                <a16:creationId xmlns:a16="http://schemas.microsoft.com/office/drawing/2014/main" id="{46291370-C9EE-4280-B18D-332658DF09FB}"/>
              </a:ext>
            </a:extLst>
          </p:cNvPr>
          <p:cNvSpPr>
            <a:spLocks noGrp="1"/>
          </p:cNvSpPr>
          <p:nvPr>
            <p:ph type="dt" sz="half" idx="10"/>
          </p:nvPr>
        </p:nvSpPr>
        <p:spPr>
          <a:xfrm>
            <a:off x="914400" y="6353175"/>
            <a:ext cx="1097280" cy="365125"/>
          </a:xfrm>
        </p:spPr>
        <p:txBody>
          <a:bodyPr rtlCol="0"/>
          <a:lstStyle>
            <a:lvl1pPr>
              <a:defRPr lang="fr-FR">
                <a:solidFill>
                  <a:schemeClr val="tx2"/>
                </a:solidFill>
              </a:defRPr>
            </a:lvl1pPr>
          </a:lstStyle>
          <a:p>
            <a:pPr rtl="0"/>
            <a:r>
              <a:rPr lang="fr-FR"/>
              <a:t>20XX</a:t>
            </a:r>
          </a:p>
        </p:txBody>
      </p:sp>
      <p:sp>
        <p:nvSpPr>
          <p:cNvPr id="16" name="Espace réservé du pied de page 4">
            <a:extLst>
              <a:ext uri="{FF2B5EF4-FFF2-40B4-BE49-F238E27FC236}">
                <a16:creationId xmlns:a16="http://schemas.microsoft.com/office/drawing/2014/main" id="{910B7E39-771C-4552-A50D-711B48AD64B0}"/>
              </a:ext>
            </a:extLst>
          </p:cNvPr>
          <p:cNvSpPr>
            <a:spLocks noGrp="1"/>
          </p:cNvSpPr>
          <p:nvPr>
            <p:ph type="ftr" sz="quarter" idx="11"/>
          </p:nvPr>
        </p:nvSpPr>
        <p:spPr>
          <a:xfrm>
            <a:off x="5744527" y="6350000"/>
            <a:ext cx="2286000" cy="365125"/>
          </a:xfrm>
        </p:spPr>
        <p:txBody>
          <a:bodyPr rtlCol="0"/>
          <a:lstStyle>
            <a:lvl1pPr>
              <a:defRPr lang="fr-FR">
                <a:solidFill>
                  <a:schemeClr val="tx2"/>
                </a:solidFill>
              </a:defRPr>
            </a:lvl1pPr>
          </a:lstStyle>
          <a:p>
            <a:pPr rtl="0"/>
            <a:r>
              <a:rPr lang="fr-FR" dirty="0"/>
              <a:t>Titre du pitch deck</a:t>
            </a:r>
          </a:p>
        </p:txBody>
      </p:sp>
      <p:sp>
        <p:nvSpPr>
          <p:cNvPr id="17" name="Espace réservé du numéro de diapositive 5">
            <a:extLst>
              <a:ext uri="{FF2B5EF4-FFF2-40B4-BE49-F238E27FC236}">
                <a16:creationId xmlns:a16="http://schemas.microsoft.com/office/drawing/2014/main" id="{61BBC48B-0E27-4D81-B081-4BF3F41DC0CF}"/>
              </a:ext>
            </a:extLst>
          </p:cNvPr>
          <p:cNvSpPr>
            <a:spLocks noGrp="1"/>
          </p:cNvSpPr>
          <p:nvPr>
            <p:ph type="sldNum" sz="quarter" idx="12"/>
          </p:nvPr>
        </p:nvSpPr>
        <p:spPr>
          <a:xfrm>
            <a:off x="11123295" y="6356350"/>
            <a:ext cx="457200" cy="365125"/>
          </a:xfrm>
        </p:spPr>
        <p:txBody>
          <a:bodyPr rtlCol="0"/>
          <a:lstStyle>
            <a:lvl1pPr>
              <a:defRPr lang="fr-FR">
                <a:solidFill>
                  <a:schemeClr val="tx2"/>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90202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à droite">
    <p:bg>
      <p:bgPr>
        <a:solidFill>
          <a:schemeClr val="tx2"/>
        </a:solidFill>
        <a:effectLst/>
      </p:bgPr>
    </p:bg>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898524"/>
            <a:ext cx="6343650" cy="1325880"/>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4933949" y="2310817"/>
            <a:ext cx="6400800" cy="3657600"/>
          </a:xfrm>
        </p:spPr>
        <p:txBody>
          <a:bodyPr rtlCol="0">
            <a:normAutofit/>
          </a:bodyPr>
          <a:lstStyle>
            <a:lvl1pPr marL="0" indent="0">
              <a:lnSpc>
                <a:spcPts val="2800"/>
              </a:lnSpc>
              <a:spcBef>
                <a:spcPts val="0"/>
              </a:spcBef>
              <a:buNone/>
              <a:defRPr lang="fr-FR" sz="1800" baseline="0"/>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0" name="Image 19" descr="Motif à bandes noir et blanc&#10;&#10;Description générée automatiquement avec un niveau de confiance faibl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sme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4" name="Graphisme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e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e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74" name="Forme libre : Form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6" name="Connecteur droit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e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2" name="Espace réservé de la date 3">
            <a:extLst>
              <a:ext uri="{FF2B5EF4-FFF2-40B4-BE49-F238E27FC236}">
                <a16:creationId xmlns:a16="http://schemas.microsoft.com/office/drawing/2014/main" id="{5E4B9359-45F7-446D-8327-B1978DE8E3D8}"/>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113" name="Espace réservé du pied de page 4">
            <a:extLst>
              <a:ext uri="{FF2B5EF4-FFF2-40B4-BE49-F238E27FC236}">
                <a16:creationId xmlns:a16="http://schemas.microsoft.com/office/drawing/2014/main" id="{A808BC2F-0D21-4E99-B8C6-DC1C7CD1274C}"/>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114" name="Espace réservé du numéro de diapositive 5">
            <a:extLst>
              <a:ext uri="{FF2B5EF4-FFF2-40B4-BE49-F238E27FC236}">
                <a16:creationId xmlns:a16="http://schemas.microsoft.com/office/drawing/2014/main" id="{054CC8D5-17CB-435D-B227-465D3B8FA059}"/>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ôture">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400800" cy="1325880"/>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4937760" y="2254670"/>
            <a:ext cx="6400800" cy="4114800"/>
          </a:xfrm>
        </p:spPr>
        <p:txBody>
          <a:bodyPr rtlCol="0">
            <a:normAutofit/>
          </a:bodyPr>
          <a:lstStyle>
            <a:lvl1pPr marL="0" indent="0">
              <a:lnSpc>
                <a:spcPts val="2800"/>
              </a:lnSpc>
              <a:spcBef>
                <a:spcPts val="0"/>
              </a:spcBef>
              <a:buNone/>
              <a:defRPr lang="fr-FR" sz="1800"/>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pic>
        <p:nvPicPr>
          <p:cNvPr id="26" name="Graphisme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9" name="Graphisme 8">
            <a:extLst>
              <a:ext uri="{FF2B5EF4-FFF2-40B4-BE49-F238E27FC236}">
                <a16:creationId xmlns:a16="http://schemas.microsoft.com/office/drawing/2014/main" id="{B7E6DD28-C71B-4484-973A-D12A2773000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Graphisme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sme 12">
            <a:extLst>
              <a:ext uri="{FF2B5EF4-FFF2-40B4-BE49-F238E27FC236}">
                <a16:creationId xmlns:a16="http://schemas.microsoft.com/office/drawing/2014/main" id="{3B73C61F-3D48-4791-8280-D98D2C01E0C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e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orme libre : Form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90" name="Forme libre : Form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9" name="Forme libre : Form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8" name="Forme libre : Form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7" name="Forme libre : Form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6" name="Forme libre : Form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5" name="Forme libre : Form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4" name="Forme libre : Form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3" name="Forme libre : Form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2" name="Forme libre : Form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1" name="Forme libre : Form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0" name="Forme libre : Form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9" name="Forme libre : Form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8" name="Forme libre : Form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7" name="Forme libre : Form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6" name="Forme libre : Form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3" name="Forme libre : Form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101" name="Forme libre : Form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33" name="Forme libre : Form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55" name="Forme libre : Form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4" name="Forme libre : Form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3" name="Forme libre : Form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2" name="Forme libre : Form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1" name="Forme libre : Form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0" name="Forme libre : Form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9" name="Forme libre : Form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8" name="Forme libre : Form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7" name="Forme libre : Form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6" name="Forme libre : Form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5" name="Forme libre : Form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4" name="Forme libre : Form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3" name="Forme libre : Form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2" name="Forme libre : Form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1" name="Forme libre : Form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0" name="Forme libre : Form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9" name="Forme libre : Form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8" name="Forme libre : Form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7" name="Forme libre : Form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63" name="Forme libre : Form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4" name="Forme libre : Form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3" name="Forme libre : Form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2" name="Forme libre : Form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1" name="Forme libre : Form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0" name="Forme libre : Form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9" name="Forme libre : Form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8" name="Forme libre : Form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7" name="Forme libre : Form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6" name="Forme libre : Form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5" name="Forme libre : Form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4" name="Forme libre : Form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3" name="Forme libre : Form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2" name="Forme libre : Form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1" name="Forme libre : Form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0" name="Forme libre : Form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9" name="Forme libre : Form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Forme libre : Form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7" name="Forme libre : Form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209" name="Espace réservé de la date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210" name="Espace réservé du pied de page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211" name="Espace réservé du numéro de diapositive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4087566611"/>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blème">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339840"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AA46EB74-3A91-4DAA-ACF3-FF090B2F7C96}"/>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sme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9" name="Graphisme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2" name="Graphisme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sme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e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1159403" y="5806395"/>
              <a:ext cx="2870810" cy="1000774"/>
              <a:chOff x="-13699" y="5839164"/>
              <a:chExt cx="2862790" cy="1000774"/>
            </a:xfrm>
          </p:grpSpPr>
          <p:sp>
            <p:nvSpPr>
              <p:cNvPr id="91" name="Forme libre : Form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90" name="Forme libre : Form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9" name="Forme libre : Form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8" name="Forme libre : Form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7" name="Forme libre : Form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6" name="Forme libre : Form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5" name="Forme libre : Form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4" name="Forme libre : Form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3" name="Forme libre : Form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2" name="Forme libre : Form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1" name="Forme libre : Form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80" name="Forme libre : Form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9" name="Forme libre : Form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8" name="Forme libre : Form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7" name="Forme libre : Form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6" name="Forme libre : Form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3" name="Forme libre : Form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101" name="Forme libre : Form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33" name="Forme libre : Forme 132">
              <a:extLst>
                <a:ext uri="{FF2B5EF4-FFF2-40B4-BE49-F238E27FC236}">
                  <a16:creationId xmlns:a16="http://schemas.microsoft.com/office/drawing/2014/main" id="{3591DEB5-C98C-4EF8-AA57-B8F45C484FF4}"/>
                </a:ext>
                <a:ext uri="{C183D7F6-B498-43B3-948B-1728B52AA6E4}">
                  <adec:decorative xmlns:adec="http://schemas.microsoft.com/office/drawing/2017/decorative" val="1"/>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55" name="Forme libre : Forme 154">
              <a:extLst>
                <a:ext uri="{FF2B5EF4-FFF2-40B4-BE49-F238E27FC236}">
                  <a16:creationId xmlns:a16="http://schemas.microsoft.com/office/drawing/2014/main" id="{6FFCF0CF-3167-4E3E-BD4A-236ACC247EC0}"/>
                </a:ext>
                <a:ext uri="{C183D7F6-B498-43B3-948B-1728B52AA6E4}">
                  <adec:decorative xmlns:adec="http://schemas.microsoft.com/office/drawing/2017/decorative" val="1"/>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4" name="Forme libre : Forme 153">
              <a:extLst>
                <a:ext uri="{FF2B5EF4-FFF2-40B4-BE49-F238E27FC236}">
                  <a16:creationId xmlns:a16="http://schemas.microsoft.com/office/drawing/2014/main" id="{AB47A61A-6E4C-49A5-A2E8-2410A107CC2A}"/>
                </a:ext>
                <a:ext uri="{C183D7F6-B498-43B3-948B-1728B52AA6E4}">
                  <adec:decorative xmlns:adec="http://schemas.microsoft.com/office/drawing/2017/decorative" val="1"/>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3" name="Forme libre : Forme 152">
              <a:extLst>
                <a:ext uri="{FF2B5EF4-FFF2-40B4-BE49-F238E27FC236}">
                  <a16:creationId xmlns:a16="http://schemas.microsoft.com/office/drawing/2014/main" id="{FC8CDBA7-BF04-4719-8D66-513A71ECCAFF}"/>
                </a:ext>
                <a:ext uri="{C183D7F6-B498-43B3-948B-1728B52AA6E4}">
                  <adec:decorative xmlns:adec="http://schemas.microsoft.com/office/drawing/2017/decorative" val="1"/>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2" name="Forme libre : Forme 151">
              <a:extLst>
                <a:ext uri="{FF2B5EF4-FFF2-40B4-BE49-F238E27FC236}">
                  <a16:creationId xmlns:a16="http://schemas.microsoft.com/office/drawing/2014/main" id="{79CDC826-71AB-4245-AC5F-8DC9DB2BBCE0}"/>
                </a:ext>
                <a:ext uri="{C183D7F6-B498-43B3-948B-1728B52AA6E4}">
                  <adec:decorative xmlns:adec="http://schemas.microsoft.com/office/drawing/2017/decorative" val="1"/>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1" name="Forme libre : Forme 150">
              <a:extLst>
                <a:ext uri="{FF2B5EF4-FFF2-40B4-BE49-F238E27FC236}">
                  <a16:creationId xmlns:a16="http://schemas.microsoft.com/office/drawing/2014/main" id="{4DE1670F-43B8-4EA8-878C-AC3FF1921E21}"/>
                </a:ext>
                <a:ext uri="{C183D7F6-B498-43B3-948B-1728B52AA6E4}">
                  <adec:decorative xmlns:adec="http://schemas.microsoft.com/office/drawing/2017/decorative" val="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50" name="Forme libre : Forme 149">
              <a:extLst>
                <a:ext uri="{FF2B5EF4-FFF2-40B4-BE49-F238E27FC236}">
                  <a16:creationId xmlns:a16="http://schemas.microsoft.com/office/drawing/2014/main" id="{4AE780ED-EF51-4AD7-A73F-01E563D0E8BC}"/>
                </a:ext>
                <a:ext uri="{C183D7F6-B498-43B3-948B-1728B52AA6E4}">
                  <adec:decorative xmlns:adec="http://schemas.microsoft.com/office/drawing/2017/decorative" val="1"/>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9" name="Forme libre : Forme 148">
              <a:extLst>
                <a:ext uri="{FF2B5EF4-FFF2-40B4-BE49-F238E27FC236}">
                  <a16:creationId xmlns:a16="http://schemas.microsoft.com/office/drawing/2014/main" id="{BE269AE3-65CE-4B86-B8B1-413783695039}"/>
                </a:ext>
                <a:ext uri="{C183D7F6-B498-43B3-948B-1728B52AA6E4}">
                  <adec:decorative xmlns:adec="http://schemas.microsoft.com/office/drawing/2017/decorative" val="1"/>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8" name="Forme libre : Forme 147">
              <a:extLst>
                <a:ext uri="{FF2B5EF4-FFF2-40B4-BE49-F238E27FC236}">
                  <a16:creationId xmlns:a16="http://schemas.microsoft.com/office/drawing/2014/main" id="{C35E0649-74BB-4271-BE7D-1F2ED094753E}"/>
                </a:ext>
                <a:ext uri="{C183D7F6-B498-43B3-948B-1728B52AA6E4}">
                  <adec:decorative xmlns:adec="http://schemas.microsoft.com/office/drawing/2017/decorative" val="1"/>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7" name="Forme libre : Forme 146">
              <a:extLst>
                <a:ext uri="{FF2B5EF4-FFF2-40B4-BE49-F238E27FC236}">
                  <a16:creationId xmlns:a16="http://schemas.microsoft.com/office/drawing/2014/main" id="{6C2D71F3-0A7A-4745-A34F-CE00E95F927C}"/>
                </a:ext>
                <a:ext uri="{C183D7F6-B498-43B3-948B-1728B52AA6E4}">
                  <adec:decorative xmlns:adec="http://schemas.microsoft.com/office/drawing/2017/decorative" val="1"/>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6" name="Forme libre : Forme 145">
              <a:extLst>
                <a:ext uri="{FF2B5EF4-FFF2-40B4-BE49-F238E27FC236}">
                  <a16:creationId xmlns:a16="http://schemas.microsoft.com/office/drawing/2014/main" id="{51BF2AB6-6873-4ED8-98DB-4A9398AF7324}"/>
                </a:ext>
                <a:ext uri="{C183D7F6-B498-43B3-948B-1728B52AA6E4}">
                  <adec:decorative xmlns:adec="http://schemas.microsoft.com/office/drawing/2017/decorative" val="1"/>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5" name="Forme libre : Forme 144">
              <a:extLst>
                <a:ext uri="{FF2B5EF4-FFF2-40B4-BE49-F238E27FC236}">
                  <a16:creationId xmlns:a16="http://schemas.microsoft.com/office/drawing/2014/main" id="{38BEE1DC-3180-496F-B9F2-0541143A9C65}"/>
                </a:ext>
                <a:ext uri="{C183D7F6-B498-43B3-948B-1728B52AA6E4}">
                  <adec:decorative xmlns:adec="http://schemas.microsoft.com/office/drawing/2017/decorative" val="1"/>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4" name="Forme libre : Forme 143">
              <a:extLst>
                <a:ext uri="{FF2B5EF4-FFF2-40B4-BE49-F238E27FC236}">
                  <a16:creationId xmlns:a16="http://schemas.microsoft.com/office/drawing/2014/main" id="{D39D863D-C379-4E72-B276-53F62D7E2B98}"/>
                </a:ext>
                <a:ext uri="{C183D7F6-B498-43B3-948B-1728B52AA6E4}">
                  <adec:decorative xmlns:adec="http://schemas.microsoft.com/office/drawing/2017/decorative" val="1"/>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3" name="Forme libre : Forme 142">
              <a:extLst>
                <a:ext uri="{FF2B5EF4-FFF2-40B4-BE49-F238E27FC236}">
                  <a16:creationId xmlns:a16="http://schemas.microsoft.com/office/drawing/2014/main" id="{9079BA6D-6450-46A6-9874-663ABFE497CE}"/>
                </a:ext>
                <a:ext uri="{C183D7F6-B498-43B3-948B-1728B52AA6E4}">
                  <adec:decorative xmlns:adec="http://schemas.microsoft.com/office/drawing/2017/decorative" val="1"/>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2" name="Forme libre : Forme 141">
              <a:extLst>
                <a:ext uri="{FF2B5EF4-FFF2-40B4-BE49-F238E27FC236}">
                  <a16:creationId xmlns:a16="http://schemas.microsoft.com/office/drawing/2014/main" id="{A4CFFBA8-B565-42FA-9C0D-4FC6525B06C1}"/>
                </a:ext>
                <a:ext uri="{C183D7F6-B498-43B3-948B-1728B52AA6E4}">
                  <adec:decorative xmlns:adec="http://schemas.microsoft.com/office/drawing/2017/decorative" val="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1" name="Forme libre : Forme 140">
              <a:extLst>
                <a:ext uri="{FF2B5EF4-FFF2-40B4-BE49-F238E27FC236}">
                  <a16:creationId xmlns:a16="http://schemas.microsoft.com/office/drawing/2014/main" id="{98016DB4-3354-4E78-B07E-1D722297B864}"/>
                </a:ext>
                <a:ext uri="{C183D7F6-B498-43B3-948B-1728B52AA6E4}">
                  <adec:decorative xmlns:adec="http://schemas.microsoft.com/office/drawing/2017/decorative" val="1"/>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40" name="Forme libre : Forme 139">
              <a:extLst>
                <a:ext uri="{FF2B5EF4-FFF2-40B4-BE49-F238E27FC236}">
                  <a16:creationId xmlns:a16="http://schemas.microsoft.com/office/drawing/2014/main" id="{0CB1EA35-0D05-4F13-871D-0CAB5CECD44A}"/>
                </a:ext>
                <a:ext uri="{C183D7F6-B498-43B3-948B-1728B52AA6E4}">
                  <adec:decorative xmlns:adec="http://schemas.microsoft.com/office/drawing/2017/decorative" val="1"/>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9" name="Forme libre : Forme 138">
              <a:extLst>
                <a:ext uri="{FF2B5EF4-FFF2-40B4-BE49-F238E27FC236}">
                  <a16:creationId xmlns:a16="http://schemas.microsoft.com/office/drawing/2014/main" id="{17F84AF5-3C7F-4D42-92A9-CCA3CDB8EB55}"/>
                </a:ext>
                <a:ext uri="{C183D7F6-B498-43B3-948B-1728B52AA6E4}">
                  <adec:decorative xmlns:adec="http://schemas.microsoft.com/office/drawing/2017/decorative" val="1"/>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8" name="Forme libre : Forme 137">
              <a:extLst>
                <a:ext uri="{FF2B5EF4-FFF2-40B4-BE49-F238E27FC236}">
                  <a16:creationId xmlns:a16="http://schemas.microsoft.com/office/drawing/2014/main" id="{FA8E90CE-90F4-42ED-AAAF-0F139BE4E3D5}"/>
                </a:ext>
                <a:ext uri="{C183D7F6-B498-43B3-948B-1728B52AA6E4}">
                  <adec:decorative xmlns:adec="http://schemas.microsoft.com/office/drawing/2017/decorative" val="1"/>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37" name="Forme libre : Forme 136">
              <a:extLst>
                <a:ext uri="{FF2B5EF4-FFF2-40B4-BE49-F238E27FC236}">
                  <a16:creationId xmlns:a16="http://schemas.microsoft.com/office/drawing/2014/main" id="{7C1C105E-FE0D-4A36-AE5B-BBA110F6EE53}"/>
                </a:ext>
                <a:ext uri="{C183D7F6-B498-43B3-948B-1728B52AA6E4}">
                  <adec:decorative xmlns:adec="http://schemas.microsoft.com/office/drawing/2017/decorative" val="1"/>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defPPr>
                <a:defRPr lang="fr-FR"/>
              </a:defPPr>
            </a:lstStyle>
            <a:p>
              <a:pPr rtl="0"/>
              <a:endParaRPr lang="fr-FR" dirty="0"/>
            </a:p>
          </p:txBody>
        </p:sp>
        <p:sp>
          <p:nvSpPr>
            <p:cNvPr id="163" name="Forme libre : Form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4" name="Forme libre : Forme 183">
              <a:extLst>
                <a:ext uri="{FF2B5EF4-FFF2-40B4-BE49-F238E27FC236}">
                  <a16:creationId xmlns:a16="http://schemas.microsoft.com/office/drawing/2014/main" id="{AD282910-ECE9-4B26-9656-AD1D41D44AC8}"/>
                </a:ext>
                <a:ext uri="{C183D7F6-B498-43B3-948B-1728B52AA6E4}">
                  <adec:decorative xmlns:adec="http://schemas.microsoft.com/office/drawing/2017/decorative" val="1"/>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3" name="Forme libre : Forme 182">
              <a:extLst>
                <a:ext uri="{FF2B5EF4-FFF2-40B4-BE49-F238E27FC236}">
                  <a16:creationId xmlns:a16="http://schemas.microsoft.com/office/drawing/2014/main" id="{7C7A453C-4565-4652-9781-F1488009734C}"/>
                </a:ext>
                <a:ext uri="{C183D7F6-B498-43B3-948B-1728B52AA6E4}">
                  <adec:decorative xmlns:adec="http://schemas.microsoft.com/office/drawing/2017/decorative" val="1"/>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2" name="Forme libre : Forme 181">
              <a:extLst>
                <a:ext uri="{FF2B5EF4-FFF2-40B4-BE49-F238E27FC236}">
                  <a16:creationId xmlns:a16="http://schemas.microsoft.com/office/drawing/2014/main" id="{DE479407-B0BB-45F1-A93D-05ED5B41F316}"/>
                </a:ext>
                <a:ext uri="{C183D7F6-B498-43B3-948B-1728B52AA6E4}">
                  <adec:decorative xmlns:adec="http://schemas.microsoft.com/office/drawing/2017/decorative" val="1"/>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1" name="Forme libre : Forme 180">
              <a:extLst>
                <a:ext uri="{FF2B5EF4-FFF2-40B4-BE49-F238E27FC236}">
                  <a16:creationId xmlns:a16="http://schemas.microsoft.com/office/drawing/2014/main" id="{0271515D-B4B7-4502-B24F-DC5480444ED0}"/>
                </a:ext>
                <a:ext uri="{C183D7F6-B498-43B3-948B-1728B52AA6E4}">
                  <adec:decorative xmlns:adec="http://schemas.microsoft.com/office/drawing/2017/decorative" val="1"/>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80" name="Forme libre : Forme 179">
              <a:extLst>
                <a:ext uri="{FF2B5EF4-FFF2-40B4-BE49-F238E27FC236}">
                  <a16:creationId xmlns:a16="http://schemas.microsoft.com/office/drawing/2014/main" id="{DB364732-EC14-4416-964A-13F3D77CDBBD}"/>
                </a:ext>
                <a:ext uri="{C183D7F6-B498-43B3-948B-1728B52AA6E4}">
                  <adec:decorative xmlns:adec="http://schemas.microsoft.com/office/drawing/2017/decorative" val="1"/>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9" name="Forme libre : Forme 178">
              <a:extLst>
                <a:ext uri="{FF2B5EF4-FFF2-40B4-BE49-F238E27FC236}">
                  <a16:creationId xmlns:a16="http://schemas.microsoft.com/office/drawing/2014/main" id="{619347B5-2692-4514-B67B-159C25FA4940}"/>
                </a:ext>
                <a:ext uri="{C183D7F6-B498-43B3-948B-1728B52AA6E4}">
                  <adec:decorative xmlns:adec="http://schemas.microsoft.com/office/drawing/2017/decorative" val="1"/>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8" name="Forme libre : Forme 177">
              <a:extLst>
                <a:ext uri="{FF2B5EF4-FFF2-40B4-BE49-F238E27FC236}">
                  <a16:creationId xmlns:a16="http://schemas.microsoft.com/office/drawing/2014/main" id="{E1746638-BCA2-4B8F-A315-9514E1973CDD}"/>
                </a:ext>
                <a:ext uri="{C183D7F6-B498-43B3-948B-1728B52AA6E4}">
                  <adec:decorative xmlns:adec="http://schemas.microsoft.com/office/drawing/2017/decorative" val="1"/>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7" name="Forme libre : Forme 176">
              <a:extLst>
                <a:ext uri="{FF2B5EF4-FFF2-40B4-BE49-F238E27FC236}">
                  <a16:creationId xmlns:a16="http://schemas.microsoft.com/office/drawing/2014/main" id="{47F56D6B-560F-4123-9E05-11ACF383DF87}"/>
                </a:ext>
                <a:ext uri="{C183D7F6-B498-43B3-948B-1728B52AA6E4}">
                  <adec:decorative xmlns:adec="http://schemas.microsoft.com/office/drawing/2017/decorative" val="1"/>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6" name="Forme libre : Forme 175">
              <a:extLst>
                <a:ext uri="{FF2B5EF4-FFF2-40B4-BE49-F238E27FC236}">
                  <a16:creationId xmlns:a16="http://schemas.microsoft.com/office/drawing/2014/main" id="{2FD3A4D4-C05F-4057-8408-6FF0887E068F}"/>
                </a:ext>
                <a:ext uri="{C183D7F6-B498-43B3-948B-1728B52AA6E4}">
                  <adec:decorative xmlns:adec="http://schemas.microsoft.com/office/drawing/2017/decorative" val="1"/>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5" name="Forme libre : Forme 174">
              <a:extLst>
                <a:ext uri="{FF2B5EF4-FFF2-40B4-BE49-F238E27FC236}">
                  <a16:creationId xmlns:a16="http://schemas.microsoft.com/office/drawing/2014/main" id="{32EAC669-BA43-4F58-9784-4CCDFE4D6F4E}"/>
                </a:ext>
                <a:ext uri="{C183D7F6-B498-43B3-948B-1728B52AA6E4}">
                  <adec:decorative xmlns:adec="http://schemas.microsoft.com/office/drawing/2017/decorative" val="1"/>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4" name="Forme libre : Forme 173">
              <a:extLst>
                <a:ext uri="{FF2B5EF4-FFF2-40B4-BE49-F238E27FC236}">
                  <a16:creationId xmlns:a16="http://schemas.microsoft.com/office/drawing/2014/main" id="{73CAE3B4-689F-4EC3-8CC9-EB6D360E3846}"/>
                </a:ext>
                <a:ext uri="{C183D7F6-B498-43B3-948B-1728B52AA6E4}">
                  <adec:decorative xmlns:adec="http://schemas.microsoft.com/office/drawing/2017/decorative" val="1"/>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3" name="Forme libre : Forme 172">
              <a:extLst>
                <a:ext uri="{FF2B5EF4-FFF2-40B4-BE49-F238E27FC236}">
                  <a16:creationId xmlns:a16="http://schemas.microsoft.com/office/drawing/2014/main" id="{8665978C-1CDF-4EF9-9A5C-4C6C0B3BE0F0}"/>
                </a:ext>
                <a:ext uri="{C183D7F6-B498-43B3-948B-1728B52AA6E4}">
                  <adec:decorative xmlns:adec="http://schemas.microsoft.com/office/drawing/2017/decorative" val="1"/>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2" name="Forme libre : Forme 171">
              <a:extLst>
                <a:ext uri="{FF2B5EF4-FFF2-40B4-BE49-F238E27FC236}">
                  <a16:creationId xmlns:a16="http://schemas.microsoft.com/office/drawing/2014/main" id="{97F81447-DAE2-4092-B156-2723E18064A7}"/>
                </a:ext>
                <a:ext uri="{C183D7F6-B498-43B3-948B-1728B52AA6E4}">
                  <adec:decorative xmlns:adec="http://schemas.microsoft.com/office/drawing/2017/decorative" val="1"/>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1" name="Forme libre : Forme 170">
              <a:extLst>
                <a:ext uri="{FF2B5EF4-FFF2-40B4-BE49-F238E27FC236}">
                  <a16:creationId xmlns:a16="http://schemas.microsoft.com/office/drawing/2014/main" id="{AB0C8140-456A-4593-9DC3-5A53E63B0CDF}"/>
                </a:ext>
                <a:ext uri="{C183D7F6-B498-43B3-948B-1728B52AA6E4}">
                  <adec:decorative xmlns:adec="http://schemas.microsoft.com/office/drawing/2017/decorative" val="1"/>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70" name="Forme libre : Forme 169">
              <a:extLst>
                <a:ext uri="{FF2B5EF4-FFF2-40B4-BE49-F238E27FC236}">
                  <a16:creationId xmlns:a16="http://schemas.microsoft.com/office/drawing/2014/main" id="{E1411ED6-803D-4C5A-8E92-8EAC28ACA255}"/>
                </a:ext>
                <a:ext uri="{C183D7F6-B498-43B3-948B-1728B52AA6E4}">
                  <adec:decorative xmlns:adec="http://schemas.microsoft.com/office/drawing/2017/decorative" val="1"/>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9" name="Forme libre : Forme 168">
              <a:extLst>
                <a:ext uri="{FF2B5EF4-FFF2-40B4-BE49-F238E27FC236}">
                  <a16:creationId xmlns:a16="http://schemas.microsoft.com/office/drawing/2014/main" id="{D3F198DF-8521-45A1-8BAE-4FC70FC420A8}"/>
                </a:ext>
                <a:ext uri="{C183D7F6-B498-43B3-948B-1728B52AA6E4}">
                  <adec:decorative xmlns:adec="http://schemas.microsoft.com/office/drawing/2017/decorative" val="1"/>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8" name="Forme libre : Forme 167">
              <a:extLst>
                <a:ext uri="{FF2B5EF4-FFF2-40B4-BE49-F238E27FC236}">
                  <a16:creationId xmlns:a16="http://schemas.microsoft.com/office/drawing/2014/main" id="{AAA80212-BA6E-448F-BA91-287462E1D34C}"/>
                </a:ext>
                <a:ext uri="{C183D7F6-B498-43B3-948B-1728B52AA6E4}">
                  <adec:decorative xmlns:adec="http://schemas.microsoft.com/office/drawing/2017/decorative" val="1"/>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167" name="Forme libre : Forme 166">
              <a:extLst>
                <a:ext uri="{FF2B5EF4-FFF2-40B4-BE49-F238E27FC236}">
                  <a16:creationId xmlns:a16="http://schemas.microsoft.com/office/drawing/2014/main" id="{5B8EBCCB-B7E3-4837-AA61-44D0A400EC96}"/>
                </a:ext>
                <a:ext uri="{C183D7F6-B498-43B3-948B-1728B52AA6E4}">
                  <adec:decorative xmlns:adec="http://schemas.microsoft.com/office/drawing/2017/decorative" val="1"/>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grpSp>
      <p:sp>
        <p:nvSpPr>
          <p:cNvPr id="96" name="Espace réservé du texte 9">
            <a:extLst>
              <a:ext uri="{FF2B5EF4-FFF2-40B4-BE49-F238E27FC236}">
                <a16:creationId xmlns:a16="http://schemas.microsoft.com/office/drawing/2014/main" id="{31DFD331-AE9E-4D35-BC5E-89A51E7CC6CF}"/>
              </a:ext>
            </a:extLst>
          </p:cNvPr>
          <p:cNvSpPr>
            <a:spLocks noGrp="1"/>
          </p:cNvSpPr>
          <p:nvPr>
            <p:ph type="body" sz="quarter" idx="15" hasCustomPrompt="1"/>
          </p:nvPr>
        </p:nvSpPr>
        <p:spPr>
          <a:xfrm>
            <a:off x="4937760" y="2080153"/>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5" name="Espace réservé du texte 9">
            <a:extLst>
              <a:ext uri="{FF2B5EF4-FFF2-40B4-BE49-F238E27FC236}">
                <a16:creationId xmlns:a16="http://schemas.microsoft.com/office/drawing/2014/main" id="{E4B2F207-6068-4806-A6CC-5A7FCB66A218}"/>
              </a:ext>
            </a:extLst>
          </p:cNvPr>
          <p:cNvSpPr>
            <a:spLocks noGrp="1"/>
          </p:cNvSpPr>
          <p:nvPr>
            <p:ph type="body" sz="quarter" idx="13"/>
          </p:nvPr>
        </p:nvSpPr>
        <p:spPr>
          <a:xfrm>
            <a:off x="4937760" y="2491866"/>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8" name="Espace réservé du texte 9">
            <a:extLst>
              <a:ext uri="{FF2B5EF4-FFF2-40B4-BE49-F238E27FC236}">
                <a16:creationId xmlns:a16="http://schemas.microsoft.com/office/drawing/2014/main" id="{8F52AD35-565E-4B3E-B63D-69F6C62E56DF}"/>
              </a:ext>
            </a:extLst>
          </p:cNvPr>
          <p:cNvSpPr>
            <a:spLocks noGrp="1"/>
          </p:cNvSpPr>
          <p:nvPr>
            <p:ph type="body" sz="quarter" idx="17" hasCustomPrompt="1"/>
          </p:nvPr>
        </p:nvSpPr>
        <p:spPr>
          <a:xfrm>
            <a:off x="4937760" y="3417082"/>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7" name="Espace réservé du texte 9">
            <a:extLst>
              <a:ext uri="{FF2B5EF4-FFF2-40B4-BE49-F238E27FC236}">
                <a16:creationId xmlns:a16="http://schemas.microsoft.com/office/drawing/2014/main" id="{62E32947-70DC-4299-A3C0-D8CFA7571844}"/>
              </a:ext>
            </a:extLst>
          </p:cNvPr>
          <p:cNvSpPr>
            <a:spLocks noGrp="1"/>
          </p:cNvSpPr>
          <p:nvPr>
            <p:ph type="body" sz="quarter" idx="16"/>
          </p:nvPr>
        </p:nvSpPr>
        <p:spPr>
          <a:xfrm>
            <a:off x="4937760" y="3837939"/>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100" name="Espace réservé du texte 9">
            <a:extLst>
              <a:ext uri="{FF2B5EF4-FFF2-40B4-BE49-F238E27FC236}">
                <a16:creationId xmlns:a16="http://schemas.microsoft.com/office/drawing/2014/main" id="{15906F94-3E6E-4731-9975-FE2377DBDC21}"/>
              </a:ext>
            </a:extLst>
          </p:cNvPr>
          <p:cNvSpPr>
            <a:spLocks noGrp="1"/>
          </p:cNvSpPr>
          <p:nvPr>
            <p:ph type="body" sz="quarter" idx="19" hasCustomPrompt="1"/>
          </p:nvPr>
        </p:nvSpPr>
        <p:spPr>
          <a:xfrm>
            <a:off x="4933747" y="4790587"/>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9" name="Espace réservé du texte 9">
            <a:extLst>
              <a:ext uri="{FF2B5EF4-FFF2-40B4-BE49-F238E27FC236}">
                <a16:creationId xmlns:a16="http://schemas.microsoft.com/office/drawing/2014/main" id="{F592EC28-81D2-494E-AD5C-BC4F4FCD303E}"/>
              </a:ext>
            </a:extLst>
          </p:cNvPr>
          <p:cNvSpPr>
            <a:spLocks noGrp="1"/>
          </p:cNvSpPr>
          <p:nvPr>
            <p:ph type="body" sz="quarter" idx="18"/>
          </p:nvPr>
        </p:nvSpPr>
        <p:spPr>
          <a:xfrm>
            <a:off x="4933747" y="5203301"/>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103" name="Espace réservé du texte 9">
            <a:extLst>
              <a:ext uri="{FF2B5EF4-FFF2-40B4-BE49-F238E27FC236}">
                <a16:creationId xmlns:a16="http://schemas.microsoft.com/office/drawing/2014/main" id="{6B4E489F-EE15-4460-875A-2FB75B72C5DD}"/>
              </a:ext>
            </a:extLst>
          </p:cNvPr>
          <p:cNvSpPr>
            <a:spLocks noGrp="1"/>
          </p:cNvSpPr>
          <p:nvPr>
            <p:ph type="body" sz="quarter" idx="21" hasCustomPrompt="1"/>
          </p:nvPr>
        </p:nvSpPr>
        <p:spPr>
          <a:xfrm>
            <a:off x="8486217" y="2080153"/>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102" name="Espace réservé du texte 9">
            <a:extLst>
              <a:ext uri="{FF2B5EF4-FFF2-40B4-BE49-F238E27FC236}">
                <a16:creationId xmlns:a16="http://schemas.microsoft.com/office/drawing/2014/main" id="{41D6DC40-2E7F-4703-B810-A9DF12E8CA4D}"/>
              </a:ext>
            </a:extLst>
          </p:cNvPr>
          <p:cNvSpPr>
            <a:spLocks noGrp="1"/>
          </p:cNvSpPr>
          <p:nvPr>
            <p:ph type="body" sz="quarter" idx="20"/>
          </p:nvPr>
        </p:nvSpPr>
        <p:spPr>
          <a:xfrm>
            <a:off x="8486217" y="2486550"/>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105" name="Espace réservé du texte 9">
            <a:extLst>
              <a:ext uri="{FF2B5EF4-FFF2-40B4-BE49-F238E27FC236}">
                <a16:creationId xmlns:a16="http://schemas.microsoft.com/office/drawing/2014/main" id="{8D1334C0-9B97-4769-8EC5-505D553AD531}"/>
              </a:ext>
            </a:extLst>
          </p:cNvPr>
          <p:cNvSpPr>
            <a:spLocks noGrp="1"/>
          </p:cNvSpPr>
          <p:nvPr>
            <p:ph type="body" sz="quarter" idx="23" hasCustomPrompt="1"/>
          </p:nvPr>
        </p:nvSpPr>
        <p:spPr>
          <a:xfrm>
            <a:off x="8486217" y="3417082"/>
            <a:ext cx="3200400" cy="365760"/>
          </a:xfrm>
        </p:spPr>
        <p:txBody>
          <a:bodyPr rtlCol="0">
            <a:noAutofit/>
          </a:bodyPr>
          <a:lstStyle>
            <a:lvl1pPr marL="0" indent="0">
              <a:lnSpc>
                <a:spcPts val="2400"/>
              </a:lnSpc>
              <a:spcBef>
                <a:spcPts val="0"/>
              </a:spcBef>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104" name="Espace réservé du texte 9">
            <a:extLst>
              <a:ext uri="{FF2B5EF4-FFF2-40B4-BE49-F238E27FC236}">
                <a16:creationId xmlns:a16="http://schemas.microsoft.com/office/drawing/2014/main" id="{77627840-21B3-4981-A379-398FD9F5B7EF}"/>
              </a:ext>
            </a:extLst>
          </p:cNvPr>
          <p:cNvSpPr>
            <a:spLocks noGrp="1"/>
          </p:cNvSpPr>
          <p:nvPr>
            <p:ph type="body" sz="quarter" idx="22"/>
          </p:nvPr>
        </p:nvSpPr>
        <p:spPr>
          <a:xfrm>
            <a:off x="8486217" y="3832623"/>
            <a:ext cx="3200400" cy="7315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209" name="Espace réservé de la date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210" name="Espace réservé du pied de page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211" name="Espace réservé du numéro de diapositive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ution">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800850" cy="1325880"/>
          </a:xfrm>
        </p:spPr>
        <p:txBody>
          <a:bodyPr rtlCol="0" anchor="t" anchorCtr="0"/>
          <a:lstStyle>
            <a:lvl1pPr>
              <a:defRPr lang="fr-FR" cap="all" baseline="0">
                <a:solidFill>
                  <a:schemeClr val="tx2"/>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0C962441-913E-484B-806B-8AD5CE673426}"/>
              </a:ext>
              <a:ext uri="{C183D7F6-B498-43B3-948B-1728B52AA6E4}">
                <adec:decorative xmlns:adec="http://schemas.microsoft.com/office/drawing/2017/decorative" val="1"/>
              </a:ext>
            </a:extLst>
          </p:cNvPr>
          <p:cNvGrpSpPr/>
          <p:nvPr userDrawn="1"/>
        </p:nvGrpSpPr>
        <p:grpSpPr>
          <a:xfrm>
            <a:off x="-33209" y="-16980"/>
            <a:ext cx="4096193" cy="6874980"/>
            <a:chOff x="-33209" y="-16980"/>
            <a:chExt cx="4096193" cy="6874980"/>
          </a:xfrm>
        </p:grpSpPr>
        <p:sp>
          <p:nvSpPr>
            <p:cNvPr id="7" name="Rectangle 6">
              <a:extLst>
                <a:ext uri="{FF2B5EF4-FFF2-40B4-BE49-F238E27FC236}">
                  <a16:creationId xmlns:a16="http://schemas.microsoft.com/office/drawing/2014/main" id="{E557D1F3-8C55-47FE-B39A-86D30F8FFEA1}"/>
                </a:ext>
              </a:extLst>
            </p:cNvPr>
            <p:cNvSpPr/>
            <p:nvPr userDrawn="1"/>
          </p:nvSpPr>
          <p:spPr>
            <a:xfrm>
              <a:off x="11888" y="0"/>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14860"/>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a:off x="2033016"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2033016" y="40596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5" name="Image 34" descr="Motif à bandes noir et blanc&#10;&#10;Description générée automatiquement avec un niveau de confiance faible">
              <a:extLst>
                <a:ext uri="{FF2B5EF4-FFF2-40B4-BE49-F238E27FC236}">
                  <a16:creationId xmlns:a16="http://schemas.microsoft.com/office/drawing/2014/main" id="{731DC170-FB16-45F8-B62C-DCAB2B9AC310}"/>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6980"/>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2029968" y="6045049"/>
              <a:ext cx="2029968"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9384"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9868" y="2000264"/>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40" name="Groupe 39">
              <a:extLst>
                <a:ext uri="{FF2B5EF4-FFF2-40B4-BE49-F238E27FC236}">
                  <a16:creationId xmlns:a16="http://schemas.microsoft.com/office/drawing/2014/main" id="{3A847BA4-24DF-47BE-BE28-02415C2A2D3C}"/>
                </a:ext>
              </a:extLst>
            </p:cNvPr>
            <p:cNvGrpSpPr/>
            <p:nvPr userDrawn="1"/>
          </p:nvGrpSpPr>
          <p:grpSpPr>
            <a:xfrm>
              <a:off x="100242" y="2099803"/>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52952"/>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33209" y="199954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p:cNvCxnSpPr>
            <p:nvPr userDrawn="1"/>
          </p:nvCxnSpPr>
          <p:spPr>
            <a:xfrm flipV="1">
              <a:off x="-33209" y="2009066"/>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2923530"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sp>
        <p:nvSpPr>
          <p:cNvPr id="75" name="Espace réservé du texte 9">
            <a:extLst>
              <a:ext uri="{FF2B5EF4-FFF2-40B4-BE49-F238E27FC236}">
                <a16:creationId xmlns:a16="http://schemas.microsoft.com/office/drawing/2014/main" id="{4416EFAA-C2FD-4F04-91E3-9F1FA3533A94}"/>
              </a:ext>
            </a:extLst>
          </p:cNvPr>
          <p:cNvSpPr>
            <a:spLocks noGrp="1"/>
          </p:cNvSpPr>
          <p:nvPr>
            <p:ph type="body" sz="quarter" idx="15" hasCustomPrompt="1"/>
          </p:nvPr>
        </p:nvSpPr>
        <p:spPr>
          <a:xfrm>
            <a:off x="4937760" y="2084832"/>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2" name="Espace réservé du texte 9">
            <a:extLst>
              <a:ext uri="{FF2B5EF4-FFF2-40B4-BE49-F238E27FC236}">
                <a16:creationId xmlns:a16="http://schemas.microsoft.com/office/drawing/2014/main" id="{0BAC0AED-8273-498E-ABB8-65CD10B00735}"/>
              </a:ext>
            </a:extLst>
          </p:cNvPr>
          <p:cNvSpPr>
            <a:spLocks noGrp="1"/>
          </p:cNvSpPr>
          <p:nvPr>
            <p:ph type="body" sz="quarter" idx="13"/>
          </p:nvPr>
        </p:nvSpPr>
        <p:spPr>
          <a:xfrm>
            <a:off x="4914900" y="2496312"/>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2" name="Espace réservé du texte 9">
            <a:extLst>
              <a:ext uri="{FF2B5EF4-FFF2-40B4-BE49-F238E27FC236}">
                <a16:creationId xmlns:a16="http://schemas.microsoft.com/office/drawing/2014/main" id="{0FACFED0-6B1D-4868-929E-C9101D8B7DE1}"/>
              </a:ext>
            </a:extLst>
          </p:cNvPr>
          <p:cNvSpPr>
            <a:spLocks noGrp="1"/>
          </p:cNvSpPr>
          <p:nvPr>
            <p:ph type="body" sz="quarter" idx="16" hasCustomPrompt="1"/>
          </p:nvPr>
        </p:nvSpPr>
        <p:spPr>
          <a:xfrm>
            <a:off x="8538777" y="2084832"/>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4" name="Espace réservé du texte 9">
            <a:extLst>
              <a:ext uri="{FF2B5EF4-FFF2-40B4-BE49-F238E27FC236}">
                <a16:creationId xmlns:a16="http://schemas.microsoft.com/office/drawing/2014/main" id="{A3276736-0B83-4D4F-B7D9-AAEF95E38AE5}"/>
              </a:ext>
            </a:extLst>
          </p:cNvPr>
          <p:cNvSpPr>
            <a:spLocks noGrp="1"/>
          </p:cNvSpPr>
          <p:nvPr>
            <p:ph type="body" sz="quarter" idx="14"/>
          </p:nvPr>
        </p:nvSpPr>
        <p:spPr>
          <a:xfrm>
            <a:off x="8535924" y="2496312"/>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5" name="Espace réservé du texte 9">
            <a:extLst>
              <a:ext uri="{FF2B5EF4-FFF2-40B4-BE49-F238E27FC236}">
                <a16:creationId xmlns:a16="http://schemas.microsoft.com/office/drawing/2014/main" id="{B57AD20F-1E1B-4FD3-8A76-E07A91002B85}"/>
              </a:ext>
            </a:extLst>
          </p:cNvPr>
          <p:cNvSpPr>
            <a:spLocks noGrp="1"/>
          </p:cNvSpPr>
          <p:nvPr>
            <p:ph type="body" sz="quarter" idx="19" hasCustomPrompt="1"/>
          </p:nvPr>
        </p:nvSpPr>
        <p:spPr>
          <a:xfrm>
            <a:off x="4937760" y="3838956"/>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3" name="Espace réservé du texte 9">
            <a:extLst>
              <a:ext uri="{FF2B5EF4-FFF2-40B4-BE49-F238E27FC236}">
                <a16:creationId xmlns:a16="http://schemas.microsoft.com/office/drawing/2014/main" id="{6688431F-3AD3-44AD-A5DF-E032B167CC02}"/>
              </a:ext>
            </a:extLst>
          </p:cNvPr>
          <p:cNvSpPr>
            <a:spLocks noGrp="1"/>
          </p:cNvSpPr>
          <p:nvPr>
            <p:ph type="body" sz="quarter" idx="17"/>
          </p:nvPr>
        </p:nvSpPr>
        <p:spPr>
          <a:xfrm>
            <a:off x="4937760" y="4255479"/>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96" name="Espace réservé du texte 9">
            <a:extLst>
              <a:ext uri="{FF2B5EF4-FFF2-40B4-BE49-F238E27FC236}">
                <a16:creationId xmlns:a16="http://schemas.microsoft.com/office/drawing/2014/main" id="{F1B1DAAB-37E2-4803-8DF8-A56E6FFF054E}"/>
              </a:ext>
            </a:extLst>
          </p:cNvPr>
          <p:cNvSpPr>
            <a:spLocks noGrp="1"/>
          </p:cNvSpPr>
          <p:nvPr>
            <p:ph type="body" sz="quarter" idx="20" hasCustomPrompt="1"/>
          </p:nvPr>
        </p:nvSpPr>
        <p:spPr>
          <a:xfrm>
            <a:off x="8535924" y="3838956"/>
            <a:ext cx="3200400" cy="365760"/>
          </a:xfrm>
        </p:spPr>
        <p:txBody>
          <a:bodyPr rtlCol="0">
            <a:noAutofit/>
          </a:bodyPr>
          <a:lstStyle>
            <a:lvl1pPr marL="0" indent="0">
              <a:lnSpc>
                <a:spcPts val="2400"/>
              </a:lnSpc>
              <a:buNone/>
              <a:defRPr lang="fr-FR" sz="2000" b="1" cap="all" baseline="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94" name="Espace réservé du texte 9">
            <a:extLst>
              <a:ext uri="{FF2B5EF4-FFF2-40B4-BE49-F238E27FC236}">
                <a16:creationId xmlns:a16="http://schemas.microsoft.com/office/drawing/2014/main" id="{E9E9B407-35B1-4B56-BB6A-4895E5AC4CC3}"/>
              </a:ext>
            </a:extLst>
          </p:cNvPr>
          <p:cNvSpPr>
            <a:spLocks noGrp="1"/>
          </p:cNvSpPr>
          <p:nvPr>
            <p:ph type="body" sz="quarter" idx="18"/>
          </p:nvPr>
        </p:nvSpPr>
        <p:spPr>
          <a:xfrm>
            <a:off x="8535924" y="4252806"/>
            <a:ext cx="3200400" cy="1188720"/>
          </a:xfrm>
        </p:spPr>
        <p:txBody>
          <a:bodyPr rtlCol="0">
            <a:normAutofit/>
          </a:bodyPr>
          <a:lstStyle>
            <a:lvl1pPr marL="0" indent="0">
              <a:lnSpc>
                <a:spcPts val="1800"/>
              </a:lnSpc>
              <a:spcBef>
                <a:spcPts val="0"/>
              </a:spcBef>
              <a:buNone/>
              <a:defRPr lang="fr-FR" sz="14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69" name="Espace réservé de la date 3">
            <a:extLst>
              <a:ext uri="{FF2B5EF4-FFF2-40B4-BE49-F238E27FC236}">
                <a16:creationId xmlns:a16="http://schemas.microsoft.com/office/drawing/2014/main" id="{E2B0C6B8-E2CB-460E-BBC8-AC4339C89DB2}"/>
              </a:ext>
            </a:extLst>
          </p:cNvPr>
          <p:cNvSpPr>
            <a:spLocks noGrp="1"/>
          </p:cNvSpPr>
          <p:nvPr>
            <p:ph type="dt" sz="half" idx="10"/>
          </p:nvPr>
        </p:nvSpPr>
        <p:spPr>
          <a:xfrm>
            <a:off x="4937760" y="6353175"/>
            <a:ext cx="1097280" cy="365125"/>
          </a:xfrm>
        </p:spPr>
        <p:txBody>
          <a:bodyPr rtlCol="0"/>
          <a:lstStyle>
            <a:lvl1pPr>
              <a:defRPr lang="fr-FR">
                <a:solidFill>
                  <a:schemeClr val="bg1"/>
                </a:solidFill>
              </a:defRPr>
            </a:lvl1pPr>
          </a:lstStyle>
          <a:p>
            <a:pPr rtl="0"/>
            <a:r>
              <a:rPr lang="fr-FR"/>
              <a:t>20XX</a:t>
            </a:r>
          </a:p>
        </p:txBody>
      </p:sp>
      <p:sp>
        <p:nvSpPr>
          <p:cNvPr id="70" name="Espace réservé du pied de page 4">
            <a:extLst>
              <a:ext uri="{FF2B5EF4-FFF2-40B4-BE49-F238E27FC236}">
                <a16:creationId xmlns:a16="http://schemas.microsoft.com/office/drawing/2014/main" id="{433844D3-0FDA-4C97-9B21-5021A38E4FC2}"/>
              </a:ext>
            </a:extLst>
          </p:cNvPr>
          <p:cNvSpPr>
            <a:spLocks noGrp="1"/>
          </p:cNvSpPr>
          <p:nvPr>
            <p:ph type="ftr" sz="quarter" idx="11"/>
          </p:nvPr>
        </p:nvSpPr>
        <p:spPr>
          <a:xfrm>
            <a:off x="7436167" y="6350000"/>
            <a:ext cx="2286000" cy="365125"/>
          </a:xfrm>
        </p:spPr>
        <p:txBody>
          <a:bodyPr rtlCol="0"/>
          <a:lstStyle>
            <a:lvl1pPr>
              <a:defRPr lang="fr-FR">
                <a:solidFill>
                  <a:schemeClr val="bg1"/>
                </a:solidFill>
              </a:defRPr>
            </a:lvl1pPr>
          </a:lstStyle>
          <a:p>
            <a:pPr rtl="0"/>
            <a:r>
              <a:rPr lang="fr-FR" dirty="0"/>
              <a:t>Titre du pitch deck</a:t>
            </a:r>
          </a:p>
        </p:txBody>
      </p:sp>
      <p:sp>
        <p:nvSpPr>
          <p:cNvPr id="71" name="Espace réservé du numéro de diapositive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ésentation du produit">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5" name="Groupe 4">
            <a:extLst>
              <a:ext uri="{FF2B5EF4-FFF2-40B4-BE49-F238E27FC236}">
                <a16:creationId xmlns:a16="http://schemas.microsoft.com/office/drawing/2014/main" id="{76A6A8D4-352A-4CDF-8E34-3A3E06402913}"/>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grpSp>
          <p:nvGrpSpPr>
            <p:cNvPr id="3" name="Groupe 2">
              <a:extLst>
                <a:ext uri="{FF2B5EF4-FFF2-40B4-BE49-F238E27FC236}">
                  <a16:creationId xmlns:a16="http://schemas.microsoft.com/office/drawing/2014/main" id="{4CDCB077-A12F-4FE0-AD96-924BF98DBB84}"/>
                </a:ext>
                <a:ext uri="{C183D7F6-B498-43B3-948B-1728B52AA6E4}">
                  <adec:decorative xmlns:adec="http://schemas.microsoft.com/office/drawing/2017/decorative" val="1"/>
                </a:ext>
              </a:extLst>
            </p:cNvPr>
            <p:cNvGrpSpPr/>
            <p:nvPr userDrawn="1"/>
          </p:nvGrpSpPr>
          <p:grpSpPr>
            <a:xfrm>
              <a:off x="8138160" y="-7084"/>
              <a:ext cx="4053840" cy="4061621"/>
              <a:chOff x="8138160" y="-7084"/>
              <a:chExt cx="4053840" cy="4061621"/>
            </a:xfrm>
          </p:grpSpPr>
          <p:sp>
            <p:nvSpPr>
              <p:cNvPr id="39" name="Rectangle 38">
                <a:extLst>
                  <a:ext uri="{FF2B5EF4-FFF2-40B4-BE49-F238E27FC236}">
                    <a16:creationId xmlns:a16="http://schemas.microsoft.com/office/drawing/2014/main" id="{9837D25D-BADF-40E0-B7F9-1288B53AA656}"/>
                  </a:ext>
                </a:extLst>
              </p:cNvPr>
              <p:cNvSpPr/>
              <p:nvPr userDrawn="1"/>
            </p:nvSpPr>
            <p:spPr>
              <a:xfrm flipH="1">
                <a:off x="8138160" y="2017039"/>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8" name="Graphisme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grpSp>
          <p:nvGrpSpPr>
            <p:cNvPr id="4" name="Groupe 3">
              <a:extLst>
                <a:ext uri="{FF2B5EF4-FFF2-40B4-BE49-F238E27FC236}">
                  <a16:creationId xmlns:a16="http://schemas.microsoft.com/office/drawing/2014/main" id="{17B41BF2-DA71-4B06-A2F0-757A5EF7047C}"/>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sp>
            <p:nvSpPr>
              <p:cNvPr id="32" name="Rectangle 31">
                <a:extLst>
                  <a:ext uri="{FF2B5EF4-FFF2-40B4-BE49-F238E27FC236}">
                    <a16:creationId xmlns:a16="http://schemas.microsoft.com/office/drawing/2014/main" id="{F4EB6F2E-2621-4EB5-A04D-906FD08CED87}"/>
                  </a:ext>
                </a:extLst>
              </p:cNvPr>
              <p:cNvSpPr/>
              <p:nvPr userDrawn="1"/>
            </p:nvSpPr>
            <p:spPr>
              <a:xfrm flipH="1">
                <a:off x="8138160" y="4868828"/>
                <a:ext cx="2032942" cy="1997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4468" y="4044603"/>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5" name="Image 34" descr="Motif à bandes noir et blanc&#10;&#10;Description générée automatiquement avec un niveau de confiance faibl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2419" y="5079562"/>
                <a:ext cx="2019299" cy="999451"/>
              </a:xfrm>
              <a:prstGeom prst="rect">
                <a:avLst/>
              </a:prstGeom>
            </p:spPr>
          </p:pic>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7489" y="-12136"/>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62032" y="6020759"/>
                <a:ext cx="2029968" cy="83724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8160" y="4863676"/>
                <a:ext cx="2029968" cy="1997992"/>
              </a:xfrm>
              <a:prstGeom prst="rect">
                <a:avLst/>
              </a:prstGeom>
            </p:spPr>
          </p:pic>
          <p:grpSp>
            <p:nvGrpSpPr>
              <p:cNvPr id="40" name="Groupe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8138160" y="2028241"/>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p:cNvCxnSpPr>
              <p:nvPr userDrawn="1"/>
            </p:nvCxnSpPr>
            <p:spPr>
              <a:xfrm flipV="1">
                <a:off x="8094267" y="2005958"/>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11051006" y="186812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grpSp>
      <p:sp>
        <p:nvSpPr>
          <p:cNvPr id="69" name="Espace réservé du texte 9">
            <a:extLst>
              <a:ext uri="{FF2B5EF4-FFF2-40B4-BE49-F238E27FC236}">
                <a16:creationId xmlns:a16="http://schemas.microsoft.com/office/drawing/2014/main" id="{DEE368EA-C32D-4066-8292-11EB5B67AB3C}"/>
              </a:ext>
            </a:extLst>
          </p:cNvPr>
          <p:cNvSpPr>
            <a:spLocks noGrp="1"/>
          </p:cNvSpPr>
          <p:nvPr>
            <p:ph type="body" sz="quarter" idx="15" hasCustomPrompt="1"/>
          </p:nvPr>
        </p:nvSpPr>
        <p:spPr>
          <a:xfrm>
            <a:off x="914400" y="2084832"/>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496312"/>
            <a:ext cx="3200400" cy="11887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0" name="Espace réservé du texte 9">
            <a:extLst>
              <a:ext uri="{FF2B5EF4-FFF2-40B4-BE49-F238E27FC236}">
                <a16:creationId xmlns:a16="http://schemas.microsoft.com/office/drawing/2014/main" id="{C3E5ADF3-741C-452B-9B49-005E753E6E0B}"/>
              </a:ext>
            </a:extLst>
          </p:cNvPr>
          <p:cNvSpPr>
            <a:spLocks noGrp="1"/>
          </p:cNvSpPr>
          <p:nvPr>
            <p:ph type="body" sz="quarter" idx="16" hasCustomPrompt="1"/>
          </p:nvPr>
        </p:nvSpPr>
        <p:spPr>
          <a:xfrm>
            <a:off x="4538277" y="2084832"/>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68" name="Espace réservé du texte 9">
            <a:extLst>
              <a:ext uri="{FF2B5EF4-FFF2-40B4-BE49-F238E27FC236}">
                <a16:creationId xmlns:a16="http://schemas.microsoft.com/office/drawing/2014/main" id="{2C541281-49BC-4F14-B167-DE14FE3A622C}"/>
              </a:ext>
            </a:extLst>
          </p:cNvPr>
          <p:cNvSpPr>
            <a:spLocks noGrp="1"/>
          </p:cNvSpPr>
          <p:nvPr>
            <p:ph type="body" sz="quarter" idx="14"/>
          </p:nvPr>
        </p:nvSpPr>
        <p:spPr>
          <a:xfrm>
            <a:off x="4535424" y="2496312"/>
            <a:ext cx="3200400" cy="118872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3" name="Espace réservé du texte 9">
            <a:extLst>
              <a:ext uri="{FF2B5EF4-FFF2-40B4-BE49-F238E27FC236}">
                <a16:creationId xmlns:a16="http://schemas.microsoft.com/office/drawing/2014/main" id="{3B7B080D-47B1-4B65-8638-AD5E3240EDA7}"/>
              </a:ext>
            </a:extLst>
          </p:cNvPr>
          <p:cNvSpPr>
            <a:spLocks noGrp="1"/>
          </p:cNvSpPr>
          <p:nvPr>
            <p:ph type="body" sz="quarter" idx="19" hasCustomPrompt="1"/>
          </p:nvPr>
        </p:nvSpPr>
        <p:spPr>
          <a:xfrm>
            <a:off x="914400" y="3840480"/>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1" name="Espace réservé du texte 9">
            <a:extLst>
              <a:ext uri="{FF2B5EF4-FFF2-40B4-BE49-F238E27FC236}">
                <a16:creationId xmlns:a16="http://schemas.microsoft.com/office/drawing/2014/main" id="{AA51BCEC-2845-4DF6-8F9A-2B163EC16DD5}"/>
              </a:ext>
            </a:extLst>
          </p:cNvPr>
          <p:cNvSpPr>
            <a:spLocks noGrp="1"/>
          </p:cNvSpPr>
          <p:nvPr>
            <p:ph type="body" sz="quarter" idx="17"/>
          </p:nvPr>
        </p:nvSpPr>
        <p:spPr>
          <a:xfrm>
            <a:off x="914400" y="4251960"/>
            <a:ext cx="3200400" cy="114300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74" name="Espace réservé du texte 9">
            <a:extLst>
              <a:ext uri="{FF2B5EF4-FFF2-40B4-BE49-F238E27FC236}">
                <a16:creationId xmlns:a16="http://schemas.microsoft.com/office/drawing/2014/main" id="{5B98F8C8-0931-4E43-ABDE-8A700DD269D7}"/>
              </a:ext>
            </a:extLst>
          </p:cNvPr>
          <p:cNvSpPr>
            <a:spLocks noGrp="1"/>
          </p:cNvSpPr>
          <p:nvPr>
            <p:ph type="body" sz="quarter" idx="20" hasCustomPrompt="1"/>
          </p:nvPr>
        </p:nvSpPr>
        <p:spPr>
          <a:xfrm>
            <a:off x="4535424" y="3840480"/>
            <a:ext cx="3200400" cy="365760"/>
          </a:xfrm>
        </p:spPr>
        <p:txBody>
          <a:bodyPr rtlCol="0">
            <a:noAutofit/>
          </a:bodyPr>
          <a:lstStyle>
            <a:lvl1pPr marL="0" indent="0">
              <a:lnSpc>
                <a:spcPts val="2400"/>
              </a:lnSpc>
              <a:buNone/>
              <a:defRPr lang="fr-FR" sz="2000" b="1" cap="all" baseline="0">
                <a:solidFill>
                  <a:schemeClr val="accent3"/>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AJOUTER UN SOUS-TITRE</a:t>
            </a:r>
          </a:p>
        </p:txBody>
      </p:sp>
      <p:sp>
        <p:nvSpPr>
          <p:cNvPr id="72" name="Espace réservé du texte 9">
            <a:extLst>
              <a:ext uri="{FF2B5EF4-FFF2-40B4-BE49-F238E27FC236}">
                <a16:creationId xmlns:a16="http://schemas.microsoft.com/office/drawing/2014/main" id="{126E196B-9448-4FBE-A134-65735F8ED97F}"/>
              </a:ext>
            </a:extLst>
          </p:cNvPr>
          <p:cNvSpPr>
            <a:spLocks noGrp="1"/>
          </p:cNvSpPr>
          <p:nvPr>
            <p:ph type="body" sz="quarter" idx="18"/>
          </p:nvPr>
        </p:nvSpPr>
        <p:spPr>
          <a:xfrm>
            <a:off x="4535424" y="4251960"/>
            <a:ext cx="3200400" cy="1143000"/>
          </a:xfrm>
        </p:spPr>
        <p:txBody>
          <a:bodyPr rtlCol="0">
            <a:normAutofit/>
          </a:bodyPr>
          <a:lstStyle>
            <a:lvl1pPr marL="0" indent="0">
              <a:lnSpc>
                <a:spcPts val="1800"/>
              </a:lnSpc>
              <a:spcBef>
                <a:spcPts val="0"/>
              </a:spcBef>
              <a:buNone/>
              <a:defRPr lang="fr-FR" sz="1400">
                <a:solidFill>
                  <a:schemeClr val="tx1"/>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65" name="Espace réservé de la date 3">
            <a:extLst>
              <a:ext uri="{FF2B5EF4-FFF2-40B4-BE49-F238E27FC236}">
                <a16:creationId xmlns:a16="http://schemas.microsoft.com/office/drawing/2014/main" id="{405B8744-A7AF-461F-9103-708D9BFE8947}"/>
              </a:ext>
            </a:extLst>
          </p:cNvPr>
          <p:cNvSpPr>
            <a:spLocks noGrp="1"/>
          </p:cNvSpPr>
          <p:nvPr>
            <p:ph type="dt" sz="half" idx="10"/>
          </p:nvPr>
        </p:nvSpPr>
        <p:spPr>
          <a:xfrm>
            <a:off x="914400" y="6355080"/>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66" name="Espace réservé du pied de page 4">
            <a:extLst>
              <a:ext uri="{FF2B5EF4-FFF2-40B4-BE49-F238E27FC236}">
                <a16:creationId xmlns:a16="http://schemas.microsoft.com/office/drawing/2014/main" id="{C902A11D-5CD4-4561-882F-26EA89ADC0F9}"/>
              </a:ext>
            </a:extLst>
          </p:cNvPr>
          <p:cNvSpPr>
            <a:spLocks noGrp="1"/>
          </p:cNvSpPr>
          <p:nvPr>
            <p:ph type="ftr" sz="quarter" idx="11"/>
          </p:nvPr>
        </p:nvSpPr>
        <p:spPr>
          <a:xfrm>
            <a:off x="5499886" y="6355080"/>
            <a:ext cx="2286000" cy="365125"/>
          </a:xfrm>
        </p:spPr>
        <p:txBody>
          <a:bodyPr rtlCol="0"/>
          <a:lstStyle>
            <a:lvl1pPr>
              <a:defRPr lang="fr-FR">
                <a:solidFill>
                  <a:schemeClr val="tx1">
                    <a:lumMod val="75000"/>
                    <a:lumOff val="25000"/>
                  </a:schemeClr>
                </a:solidFill>
              </a:defRPr>
            </a:lvl1pPr>
          </a:lstStyle>
          <a:p>
            <a:pPr rtl="0"/>
            <a:r>
              <a:rPr lang="fr-FR"/>
              <a:t>Titre du pitch deck</a:t>
            </a:r>
          </a:p>
        </p:txBody>
      </p:sp>
      <p:sp>
        <p:nvSpPr>
          <p:cNvPr id="67" name="Espace réservé du numéro de diapositive 5">
            <a:extLst>
              <a:ext uri="{FF2B5EF4-FFF2-40B4-BE49-F238E27FC236}">
                <a16:creationId xmlns:a16="http://schemas.microsoft.com/office/drawing/2014/main" id="{F0739A04-E734-4FCE-954E-0C4FB1A4CA7A}"/>
              </a:ext>
            </a:extLst>
          </p:cNvPr>
          <p:cNvSpPr>
            <a:spLocks noGrp="1"/>
          </p:cNvSpPr>
          <p:nvPr>
            <p:ph type="sldNum" sz="quarter" idx="12"/>
          </p:nvPr>
        </p:nvSpPr>
        <p:spPr>
          <a:xfrm>
            <a:off x="11274091" y="635508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325940455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à gauche">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8" name="Graphisme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rtlCol="0" anchor="t" anchorCtr="0"/>
          <a:lstStyle>
            <a:lvl1pPr>
              <a:defRPr lang="fr-FR" cap="all" baseline="0">
                <a:solidFill>
                  <a:schemeClr val="tx2"/>
                </a:solidFill>
              </a:defRPr>
            </a:lvl1pPr>
          </a:lstStyle>
          <a:p>
            <a:pPr rtl="0"/>
            <a:r>
              <a:rPr lang="fr-FR"/>
              <a:t>CLIQUEZ POUR AJOUTER UN TITRE</a:t>
            </a:r>
          </a:p>
        </p:txBody>
      </p:sp>
      <p:sp>
        <p:nvSpPr>
          <p:cNvPr id="10" name="Espace réservé du texte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206377"/>
            <a:ext cx="6800850" cy="3840480"/>
          </a:xfrm>
        </p:spPr>
        <p:txBody>
          <a:bodyPr rtlCol="0">
            <a:normAutofit/>
          </a:bodyPr>
          <a:lstStyle>
            <a:lvl1pPr marL="0" indent="0">
              <a:lnSpc>
                <a:spcPts val="2400"/>
              </a:lnSpc>
              <a:buNone/>
              <a:defRPr lang="fr-FR" sz="1800">
                <a:solidFill>
                  <a:schemeClr val="tx2"/>
                </a:solidFill>
              </a:defRPr>
            </a:lvl1pPr>
            <a:lvl2pPr marL="457200" indent="0">
              <a:buNone/>
              <a:defRPr lang="fr-FR" sz="1800"/>
            </a:lvl2pPr>
            <a:lvl3pPr marL="914400" indent="0">
              <a:buNone/>
              <a:defRPr lang="fr-FR" sz="1800"/>
            </a:lvl3pPr>
            <a:lvl4pPr marL="1371600" indent="0">
              <a:buNone/>
              <a:defRPr lang="fr-FR" sz="1800"/>
            </a:lvl4pPr>
            <a:lvl5pPr marL="1828800" indent="0">
              <a:buNone/>
              <a:defRPr lang="fr-FR" sz="1800"/>
            </a:lvl5pPr>
          </a:lstStyle>
          <a:p>
            <a:pPr lvl="0" rtl="0"/>
            <a:r>
              <a:rPr lang="fr-FR"/>
              <a:t>Cliquez pour modifier les styles du texte du masque</a:t>
            </a:r>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5" name="Image 34" descr="Motif à bandes noir et blanc&#10;&#10;Description générée automatiquement avec un niveau de confiance faibl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e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7" name="Espace réservé de la date 3">
            <a:extLst>
              <a:ext uri="{FF2B5EF4-FFF2-40B4-BE49-F238E27FC236}">
                <a16:creationId xmlns:a16="http://schemas.microsoft.com/office/drawing/2014/main" id="{56895315-7883-40AA-AB6E-E7F8B77E5BAC}"/>
              </a:ext>
            </a:extLst>
          </p:cNvPr>
          <p:cNvSpPr>
            <a:spLocks noGrp="1"/>
          </p:cNvSpPr>
          <p:nvPr>
            <p:ph type="dt" sz="half" idx="10"/>
          </p:nvPr>
        </p:nvSpPr>
        <p:spPr>
          <a:xfrm>
            <a:off x="914400" y="6355080"/>
            <a:ext cx="1097280" cy="365125"/>
          </a:xfrm>
        </p:spPr>
        <p:txBody>
          <a:bodyPr rtlCol="0"/>
          <a:lstStyle>
            <a:lvl1pPr>
              <a:defRPr lang="fr-FR">
                <a:solidFill>
                  <a:schemeClr val="bg1"/>
                </a:solidFill>
              </a:defRPr>
            </a:lvl1pPr>
          </a:lstStyle>
          <a:p>
            <a:pPr rtl="0"/>
            <a:r>
              <a:rPr lang="fr-FR"/>
              <a:t>20XX</a:t>
            </a:r>
          </a:p>
        </p:txBody>
      </p:sp>
      <p:sp>
        <p:nvSpPr>
          <p:cNvPr id="68" name="Espace réservé du pied de page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rtlCol="0"/>
          <a:lstStyle>
            <a:lvl1pPr>
              <a:defRPr lang="fr-FR">
                <a:solidFill>
                  <a:schemeClr val="bg1"/>
                </a:solidFill>
              </a:defRPr>
            </a:lvl1pPr>
          </a:lstStyle>
          <a:p>
            <a:pPr rtl="0"/>
            <a:r>
              <a:rPr lang="fr-FR"/>
              <a:t>Titre du pitch deck</a:t>
            </a:r>
          </a:p>
        </p:txBody>
      </p:sp>
      <p:sp>
        <p:nvSpPr>
          <p:cNvPr id="69" name="Espace réservé du numéro de diapositive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tête de section">
    <p:bg>
      <p:bgPr>
        <a:solidFill>
          <a:schemeClr val="accent3"/>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2029040"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 name="Titr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605937" y="1098339"/>
            <a:ext cx="5099392" cy="2264112"/>
          </a:xfrm>
        </p:spPr>
        <p:txBody>
          <a:bodyPr rtlCol="0" anchor="b"/>
          <a:lstStyle>
            <a:lvl1pPr algn="ctr">
              <a:defRPr lang="fr-FR" sz="6000" cap="all" baseline="0">
                <a:solidFill>
                  <a:schemeClr val="tx2"/>
                </a:solidFill>
              </a:defRPr>
            </a:lvl1pPr>
          </a:lstStyle>
          <a:p>
            <a:pPr rtl="0"/>
            <a:r>
              <a:rPr lang="fr-FR" dirty="0"/>
              <a:t>Cliquez pour AJOUTER UN TITRE</a:t>
            </a:r>
          </a:p>
        </p:txBody>
      </p:sp>
      <p:sp>
        <p:nvSpPr>
          <p:cNvPr id="168" name="Rectangle 9">
            <a:extLst>
              <a:ext uri="{FF2B5EF4-FFF2-40B4-BE49-F238E27FC236}">
                <a16:creationId xmlns:a16="http://schemas.microsoft.com/office/drawing/2014/main" id="{D0B57759-E007-4FD0-9C6B-356DC53050C4}"/>
              </a:ext>
            </a:extLst>
          </p:cNvPr>
          <p:cNvSpPr/>
          <p:nvPr userDrawn="1"/>
        </p:nvSpPr>
        <p:spPr>
          <a:xfrm>
            <a:off x="0" y="4056331"/>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0" y="0"/>
            <a:ext cx="2029968"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0" name="Graphisme 19">
            <a:extLst>
              <a:ext uri="{FF2B5EF4-FFF2-40B4-BE49-F238E27FC236}">
                <a16:creationId xmlns:a16="http://schemas.microsoft.com/office/drawing/2014/main" id="{7FF8CD3D-0C64-4277-97B2-200B96EE223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0" y="4069288"/>
            <a:ext cx="2029968" cy="2029968"/>
          </a:xfrm>
          <a:prstGeom prst="rect">
            <a:avLst/>
          </a:prstGeom>
        </p:spPr>
      </p:pic>
      <p:pic>
        <p:nvPicPr>
          <p:cNvPr id="28" name="Graphisme 27">
            <a:extLst>
              <a:ext uri="{FF2B5EF4-FFF2-40B4-BE49-F238E27FC236}">
                <a16:creationId xmlns:a16="http://schemas.microsoft.com/office/drawing/2014/main" id="{12C5F573-21FC-4A6F-B46F-5583E20C994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0800000">
            <a:off x="2027141" y="-4303"/>
            <a:ext cx="2029968" cy="2029968"/>
          </a:xfrm>
          <a:prstGeom prst="rect">
            <a:avLst/>
          </a:prstGeom>
        </p:spPr>
      </p:pic>
      <p:pic>
        <p:nvPicPr>
          <p:cNvPr id="31" name="Graphisme 30">
            <a:extLst>
              <a:ext uri="{FF2B5EF4-FFF2-40B4-BE49-F238E27FC236}">
                <a16:creationId xmlns:a16="http://schemas.microsoft.com/office/drawing/2014/main" id="{C9BCCD2C-CC79-48FF-A486-98ECEAC4798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0" y="0"/>
            <a:ext cx="2029968" cy="2029968"/>
          </a:xfrm>
          <a:prstGeom prst="rect">
            <a:avLst/>
          </a:prstGeom>
        </p:spPr>
      </p:pic>
      <p:sp>
        <p:nvSpPr>
          <p:cNvPr id="36" name="Rectangle 35">
            <a:extLst>
              <a:ext uri="{FF2B5EF4-FFF2-40B4-BE49-F238E27FC236}">
                <a16:creationId xmlns:a16="http://schemas.microsoft.com/office/drawing/2014/main" id="{03CEE5D2-51CF-4C1A-9AF9-A5B47F445229}"/>
              </a:ext>
            </a:extLst>
          </p:cNvPr>
          <p:cNvSpPr/>
          <p:nvPr userDrawn="1"/>
        </p:nvSpPr>
        <p:spPr>
          <a:xfrm>
            <a:off x="0" y="6098433"/>
            <a:ext cx="2029968" cy="759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7" name="Rectangle 36">
            <a:extLst>
              <a:ext uri="{FF2B5EF4-FFF2-40B4-BE49-F238E27FC236}">
                <a16:creationId xmlns:a16="http://schemas.microsoft.com/office/drawing/2014/main" id="{AD276EF4-F1D1-402C-B97B-0FC1233B73CD}"/>
              </a:ext>
            </a:extLst>
          </p:cNvPr>
          <p:cNvSpPr/>
          <p:nvPr userDrawn="1"/>
        </p:nvSpPr>
        <p:spPr>
          <a:xfrm flipH="1">
            <a:off x="0" y="2027186"/>
            <a:ext cx="2032942" cy="20299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138" name="Groupe 137">
            <a:extLst>
              <a:ext uri="{FF2B5EF4-FFF2-40B4-BE49-F238E27FC236}">
                <a16:creationId xmlns:a16="http://schemas.microsoft.com/office/drawing/2014/main" id="{3D46E3B0-0F8F-4E75-AD2A-BF3A1C38F037}"/>
              </a:ext>
            </a:extLst>
          </p:cNvPr>
          <p:cNvGrpSpPr/>
          <p:nvPr userDrawn="1"/>
        </p:nvGrpSpPr>
        <p:grpSpPr>
          <a:xfrm>
            <a:off x="23853" y="2069719"/>
            <a:ext cx="1965960" cy="1965960"/>
            <a:chOff x="5361924" y="7472790"/>
            <a:chExt cx="1828800" cy="1828800"/>
          </a:xfrm>
        </p:grpSpPr>
        <p:grpSp>
          <p:nvGrpSpPr>
            <p:cNvPr id="139" name="Groupe 138">
              <a:extLst>
                <a:ext uri="{FF2B5EF4-FFF2-40B4-BE49-F238E27FC236}">
                  <a16:creationId xmlns:a16="http://schemas.microsoft.com/office/drawing/2014/main" id="{B53A840E-AAAC-4D05-88B2-8B4C8FD1EB81}"/>
                </a:ext>
              </a:extLst>
            </p:cNvPr>
            <p:cNvGrpSpPr/>
            <p:nvPr userDrawn="1"/>
          </p:nvGrpSpPr>
          <p:grpSpPr>
            <a:xfrm>
              <a:off x="5361924" y="7472790"/>
              <a:ext cx="1828800" cy="1828800"/>
              <a:chOff x="5361924" y="7472790"/>
              <a:chExt cx="1828800" cy="1828800"/>
            </a:xfrm>
          </p:grpSpPr>
          <p:grpSp>
            <p:nvGrpSpPr>
              <p:cNvPr id="141" name="Groupe 140">
                <a:extLst>
                  <a:ext uri="{FF2B5EF4-FFF2-40B4-BE49-F238E27FC236}">
                    <a16:creationId xmlns:a16="http://schemas.microsoft.com/office/drawing/2014/main" id="{EC1BCB15-E86F-40CB-912C-0693B61651B5}"/>
                  </a:ext>
                </a:extLst>
              </p:cNvPr>
              <p:cNvGrpSpPr/>
              <p:nvPr userDrawn="1"/>
            </p:nvGrpSpPr>
            <p:grpSpPr>
              <a:xfrm>
                <a:off x="5361924" y="7472790"/>
                <a:ext cx="1828800" cy="1828800"/>
                <a:chOff x="5388428" y="7173291"/>
                <a:chExt cx="1828800" cy="1828800"/>
              </a:xfrm>
            </p:grpSpPr>
            <p:grpSp>
              <p:nvGrpSpPr>
                <p:cNvPr id="147" name="Groupe 146">
                  <a:extLst>
                    <a:ext uri="{FF2B5EF4-FFF2-40B4-BE49-F238E27FC236}">
                      <a16:creationId xmlns:a16="http://schemas.microsoft.com/office/drawing/2014/main" id="{5B5D7ECD-062C-480C-A3E0-D2E37B0077AB}"/>
                    </a:ext>
                  </a:extLst>
                </p:cNvPr>
                <p:cNvGrpSpPr/>
                <p:nvPr userDrawn="1"/>
              </p:nvGrpSpPr>
              <p:grpSpPr>
                <a:xfrm>
                  <a:off x="5388428" y="7173291"/>
                  <a:ext cx="1828800" cy="1828800"/>
                  <a:chOff x="5388428" y="7173291"/>
                  <a:chExt cx="1828800" cy="1828800"/>
                </a:xfrm>
              </p:grpSpPr>
              <p:grpSp>
                <p:nvGrpSpPr>
                  <p:cNvPr id="149" name="Groupe 148">
                    <a:extLst>
                      <a:ext uri="{FF2B5EF4-FFF2-40B4-BE49-F238E27FC236}">
                        <a16:creationId xmlns:a16="http://schemas.microsoft.com/office/drawing/2014/main" id="{CCCE649A-9FBD-4E7D-921B-CA0C2263A341}"/>
                      </a:ext>
                    </a:extLst>
                  </p:cNvPr>
                  <p:cNvGrpSpPr/>
                  <p:nvPr userDrawn="1"/>
                </p:nvGrpSpPr>
                <p:grpSpPr>
                  <a:xfrm>
                    <a:off x="5388428" y="7173291"/>
                    <a:ext cx="1828800" cy="1828800"/>
                    <a:chOff x="5579044" y="7049770"/>
                    <a:chExt cx="1828800" cy="1828800"/>
                  </a:xfrm>
                </p:grpSpPr>
                <p:grpSp>
                  <p:nvGrpSpPr>
                    <p:cNvPr id="151" name="Groupe 150">
                      <a:extLst>
                        <a:ext uri="{FF2B5EF4-FFF2-40B4-BE49-F238E27FC236}">
                          <a16:creationId xmlns:a16="http://schemas.microsoft.com/office/drawing/2014/main" id="{992A05A5-83FF-4AE4-B0EF-FE1964334873}"/>
                        </a:ext>
                      </a:extLst>
                    </p:cNvPr>
                    <p:cNvGrpSpPr/>
                    <p:nvPr userDrawn="1"/>
                  </p:nvGrpSpPr>
                  <p:grpSpPr>
                    <a:xfrm>
                      <a:off x="5579044" y="7049770"/>
                      <a:ext cx="1828800" cy="1828800"/>
                      <a:chOff x="5579044" y="7049770"/>
                      <a:chExt cx="1828800" cy="1828800"/>
                    </a:xfrm>
                  </p:grpSpPr>
                  <p:grpSp>
                    <p:nvGrpSpPr>
                      <p:cNvPr id="153" name="Groupe 152">
                        <a:extLst>
                          <a:ext uri="{FF2B5EF4-FFF2-40B4-BE49-F238E27FC236}">
                            <a16:creationId xmlns:a16="http://schemas.microsoft.com/office/drawing/2014/main" id="{D56D5269-FA99-4E96-A20D-0DE0E3856751}"/>
                          </a:ext>
                        </a:extLst>
                      </p:cNvPr>
                      <p:cNvGrpSpPr/>
                      <p:nvPr userDrawn="1"/>
                    </p:nvGrpSpPr>
                    <p:grpSpPr>
                      <a:xfrm>
                        <a:off x="5579044" y="7049770"/>
                        <a:ext cx="1828800" cy="1828800"/>
                        <a:chOff x="5579044" y="7049770"/>
                        <a:chExt cx="1828800" cy="1828800"/>
                      </a:xfrm>
                    </p:grpSpPr>
                    <p:grpSp>
                      <p:nvGrpSpPr>
                        <p:cNvPr id="155" name="Groupe 154">
                          <a:extLst>
                            <a:ext uri="{FF2B5EF4-FFF2-40B4-BE49-F238E27FC236}">
                              <a16:creationId xmlns:a16="http://schemas.microsoft.com/office/drawing/2014/main" id="{87498AF2-DD8D-4309-8328-2E756E3C44E8}"/>
                            </a:ext>
                          </a:extLst>
                        </p:cNvPr>
                        <p:cNvGrpSpPr/>
                        <p:nvPr userDrawn="1"/>
                      </p:nvGrpSpPr>
                      <p:grpSpPr>
                        <a:xfrm>
                          <a:off x="5579044" y="7049770"/>
                          <a:ext cx="1828800" cy="1828800"/>
                          <a:chOff x="5579044" y="7049770"/>
                          <a:chExt cx="1828800" cy="1828800"/>
                        </a:xfrm>
                      </p:grpSpPr>
                      <p:sp>
                        <p:nvSpPr>
                          <p:cNvPr id="157" name="Ovale 156">
                            <a:extLst>
                              <a:ext uri="{FF2B5EF4-FFF2-40B4-BE49-F238E27FC236}">
                                <a16:creationId xmlns:a16="http://schemas.microsoft.com/office/drawing/2014/main" id="{ACC35BE0-4D6C-4986-AD7D-BD7C1E25B83D}"/>
                              </a:ext>
                            </a:extLst>
                          </p:cNvPr>
                          <p:cNvSpPr/>
                          <p:nvPr userDrawn="1"/>
                        </p:nvSpPr>
                        <p:spPr>
                          <a:xfrm>
                            <a:off x="5579044" y="7049770"/>
                            <a:ext cx="1828800" cy="18288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58" name="Ovale 157">
                            <a:extLst>
                              <a:ext uri="{FF2B5EF4-FFF2-40B4-BE49-F238E27FC236}">
                                <a16:creationId xmlns:a16="http://schemas.microsoft.com/office/drawing/2014/main" id="{7B9715F0-8B83-459F-9ABA-77381FF568DF}"/>
                              </a:ext>
                            </a:extLst>
                          </p:cNvPr>
                          <p:cNvSpPr/>
                          <p:nvPr userDrawn="1"/>
                        </p:nvSpPr>
                        <p:spPr>
                          <a:xfrm>
                            <a:off x="5647624" y="7118350"/>
                            <a:ext cx="1691640" cy="16916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6" name="Ovale 155">
                          <a:extLst>
                            <a:ext uri="{FF2B5EF4-FFF2-40B4-BE49-F238E27FC236}">
                              <a16:creationId xmlns:a16="http://schemas.microsoft.com/office/drawing/2014/main" id="{27230BAF-E9FF-4746-8F48-B39560E1B202}"/>
                            </a:ext>
                          </a:extLst>
                        </p:cNvPr>
                        <p:cNvSpPr/>
                        <p:nvPr userDrawn="1"/>
                      </p:nvSpPr>
                      <p:spPr>
                        <a:xfrm>
                          <a:off x="5716204" y="7186930"/>
                          <a:ext cx="1554480" cy="15544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4" name="Ovale 153">
                        <a:extLst>
                          <a:ext uri="{FF2B5EF4-FFF2-40B4-BE49-F238E27FC236}">
                            <a16:creationId xmlns:a16="http://schemas.microsoft.com/office/drawing/2014/main" id="{1085FE6C-E5E9-494C-8FA8-625B1312B9AA}"/>
                          </a:ext>
                        </a:extLst>
                      </p:cNvPr>
                      <p:cNvSpPr/>
                      <p:nvPr userDrawn="1"/>
                    </p:nvSpPr>
                    <p:spPr>
                      <a:xfrm>
                        <a:off x="5784784" y="7255510"/>
                        <a:ext cx="1417320" cy="14173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2" name="Ovale 151">
                      <a:extLst>
                        <a:ext uri="{FF2B5EF4-FFF2-40B4-BE49-F238E27FC236}">
                          <a16:creationId xmlns:a16="http://schemas.microsoft.com/office/drawing/2014/main" id="{B8D77279-E4F6-4D92-9B0B-8D62F9FE1E8F}"/>
                        </a:ext>
                      </a:extLst>
                    </p:cNvPr>
                    <p:cNvSpPr/>
                    <p:nvPr userDrawn="1"/>
                  </p:nvSpPr>
                  <p:spPr>
                    <a:xfrm>
                      <a:off x="5853364" y="7324090"/>
                      <a:ext cx="1280160" cy="12801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50" name="Ovale 149">
                    <a:extLst>
                      <a:ext uri="{FF2B5EF4-FFF2-40B4-BE49-F238E27FC236}">
                        <a16:creationId xmlns:a16="http://schemas.microsoft.com/office/drawing/2014/main" id="{E74AC325-3B12-4159-8AED-4E3E710DAEEF}"/>
                      </a:ext>
                    </a:extLst>
                  </p:cNvPr>
                  <p:cNvSpPr/>
                  <p:nvPr userDrawn="1"/>
                </p:nvSpPr>
                <p:spPr>
                  <a:xfrm>
                    <a:off x="5731328" y="7516191"/>
                    <a:ext cx="1143000" cy="11430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48" name="Ovale 147">
                  <a:extLst>
                    <a:ext uri="{FF2B5EF4-FFF2-40B4-BE49-F238E27FC236}">
                      <a16:creationId xmlns:a16="http://schemas.microsoft.com/office/drawing/2014/main" id="{EC1B4FD8-2FC5-40DA-8440-404078550805}"/>
                    </a:ext>
                  </a:extLst>
                </p:cNvPr>
                <p:cNvSpPr/>
                <p:nvPr userDrawn="1"/>
              </p:nvSpPr>
              <p:spPr>
                <a:xfrm>
                  <a:off x="5799908" y="7584771"/>
                  <a:ext cx="1005840" cy="10058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42" name="Ovale 141">
                <a:extLst>
                  <a:ext uri="{FF2B5EF4-FFF2-40B4-BE49-F238E27FC236}">
                    <a16:creationId xmlns:a16="http://schemas.microsoft.com/office/drawing/2014/main" id="{DDE43C9A-47FE-47FA-B683-4BEFC34DFA56}"/>
                  </a:ext>
                </a:extLst>
              </p:cNvPr>
              <p:cNvSpPr/>
              <p:nvPr userDrawn="1"/>
            </p:nvSpPr>
            <p:spPr>
              <a:xfrm>
                <a:off x="5841984" y="7952850"/>
                <a:ext cx="868680" cy="8686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3" name="Ovale 142">
                <a:extLst>
                  <a:ext uri="{FF2B5EF4-FFF2-40B4-BE49-F238E27FC236}">
                    <a16:creationId xmlns:a16="http://schemas.microsoft.com/office/drawing/2014/main" id="{D323EF77-802B-4532-87E0-12D961E906AE}"/>
                  </a:ext>
                </a:extLst>
              </p:cNvPr>
              <p:cNvSpPr/>
              <p:nvPr userDrawn="1"/>
            </p:nvSpPr>
            <p:spPr>
              <a:xfrm>
                <a:off x="5910564" y="8021430"/>
                <a:ext cx="731520" cy="7315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4" name="Ovale 143">
                <a:extLst>
                  <a:ext uri="{FF2B5EF4-FFF2-40B4-BE49-F238E27FC236}">
                    <a16:creationId xmlns:a16="http://schemas.microsoft.com/office/drawing/2014/main" id="{5845FD57-5942-47C9-B349-B3937BE5A454}"/>
                  </a:ext>
                </a:extLst>
              </p:cNvPr>
              <p:cNvSpPr/>
              <p:nvPr userDrawn="1"/>
            </p:nvSpPr>
            <p:spPr>
              <a:xfrm>
                <a:off x="5979144" y="8090010"/>
                <a:ext cx="594360" cy="5943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5" name="Ovale 144">
                <a:extLst>
                  <a:ext uri="{FF2B5EF4-FFF2-40B4-BE49-F238E27FC236}">
                    <a16:creationId xmlns:a16="http://schemas.microsoft.com/office/drawing/2014/main" id="{7C426FE0-2810-40DD-934D-F291980CBDE9}"/>
                  </a:ext>
                </a:extLst>
              </p:cNvPr>
              <p:cNvSpPr/>
              <p:nvPr userDrawn="1"/>
            </p:nvSpPr>
            <p:spPr>
              <a:xfrm>
                <a:off x="6047724" y="8158590"/>
                <a:ext cx="457200" cy="4572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46" name="Ovale 145">
                <a:extLst>
                  <a:ext uri="{FF2B5EF4-FFF2-40B4-BE49-F238E27FC236}">
                    <a16:creationId xmlns:a16="http://schemas.microsoft.com/office/drawing/2014/main" id="{97A62AD5-3E4C-4375-A938-C7DC05A7F250}"/>
                  </a:ext>
                </a:extLst>
              </p:cNvPr>
              <p:cNvSpPr/>
              <p:nvPr userDrawn="1"/>
            </p:nvSpPr>
            <p:spPr>
              <a:xfrm>
                <a:off x="6116304" y="8227170"/>
                <a:ext cx="320040" cy="3200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40" name="Ovale 139">
              <a:extLst>
                <a:ext uri="{FF2B5EF4-FFF2-40B4-BE49-F238E27FC236}">
                  <a16:creationId xmlns:a16="http://schemas.microsoft.com/office/drawing/2014/main" id="{2264E16F-857A-4567-9C09-01F8BA03FE22}"/>
                </a:ext>
              </a:extLst>
            </p:cNvPr>
            <p:cNvSpPr/>
            <p:nvPr userDrawn="1"/>
          </p:nvSpPr>
          <p:spPr>
            <a:xfrm>
              <a:off x="6184884" y="8295750"/>
              <a:ext cx="182880" cy="1828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38" name="Forme libre : Forme 37">
            <a:extLst>
              <a:ext uri="{FF2B5EF4-FFF2-40B4-BE49-F238E27FC236}">
                <a16:creationId xmlns:a16="http://schemas.microsoft.com/office/drawing/2014/main" id="{73657794-F7A3-4030-9C54-38517D2C6C61}"/>
              </a:ext>
            </a:extLst>
          </p:cNvPr>
          <p:cNvSpPr/>
          <p:nvPr userDrawn="1"/>
        </p:nvSpPr>
        <p:spPr>
          <a:xfrm>
            <a:off x="0" y="2025665"/>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39" name="Rectangle 38">
            <a:extLst>
              <a:ext uri="{FF2B5EF4-FFF2-40B4-BE49-F238E27FC236}">
                <a16:creationId xmlns:a16="http://schemas.microsoft.com/office/drawing/2014/main" id="{EA65556A-38A5-4BA5-9A40-33F02F960B1E}"/>
              </a:ext>
            </a:extLst>
          </p:cNvPr>
          <p:cNvSpPr/>
          <p:nvPr userDrawn="1"/>
        </p:nvSpPr>
        <p:spPr>
          <a:xfrm>
            <a:off x="2033943"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02996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6101628" y="4053385"/>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11" name="Graphisme 10">
            <a:extLst>
              <a:ext uri="{FF2B5EF4-FFF2-40B4-BE49-F238E27FC236}">
                <a16:creationId xmlns:a16="http://schemas.microsoft.com/office/drawing/2014/main" id="{91CB31D0-C621-4EF7-AE25-5C3BCD5882C9}"/>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068239" y="2029625"/>
            <a:ext cx="2029878" cy="2023760"/>
          </a:xfrm>
          <a:prstGeom prst="rect">
            <a:avLst/>
          </a:prstGeom>
        </p:spPr>
      </p:pic>
      <p:pic>
        <p:nvPicPr>
          <p:cNvPr id="69" name="Graphisme 68">
            <a:extLst>
              <a:ext uri="{FF2B5EF4-FFF2-40B4-BE49-F238E27FC236}">
                <a16:creationId xmlns:a16="http://schemas.microsoft.com/office/drawing/2014/main" id="{B2CC2F02-F98F-4E69-AA01-CCF96A602E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64220"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4058754"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73" name="Graphisme 72">
            <a:extLst>
              <a:ext uri="{FF2B5EF4-FFF2-40B4-BE49-F238E27FC236}">
                <a16:creationId xmlns:a16="http://schemas.microsoft.com/office/drawing/2014/main" id="{2622C30D-68C5-43FD-997F-CFD4DD72E16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rot="5400000">
            <a:off x="4074136" y="4059923"/>
            <a:ext cx="2029968" cy="2029968"/>
          </a:xfrm>
          <a:prstGeom prst="rect">
            <a:avLst/>
          </a:prstGeom>
        </p:spPr>
      </p:pic>
      <p:pic>
        <p:nvPicPr>
          <p:cNvPr id="35" name="Image 34" descr="Motif à bandes noir et blanc&#10;&#10;Description générée automatiquement avec un niveau de confiance faible">
            <a:extLst>
              <a:ext uri="{FF2B5EF4-FFF2-40B4-BE49-F238E27FC236}">
                <a16:creationId xmlns:a16="http://schemas.microsoft.com/office/drawing/2014/main" id="{AC3CDBDC-6EB4-4B7D-A9F6-4CFA748349B5}"/>
              </a:ext>
            </a:extLst>
          </p:cNvPr>
          <p:cNvPicPr>
            <a:picLocks noChangeAspect="1"/>
          </p:cNvPicPr>
          <p:nvPr userDrawn="1"/>
        </p:nvPicPr>
        <p:blipFill>
          <a:blip r:embed="rId12" cstate="screen">
            <a:extLst>
              <a:ext uri="{28A0092B-C50C-407E-A947-70E740481C1C}">
                <a14:useLocalDpi xmlns:a14="http://schemas.microsoft.com/office/drawing/2010/main" val="0"/>
              </a:ext>
            </a:extLst>
          </a:blip>
          <a:stretch>
            <a:fillRect/>
          </a:stretch>
        </p:blipFill>
        <p:spPr>
          <a:xfrm>
            <a:off x="2031592" y="3062893"/>
            <a:ext cx="2019299" cy="999451"/>
          </a:xfrm>
          <a:prstGeom prst="rect">
            <a:avLst/>
          </a:prstGeom>
        </p:spPr>
      </p:pic>
      <p:grpSp>
        <p:nvGrpSpPr>
          <p:cNvPr id="162" name="Groupe 161">
            <a:extLst>
              <a:ext uri="{FF2B5EF4-FFF2-40B4-BE49-F238E27FC236}">
                <a16:creationId xmlns:a16="http://schemas.microsoft.com/office/drawing/2014/main" id="{34457344-691C-417A-9C29-5AD8ABC43E5A}"/>
              </a:ext>
            </a:extLst>
          </p:cNvPr>
          <p:cNvGrpSpPr/>
          <p:nvPr userDrawn="1"/>
        </p:nvGrpSpPr>
        <p:grpSpPr>
          <a:xfrm>
            <a:off x="2034619" y="4836676"/>
            <a:ext cx="1965960" cy="1965960"/>
            <a:chOff x="5361924" y="7472790"/>
            <a:chExt cx="1828800" cy="1828800"/>
          </a:xfrm>
        </p:grpSpPr>
        <p:grpSp>
          <p:nvGrpSpPr>
            <p:cNvPr id="163" name="Groupe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e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e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e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e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e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e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e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85" name="Ovale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83" name="Ovale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81" name="Ovale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79" name="Ovale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77" name="Ovale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74" name="Ovale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66" name="Ovale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67" name="Ovale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69" name="Ovale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71" name="Ovale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172" name="Ovale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164" name="Ovale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7" name="Forme libre : Forme 66">
            <a:extLst>
              <a:ext uri="{FF2B5EF4-FFF2-40B4-BE49-F238E27FC236}">
                <a16:creationId xmlns:a16="http://schemas.microsoft.com/office/drawing/2014/main" id="{75F20D6C-6085-4D3F-9186-6895908C97B9}"/>
              </a:ext>
            </a:extLst>
          </p:cNvPr>
          <p:cNvSpPr/>
          <p:nvPr userDrawn="1"/>
        </p:nvSpPr>
        <p:spPr>
          <a:xfrm rot="16200000">
            <a:off x="2537077"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4058844"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92" name="Espace réservé de la date 3">
            <a:extLst>
              <a:ext uri="{FF2B5EF4-FFF2-40B4-BE49-F238E27FC236}">
                <a16:creationId xmlns:a16="http://schemas.microsoft.com/office/drawing/2014/main" id="{2837477B-3D20-4982-86AF-91100FE408D3}"/>
              </a:ext>
            </a:extLst>
          </p:cNvPr>
          <p:cNvSpPr>
            <a:spLocks noGrp="1"/>
          </p:cNvSpPr>
          <p:nvPr>
            <p:ph type="dt" sz="half" idx="10"/>
          </p:nvPr>
        </p:nvSpPr>
        <p:spPr>
          <a:xfrm>
            <a:off x="7519822" y="6353175"/>
            <a:ext cx="1097280" cy="365125"/>
          </a:xfrm>
        </p:spPr>
        <p:txBody>
          <a:bodyPr rtlCol="0"/>
          <a:lstStyle>
            <a:lvl1pPr>
              <a:defRPr lang="fr-FR">
                <a:solidFill>
                  <a:schemeClr val="bg1"/>
                </a:solidFill>
              </a:defRPr>
            </a:lvl1pPr>
          </a:lstStyle>
          <a:p>
            <a:pPr rtl="0"/>
            <a:r>
              <a:rPr lang="fr-FR"/>
              <a:t>20XX</a:t>
            </a:r>
          </a:p>
        </p:txBody>
      </p:sp>
      <p:sp>
        <p:nvSpPr>
          <p:cNvPr id="193" name="Espace réservé du pied de page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rtlCol="0"/>
          <a:lstStyle>
            <a:lvl1pPr>
              <a:defRPr lang="fr-FR">
                <a:solidFill>
                  <a:schemeClr val="bg1"/>
                </a:solidFill>
              </a:defRPr>
            </a:lvl1pPr>
          </a:lstStyle>
          <a:p>
            <a:pPr rtl="0"/>
            <a:r>
              <a:rPr lang="fr-FR" dirty="0"/>
              <a:t>Titre du pitch deck</a:t>
            </a:r>
          </a:p>
        </p:txBody>
      </p:sp>
      <p:sp>
        <p:nvSpPr>
          <p:cNvPr id="194" name="Espace réservé du numéro de diapositive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6350"/>
            <a:ext cx="457200" cy="365125"/>
          </a:xfrm>
        </p:spPr>
        <p:txBody>
          <a:bodyPr rtlCol="0"/>
          <a:lstStyle>
            <a:lvl1pPr>
              <a:defRPr lang="fr-FR">
                <a:solidFill>
                  <a:schemeClr val="bg1"/>
                </a:solidFill>
              </a:defRPr>
            </a:lvl1pPr>
          </a:lstStyle>
          <a:p>
            <a:pPr rtl="0"/>
            <a:fld id="{B5CEABB6-07DC-46E8-9B57-56EC44A396E5}" type="slidenum">
              <a:rPr lang="fr-FR" smtClean="0"/>
              <a:pPr rtl="0"/>
              <a:t>‹N°›</a:t>
            </a:fld>
            <a:endParaRPr lang="fr-FR" dirty="0"/>
          </a:p>
        </p:txBody>
      </p:sp>
      <p:sp>
        <p:nvSpPr>
          <p:cNvPr id="75" name="Ovale 74">
            <a:extLst>
              <a:ext uri="{FF2B5EF4-FFF2-40B4-BE49-F238E27FC236}">
                <a16:creationId xmlns:a16="http://schemas.microsoft.com/office/drawing/2014/main" id="{BCF3BD55-FF25-4CA9-8016-81AEB8AA43E8}"/>
              </a:ext>
            </a:extLst>
          </p:cNvPr>
          <p:cNvSpPr/>
          <p:nvPr userDrawn="1"/>
        </p:nvSpPr>
        <p:spPr>
          <a:xfrm>
            <a:off x="5868264"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cxnSp>
        <p:nvCxnSpPr>
          <p:cNvPr id="77" name="Connecteur droit 76">
            <a:extLst>
              <a:ext uri="{FF2B5EF4-FFF2-40B4-BE49-F238E27FC236}">
                <a16:creationId xmlns:a16="http://schemas.microsoft.com/office/drawing/2014/main" id="{DE09EA6C-7AC2-47BE-95B8-4D3412867BA5}"/>
              </a:ext>
            </a:extLst>
          </p:cNvPr>
          <p:cNvCxnSpPr>
            <a:cxnSpLocks/>
            <a:stCxn id="38" idx="4"/>
          </p:cNvCxnSpPr>
          <p:nvPr userDrawn="1"/>
        </p:nvCxnSpPr>
        <p:spPr>
          <a:xfrm flipV="1">
            <a:off x="0" y="1991841"/>
            <a:ext cx="5931799"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Disposition de colonne avec icônes">
    <p:bg>
      <p:bgPr>
        <a:solidFill>
          <a:schemeClr val="tx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2"/>
            <a:ext cx="9725026" cy="1325880"/>
          </a:xfrm>
        </p:spPr>
        <p:txBody>
          <a:bodyPr rtlCol="0" anchor="t" anchorCtr="0"/>
          <a:lstStyle>
            <a:lvl1pPr>
              <a:defRPr lang="fr-FR" cap="all" baseline="0">
                <a:solidFill>
                  <a:schemeClr val="accent1"/>
                </a:solidFill>
              </a:defRPr>
            </a:lvl1pPr>
          </a:lstStyle>
          <a:p>
            <a:pPr rtl="0"/>
            <a:r>
              <a:rPr lang="fr-FR"/>
              <a:t>CLIQUEZ POUR AJOUTER UN TITRE</a:t>
            </a:r>
          </a:p>
        </p:txBody>
      </p:sp>
      <p:sp>
        <p:nvSpPr>
          <p:cNvPr id="60" name="Espace réservé d’image en ligne 59">
            <a:extLst>
              <a:ext uri="{FF2B5EF4-FFF2-40B4-BE49-F238E27FC236}">
                <a16:creationId xmlns:a16="http://schemas.microsoft.com/office/drawing/2014/main" id="{F2FF0A87-B95D-4E75-86C6-E701CBFD4305}"/>
              </a:ext>
            </a:extLst>
          </p:cNvPr>
          <p:cNvSpPr>
            <a:spLocks noGrp="1"/>
          </p:cNvSpPr>
          <p:nvPr>
            <p:ph type="clipArt" sz="quarter" idx="18"/>
          </p:nvPr>
        </p:nvSpPr>
        <p:spPr>
          <a:xfrm>
            <a:off x="2469641" y="2184400"/>
            <a:ext cx="914400" cy="914400"/>
          </a:xfrm>
        </p:spPr>
        <p:txBody>
          <a:bodyPr rtlCol="0">
            <a:normAutofit/>
          </a:bodyPr>
          <a:lstStyle>
            <a:lvl1pPr>
              <a:defRPr lang="fr-FR" sz="1200"/>
            </a:lvl1pPr>
          </a:lstStyle>
          <a:p>
            <a:pPr rtl="0"/>
            <a:r>
              <a:rPr lang="fr-FR"/>
              <a:t>Cliquez sur l'icône pour ajouter une image en ligne</a:t>
            </a:r>
            <a:endParaRPr lang="fr-FR" dirty="0"/>
          </a:p>
        </p:txBody>
      </p:sp>
      <p:sp>
        <p:nvSpPr>
          <p:cNvPr id="61" name="Espace réservé d’image en ligne 59">
            <a:extLst>
              <a:ext uri="{FF2B5EF4-FFF2-40B4-BE49-F238E27FC236}">
                <a16:creationId xmlns:a16="http://schemas.microsoft.com/office/drawing/2014/main" id="{EFF0D2F8-0092-4566-A98C-DE7F11F1CC35}"/>
              </a:ext>
            </a:extLst>
          </p:cNvPr>
          <p:cNvSpPr>
            <a:spLocks noGrp="1"/>
          </p:cNvSpPr>
          <p:nvPr>
            <p:ph type="clipArt" sz="quarter" idx="19"/>
          </p:nvPr>
        </p:nvSpPr>
        <p:spPr>
          <a:xfrm>
            <a:off x="5960930" y="2184654"/>
            <a:ext cx="914400" cy="914400"/>
          </a:xfrm>
        </p:spPr>
        <p:txBody>
          <a:bodyPr rtlCol="0">
            <a:normAutofit/>
          </a:bodyPr>
          <a:lstStyle>
            <a:lvl1pPr>
              <a:defRPr lang="fr-FR" sz="1200"/>
            </a:lvl1pPr>
          </a:lstStyle>
          <a:p>
            <a:pPr rtl="0"/>
            <a:r>
              <a:rPr lang="fr-FR"/>
              <a:t>Cliquez sur l'icône pour ajouter une image en ligne</a:t>
            </a:r>
            <a:endParaRPr lang="fr-FR" dirty="0"/>
          </a:p>
        </p:txBody>
      </p:sp>
      <p:sp>
        <p:nvSpPr>
          <p:cNvPr id="62" name="Espace réservé d’image en ligne 59">
            <a:extLst>
              <a:ext uri="{FF2B5EF4-FFF2-40B4-BE49-F238E27FC236}">
                <a16:creationId xmlns:a16="http://schemas.microsoft.com/office/drawing/2014/main" id="{C673B15F-D120-4C48-8834-4E87C6CCDE2C}"/>
              </a:ext>
            </a:extLst>
          </p:cNvPr>
          <p:cNvSpPr>
            <a:spLocks noGrp="1"/>
          </p:cNvSpPr>
          <p:nvPr>
            <p:ph type="clipArt" sz="quarter" idx="20"/>
          </p:nvPr>
        </p:nvSpPr>
        <p:spPr>
          <a:xfrm>
            <a:off x="9439445" y="2184400"/>
            <a:ext cx="914400" cy="914400"/>
          </a:xfrm>
        </p:spPr>
        <p:txBody>
          <a:bodyPr rtlCol="0">
            <a:normAutofit/>
          </a:bodyPr>
          <a:lstStyle>
            <a:lvl1pPr>
              <a:defRPr lang="fr-FR" sz="1200"/>
            </a:lvl1pPr>
          </a:lstStyle>
          <a:p>
            <a:pPr rtl="0"/>
            <a:r>
              <a:rPr lang="fr-FR"/>
              <a:t>Cliquez sur l'icône pour ajouter une image en ligne</a:t>
            </a:r>
            <a:endParaRPr lang="fr-FR" dirty="0"/>
          </a:p>
        </p:txBody>
      </p:sp>
      <p:sp>
        <p:nvSpPr>
          <p:cNvPr id="17" name="Espace réservé du texte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1555241" y="3366741"/>
            <a:ext cx="2743200" cy="457200"/>
          </a:xfrm>
        </p:spPr>
        <p:txBody>
          <a:bodyPr rtlCol="0" anchor="ctr" anchorCtr="0">
            <a:noAutofit/>
          </a:bodyPr>
          <a:lstStyle>
            <a:lvl1pPr marL="0" indent="0" algn="ctr">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3" name="Espace réservé du contenu 2">
            <a:extLst>
              <a:ext uri="{FF2B5EF4-FFF2-40B4-BE49-F238E27FC236}">
                <a16:creationId xmlns:a16="http://schemas.microsoft.com/office/drawing/2014/main" id="{02BF6510-D603-481E-B685-9095150A2891}"/>
              </a:ext>
            </a:extLst>
          </p:cNvPr>
          <p:cNvSpPr>
            <a:spLocks noGrp="1"/>
          </p:cNvSpPr>
          <p:nvPr>
            <p:ph sz="half" idx="1"/>
          </p:nvPr>
        </p:nvSpPr>
        <p:spPr>
          <a:xfrm>
            <a:off x="1555241" y="3901419"/>
            <a:ext cx="2743200" cy="2103120"/>
          </a:xfrm>
        </p:spPr>
        <p:txBody>
          <a:bodyPr rtlCol="0">
            <a:normAutofit/>
          </a:bodyPr>
          <a:lstStyle>
            <a:lvl1pPr marL="0" indent="0" algn="ctr">
              <a:lnSpc>
                <a:spcPts val="2000"/>
              </a:lnSpc>
              <a:buNone/>
              <a:defRPr lang="fr-FR" sz="1600"/>
            </a:lvl1pPr>
            <a:lvl2pPr marL="457200" indent="0" algn="ctr">
              <a:lnSpc>
                <a:spcPts val="2000"/>
              </a:lnSpc>
              <a:buNone/>
              <a:defRPr lang="fr-FR" sz="1600"/>
            </a:lvl2pPr>
            <a:lvl3pPr marL="914400" indent="0" algn="ctr">
              <a:lnSpc>
                <a:spcPts val="2000"/>
              </a:lnSpc>
              <a:buNone/>
              <a:defRPr lang="fr-FR" sz="1600"/>
            </a:lvl3pPr>
            <a:lvl4pPr marL="1371600" indent="0" algn="ctr">
              <a:lnSpc>
                <a:spcPts val="2000"/>
              </a:lnSpc>
              <a:buNone/>
              <a:defRPr lang="fr-FR" sz="1600"/>
            </a:lvl4pPr>
            <a:lvl5pPr marL="1828800" indent="0" algn="ctr">
              <a:lnSpc>
                <a:spcPts val="2000"/>
              </a:lnSpc>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9" name="Espace réservé du texte 2">
            <a:extLst>
              <a:ext uri="{FF2B5EF4-FFF2-40B4-BE49-F238E27FC236}">
                <a16:creationId xmlns:a16="http://schemas.microsoft.com/office/drawing/2014/main" id="{D13E526C-A314-4221-BF6F-A27491DFB8F8}"/>
              </a:ext>
            </a:extLst>
          </p:cNvPr>
          <p:cNvSpPr>
            <a:spLocks noGrp="1"/>
          </p:cNvSpPr>
          <p:nvPr>
            <p:ph type="body" idx="15" hasCustomPrompt="1"/>
          </p:nvPr>
        </p:nvSpPr>
        <p:spPr>
          <a:xfrm>
            <a:off x="5046530" y="3359890"/>
            <a:ext cx="2743200" cy="457200"/>
          </a:xfrm>
        </p:spPr>
        <p:txBody>
          <a:bodyPr rtlCol="0" anchor="ctr" anchorCtr="0">
            <a:noAutofit/>
          </a:bodyPr>
          <a:lstStyle>
            <a:lvl1pPr marL="0" indent="0" algn="ctr">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16" name="Espace réservé du contenu 2">
            <a:extLst>
              <a:ext uri="{FF2B5EF4-FFF2-40B4-BE49-F238E27FC236}">
                <a16:creationId xmlns:a16="http://schemas.microsoft.com/office/drawing/2014/main" id="{F8BF0048-EF4E-483F-8467-041ED0818280}"/>
              </a:ext>
            </a:extLst>
          </p:cNvPr>
          <p:cNvSpPr>
            <a:spLocks noGrp="1"/>
          </p:cNvSpPr>
          <p:nvPr>
            <p:ph sz="half" idx="14"/>
          </p:nvPr>
        </p:nvSpPr>
        <p:spPr>
          <a:xfrm>
            <a:off x="5046530" y="3894568"/>
            <a:ext cx="2743200" cy="2103120"/>
          </a:xfrm>
        </p:spPr>
        <p:txBody>
          <a:bodyPr rtlCol="0">
            <a:normAutofit/>
          </a:bodyPr>
          <a:lstStyle>
            <a:lvl1pPr marL="0" indent="0" algn="ctr">
              <a:lnSpc>
                <a:spcPts val="2000"/>
              </a:lnSpc>
              <a:buNone/>
              <a:defRPr lang="fr-FR" sz="1600"/>
            </a:lvl1pPr>
            <a:lvl2pPr marL="457200" indent="0" algn="ctr">
              <a:lnSpc>
                <a:spcPts val="2000"/>
              </a:lnSpc>
              <a:buNone/>
              <a:defRPr lang="fr-FR" sz="1600"/>
            </a:lvl2pPr>
            <a:lvl3pPr marL="914400" indent="0" algn="ctr">
              <a:lnSpc>
                <a:spcPts val="2000"/>
              </a:lnSpc>
              <a:buNone/>
              <a:defRPr lang="fr-FR" sz="1600"/>
            </a:lvl3pPr>
            <a:lvl4pPr marL="1371600" indent="0" algn="ctr">
              <a:lnSpc>
                <a:spcPts val="2000"/>
              </a:lnSpc>
              <a:buNone/>
              <a:defRPr lang="fr-FR" sz="1600"/>
            </a:lvl4pPr>
            <a:lvl5pPr marL="1828800" indent="0" algn="ctr">
              <a:lnSpc>
                <a:spcPts val="2000"/>
              </a:lnSpc>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8" name="Espace réservé du texte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8525045" y="3364836"/>
            <a:ext cx="2743200" cy="457200"/>
          </a:xfrm>
        </p:spPr>
        <p:txBody>
          <a:bodyPr rtlCol="0" anchor="ctr" anchorCtr="0">
            <a:noAutofit/>
          </a:bodyPr>
          <a:lstStyle>
            <a:lvl1pPr marL="0" indent="0" algn="ctr">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contenu 3">
            <a:extLst>
              <a:ext uri="{FF2B5EF4-FFF2-40B4-BE49-F238E27FC236}">
                <a16:creationId xmlns:a16="http://schemas.microsoft.com/office/drawing/2014/main" id="{9A743757-ABC3-44BF-87D3-5E323E9B00D9}"/>
              </a:ext>
            </a:extLst>
          </p:cNvPr>
          <p:cNvSpPr>
            <a:spLocks noGrp="1"/>
          </p:cNvSpPr>
          <p:nvPr>
            <p:ph sz="half" idx="2"/>
          </p:nvPr>
        </p:nvSpPr>
        <p:spPr>
          <a:xfrm>
            <a:off x="8525045" y="3901419"/>
            <a:ext cx="2743200" cy="2103120"/>
          </a:xfrm>
        </p:spPr>
        <p:txBody>
          <a:bodyPr rtlCol="0">
            <a:normAutofit/>
          </a:bodyPr>
          <a:lstStyle>
            <a:lvl1pPr marL="0" indent="0" algn="ctr">
              <a:lnSpc>
                <a:spcPts val="2000"/>
              </a:lnSpc>
              <a:buNone/>
              <a:defRPr lang="fr-FR" sz="1600"/>
            </a:lvl1pPr>
            <a:lvl2pPr marL="457200" indent="0" algn="ctr">
              <a:lnSpc>
                <a:spcPts val="2000"/>
              </a:lnSpc>
              <a:buNone/>
              <a:defRPr lang="fr-FR" sz="1600"/>
            </a:lvl2pPr>
            <a:lvl3pPr marL="914400" indent="0" algn="ctr">
              <a:lnSpc>
                <a:spcPts val="2000"/>
              </a:lnSpc>
              <a:buNone/>
              <a:defRPr lang="fr-FR" sz="1600"/>
            </a:lvl3pPr>
            <a:lvl4pPr marL="1371600" indent="0" algn="ctr">
              <a:lnSpc>
                <a:spcPts val="2000"/>
              </a:lnSpc>
              <a:buNone/>
              <a:defRPr lang="fr-FR" sz="1600"/>
            </a:lvl4pPr>
            <a:lvl5pPr marL="1828800" indent="0" algn="ctr">
              <a:lnSpc>
                <a:spcPts val="2000"/>
              </a:lnSpc>
              <a:buNone/>
              <a:defRPr lang="fr-FR" sz="1600"/>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p>
        </p:txBody>
      </p:sp>
      <p:grpSp>
        <p:nvGrpSpPr>
          <p:cNvPr id="5" name="Groupe 4">
            <a:extLst>
              <a:ext uri="{FF2B5EF4-FFF2-40B4-BE49-F238E27FC236}">
                <a16:creationId xmlns:a16="http://schemas.microsoft.com/office/drawing/2014/main" id="{4F4AB913-E6BC-42AA-956F-BE8B54570B15}"/>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3" name="Rectangle 12">
              <a:extLst>
                <a:ext uri="{FF2B5EF4-FFF2-40B4-BE49-F238E27FC236}">
                  <a16:creationId xmlns:a16="http://schemas.microsoft.com/office/drawing/2014/main" id="{39C870B4-B099-4311-A8C7-2C72CD4D74E5}"/>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11" name="Rectangle 10">
              <a:extLst>
                <a:ext uri="{FF2B5EF4-FFF2-40B4-BE49-F238E27FC236}">
                  <a16:creationId xmlns:a16="http://schemas.microsoft.com/office/drawing/2014/main" id="{40BFE83D-371B-498A-B5E9-347973288684}"/>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21" name="Rectangle 20">
              <a:extLst>
                <a:ext uri="{FF2B5EF4-FFF2-40B4-BE49-F238E27FC236}">
                  <a16:creationId xmlns:a16="http://schemas.microsoft.com/office/drawing/2014/main" id="{29866C73-B970-43C4-A474-D1203C4A3343}"/>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22" name="Image 21">
              <a:extLst>
                <a:ext uri="{FF2B5EF4-FFF2-40B4-BE49-F238E27FC236}">
                  <a16:creationId xmlns:a16="http://schemas.microsoft.com/office/drawing/2014/main" id="{C0C1F8BB-C13B-4B90-91D2-C95CB1363F0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23" name="Rectangle 22">
              <a:extLst>
                <a:ext uri="{FF2B5EF4-FFF2-40B4-BE49-F238E27FC236}">
                  <a16:creationId xmlns:a16="http://schemas.microsoft.com/office/drawing/2014/main" id="{266F531E-E93E-4E5C-9674-1B9C610CDF5F}"/>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46" name="Forme libre : Forme 45">
              <a:extLst>
                <a:ext uri="{FF2B5EF4-FFF2-40B4-BE49-F238E27FC236}">
                  <a16:creationId xmlns:a16="http://schemas.microsoft.com/office/drawing/2014/main" id="{3E3AD939-EB0C-4B1E-9A4E-04D6BE504D40}"/>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pic>
          <p:nvPicPr>
            <p:cNvPr id="53" name="Graphisme 52">
              <a:extLst>
                <a:ext uri="{FF2B5EF4-FFF2-40B4-BE49-F238E27FC236}">
                  <a16:creationId xmlns:a16="http://schemas.microsoft.com/office/drawing/2014/main" id="{0C939296-0EC5-4504-B10B-2AA1A2F60A91}"/>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457200" y="5380762"/>
              <a:ext cx="1828800" cy="914400"/>
            </a:xfrm>
            <a:prstGeom prst="rect">
              <a:avLst/>
            </a:prstGeom>
          </p:spPr>
        </p:pic>
      </p:grpSp>
      <p:sp>
        <p:nvSpPr>
          <p:cNvPr id="63" name="Espace réservé de la date 3">
            <a:extLst>
              <a:ext uri="{FF2B5EF4-FFF2-40B4-BE49-F238E27FC236}">
                <a16:creationId xmlns:a16="http://schemas.microsoft.com/office/drawing/2014/main" id="{834AD064-B2F1-4462-89CD-E6E2F6B06EA2}"/>
              </a:ext>
            </a:extLst>
          </p:cNvPr>
          <p:cNvSpPr>
            <a:spLocks noGrp="1"/>
          </p:cNvSpPr>
          <p:nvPr>
            <p:ph type="dt" sz="half" idx="10"/>
          </p:nvPr>
        </p:nvSpPr>
        <p:spPr>
          <a:xfrm>
            <a:off x="1554480"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64" name="Espace réservé du pied de page 4">
            <a:extLst>
              <a:ext uri="{FF2B5EF4-FFF2-40B4-BE49-F238E27FC236}">
                <a16:creationId xmlns:a16="http://schemas.microsoft.com/office/drawing/2014/main" id="{201E0480-817D-41A9-8CC8-A0AFF1B9B41C}"/>
              </a:ext>
            </a:extLst>
          </p:cNvPr>
          <p:cNvSpPr>
            <a:spLocks noGrp="1"/>
          </p:cNvSpPr>
          <p:nvPr>
            <p:ph type="ftr" sz="quarter" idx="11"/>
          </p:nvPr>
        </p:nvSpPr>
        <p:spPr>
          <a:xfrm>
            <a:off x="5744527"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65" name="Espace réservé du numéro de diapositive 5">
            <a:extLst>
              <a:ext uri="{FF2B5EF4-FFF2-40B4-BE49-F238E27FC236}">
                <a16:creationId xmlns:a16="http://schemas.microsoft.com/office/drawing/2014/main" id="{01D21600-5A92-452F-96FB-F6BC365A44BB}"/>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403132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ésentation du marché">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E12D1-08AF-45E9-A34A-BDE9E860BAA2}"/>
              </a:ext>
            </a:extLst>
          </p:cNvPr>
          <p:cNvSpPr>
            <a:spLocks noGrp="1"/>
          </p:cNvSpPr>
          <p:nvPr>
            <p:ph type="title" hasCustomPrompt="1"/>
          </p:nvPr>
        </p:nvSpPr>
        <p:spPr>
          <a:xfrm>
            <a:off x="3044952" y="898524"/>
            <a:ext cx="8232648" cy="1325880"/>
          </a:xfrm>
        </p:spPr>
        <p:txBody>
          <a:bodyPr rtlCol="0" anchor="t" anchorCtr="0"/>
          <a:lstStyle>
            <a:lvl1pPr>
              <a:defRPr lang="fr-FR" cap="all" baseline="0">
                <a:solidFill>
                  <a:schemeClr val="accent1"/>
                </a:solidFill>
              </a:defRPr>
            </a:lvl1pPr>
          </a:lstStyle>
          <a:p>
            <a:pPr rtl="0"/>
            <a:r>
              <a:rPr lang="fr-FR"/>
              <a:t>CLIQUEZ POUR AJOUTER UN TITRE</a:t>
            </a:r>
          </a:p>
        </p:txBody>
      </p:sp>
      <p:grpSp>
        <p:nvGrpSpPr>
          <p:cNvPr id="3" name="Groupe 2">
            <a:extLst>
              <a:ext uri="{FF2B5EF4-FFF2-40B4-BE49-F238E27FC236}">
                <a16:creationId xmlns:a16="http://schemas.microsoft.com/office/drawing/2014/main" id="{11529D7C-E220-400B-93DB-76E3FF912E01}"/>
              </a:ext>
              <a:ext uri="{C183D7F6-B498-43B3-948B-1728B52AA6E4}">
                <adec:decorative xmlns:adec="http://schemas.microsoft.com/office/drawing/2017/decorative" val="1"/>
              </a:ext>
            </a:extLst>
          </p:cNvPr>
          <p:cNvGrpSpPr/>
          <p:nvPr userDrawn="1"/>
        </p:nvGrpSpPr>
        <p:grpSpPr>
          <a:xfrm>
            <a:off x="0" y="0"/>
            <a:ext cx="2160614" cy="6858000"/>
            <a:chOff x="0" y="0"/>
            <a:chExt cx="2160614" cy="6858000"/>
          </a:xfrm>
        </p:grpSpPr>
        <p:sp>
          <p:nvSpPr>
            <p:cNvPr id="7" name="Rectangle 6">
              <a:extLst>
                <a:ext uri="{FF2B5EF4-FFF2-40B4-BE49-F238E27FC236}">
                  <a16:creationId xmlns:a16="http://schemas.microsoft.com/office/drawing/2014/main" id="{E557D1F3-8C55-47FE-B39A-86D30F8FFEA1}"/>
                </a:ext>
              </a:extLst>
            </p:cNvPr>
            <p:cNvSpPr/>
            <p:nvPr userDrawn="1"/>
          </p:nvSpPr>
          <p:spPr>
            <a:xfrm>
              <a:off x="0" y="0"/>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28032"/>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pic>
          <p:nvPicPr>
            <p:cNvPr id="36" name="Graphisme 35">
              <a:extLst>
                <a:ext uri="{FF2B5EF4-FFF2-40B4-BE49-F238E27FC236}">
                  <a16:creationId xmlns:a16="http://schemas.microsoft.com/office/drawing/2014/main" id="{6529D2A7-ABB3-4E2D-88CA-F81399701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13172"/>
              <a:ext cx="2029968" cy="2029968"/>
            </a:xfrm>
            <a:prstGeom prst="rect">
              <a:avLst/>
            </a:prstGeom>
          </p:spPr>
        </p:pic>
        <p:pic>
          <p:nvPicPr>
            <p:cNvPr id="38" name="Graphisme 37">
              <a:extLst>
                <a:ext uri="{FF2B5EF4-FFF2-40B4-BE49-F238E27FC236}">
                  <a16:creationId xmlns:a16="http://schemas.microsoft.com/office/drawing/2014/main" id="{051ECE99-ACA6-46AF-98D5-81FBD3F834A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0" y="1995685"/>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nvGrpSpPr>
            <p:cNvPr id="40" name="Groupe 39">
              <a:extLst>
                <a:ext uri="{FF2B5EF4-FFF2-40B4-BE49-F238E27FC236}">
                  <a16:creationId xmlns:a16="http://schemas.microsoft.com/office/drawing/2014/main" id="{3A847BA4-24DF-47BE-BE28-02415C2A2D3C}"/>
                </a:ext>
              </a:extLst>
            </p:cNvPr>
            <p:cNvGrpSpPr/>
            <p:nvPr userDrawn="1"/>
          </p:nvGrpSpPr>
          <p:grpSpPr>
            <a:xfrm>
              <a:off x="56351" y="2064569"/>
              <a:ext cx="1920240" cy="1920240"/>
              <a:chOff x="5361924" y="7472790"/>
              <a:chExt cx="1828800" cy="1828800"/>
            </a:xfrm>
          </p:grpSpPr>
          <p:grpSp>
            <p:nvGrpSpPr>
              <p:cNvPr id="41" name="Groupe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e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e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e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e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e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e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e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60" name="Ovale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8" name="Ovale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6" name="Ovale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4" name="Ovale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2" name="Ovale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50" name="Ovale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4" name="Ovale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5" name="Ovale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6" name="Ovale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7" name="Ovale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sp>
              <p:nvSpPr>
                <p:cNvPr id="48" name="Ovale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42" name="Ovale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r>
                  <a:rPr lang="fr-FR"/>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22308"/>
              <a:ext cx="2033751" cy="8057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
          <p:nvSpPr>
            <p:cNvPr id="62" name="Forme libre : Forme 61">
              <a:extLst>
                <a:ext uri="{FF2B5EF4-FFF2-40B4-BE49-F238E27FC236}">
                  <a16:creationId xmlns:a16="http://schemas.microsoft.com/office/drawing/2014/main" id="{445306C5-E470-4A93-9C9F-5D066F760D16}"/>
                </a:ext>
              </a:extLst>
            </p:cNvPr>
            <p:cNvSpPr/>
            <p:nvPr userDrawn="1"/>
          </p:nvSpPr>
          <p:spPr>
            <a:xfrm>
              <a:off x="0" y="2065206"/>
              <a:ext cx="1014984" cy="192024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stStyle>
            <a:p>
              <a:pPr algn="ctr" rtl="0"/>
              <a:endParaRPr lang="fr-FR" dirty="0"/>
            </a:p>
          </p:txBody>
        </p:sp>
        <p:cxnSp>
          <p:nvCxnSpPr>
            <p:cNvPr id="63" name="Connecteur droit 62">
              <a:extLst>
                <a:ext uri="{FF2B5EF4-FFF2-40B4-BE49-F238E27FC236}">
                  <a16:creationId xmlns:a16="http://schemas.microsoft.com/office/drawing/2014/main" id="{B31C374B-40F2-4B1E-A9D8-6E5C932FF170}"/>
                </a:ext>
              </a:extLst>
            </p:cNvPr>
            <p:cNvCxnSpPr>
              <a:cxnSpLocks/>
              <a:endCxn id="64" idx="6"/>
            </p:cNvCxnSpPr>
            <p:nvPr userDrawn="1"/>
          </p:nvCxnSpPr>
          <p:spPr>
            <a:xfrm>
              <a:off x="0" y="2008397"/>
              <a:ext cx="216061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e 63">
              <a:extLst>
                <a:ext uri="{FF2B5EF4-FFF2-40B4-BE49-F238E27FC236}">
                  <a16:creationId xmlns:a16="http://schemas.microsoft.com/office/drawing/2014/main" id="{1C668341-39BE-4448-B29D-2594AE6D75C2}"/>
                </a:ext>
              </a:extLst>
            </p:cNvPr>
            <p:cNvSpPr/>
            <p:nvPr userDrawn="1"/>
          </p:nvSpPr>
          <p:spPr>
            <a:xfrm>
              <a:off x="1886294"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grpSp>
      <p:sp>
        <p:nvSpPr>
          <p:cNvPr id="67" name="Espace réservé du texte 2">
            <a:extLst>
              <a:ext uri="{FF2B5EF4-FFF2-40B4-BE49-F238E27FC236}">
                <a16:creationId xmlns:a16="http://schemas.microsoft.com/office/drawing/2014/main" id="{7FB5CF9E-DFF1-49F6-9EF8-EDA1F1E293C7}"/>
              </a:ext>
            </a:extLst>
          </p:cNvPr>
          <p:cNvSpPr>
            <a:spLocks noGrp="1"/>
          </p:cNvSpPr>
          <p:nvPr>
            <p:ph type="body" idx="13" hasCustomPrompt="1"/>
          </p:nvPr>
        </p:nvSpPr>
        <p:spPr>
          <a:xfrm>
            <a:off x="3044952" y="2423160"/>
            <a:ext cx="2468880" cy="457200"/>
          </a:xfrm>
        </p:spPr>
        <p:txBody>
          <a:bodyPr rtlCol="0" anchor="ctr" anchorCtr="0">
            <a:noAutofit/>
          </a:bodyPr>
          <a:lstStyle>
            <a:lvl1pPr marL="0" indent="0" algn="l">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4" name="Espace réservé du texte 3">
            <a:extLst>
              <a:ext uri="{FF2B5EF4-FFF2-40B4-BE49-F238E27FC236}">
                <a16:creationId xmlns:a16="http://schemas.microsoft.com/office/drawing/2014/main" id="{5C2828A1-5E2B-4E4E-A1F7-2C356780F547}"/>
              </a:ext>
            </a:extLst>
          </p:cNvPr>
          <p:cNvSpPr>
            <a:spLocks noGrp="1"/>
          </p:cNvSpPr>
          <p:nvPr>
            <p:ph type="body" sz="quarter" idx="16"/>
          </p:nvPr>
        </p:nvSpPr>
        <p:spPr>
          <a:xfrm>
            <a:off x="3048000" y="2889504"/>
            <a:ext cx="2468880" cy="2743200"/>
          </a:xfrm>
        </p:spPr>
        <p:txBody>
          <a:bodyPr rtlCol="0">
            <a:noAutofit/>
          </a:bodyPr>
          <a:lstStyle>
            <a:lvl1pPr marL="285750" indent="-285750">
              <a:lnSpc>
                <a:spcPts val="2600"/>
              </a:lnSpc>
              <a:spcBef>
                <a:spcPts val="0"/>
              </a:spcBef>
              <a:buFont typeface="Arial" panose="020B0604020202020204" pitchFamily="34" charset="0"/>
              <a:buChar char="•"/>
              <a:defRPr lang="fr-FR" sz="1600"/>
            </a:lvl1pPr>
            <a:lvl2pPr>
              <a:defRPr lang="fr-FR" sz="1600"/>
            </a:lvl2pPr>
            <a:lvl3pPr>
              <a:defRPr lang="fr-FR" sz="1600"/>
            </a:lvl3pPr>
            <a:lvl4pPr>
              <a:defRPr lang="fr-FR" sz="1600"/>
            </a:lvl4pPr>
            <a:lvl5pPr>
              <a:defRPr lang="fr-FR" sz="1600"/>
            </a:lvl5pPr>
          </a:lstStyle>
          <a:p>
            <a:pPr lvl="0" rtl="0"/>
            <a:r>
              <a:rPr lang="fr-FR"/>
              <a:t>Cliquez pour modifier les styles du texte du masque</a:t>
            </a:r>
          </a:p>
        </p:txBody>
      </p:sp>
      <p:sp>
        <p:nvSpPr>
          <p:cNvPr id="78" name="Espace réservé du texte 2">
            <a:extLst>
              <a:ext uri="{FF2B5EF4-FFF2-40B4-BE49-F238E27FC236}">
                <a16:creationId xmlns:a16="http://schemas.microsoft.com/office/drawing/2014/main" id="{6B7FC992-8079-42D9-8481-2B5075C195E1}"/>
              </a:ext>
            </a:extLst>
          </p:cNvPr>
          <p:cNvSpPr>
            <a:spLocks noGrp="1"/>
          </p:cNvSpPr>
          <p:nvPr>
            <p:ph type="body" idx="15" hasCustomPrompt="1"/>
          </p:nvPr>
        </p:nvSpPr>
        <p:spPr>
          <a:xfrm>
            <a:off x="5926836" y="2423160"/>
            <a:ext cx="2468880" cy="457200"/>
          </a:xfrm>
        </p:spPr>
        <p:txBody>
          <a:bodyPr rtlCol="0" anchor="ctr" anchorCtr="0">
            <a:noAutofit/>
          </a:bodyPr>
          <a:lstStyle>
            <a:lvl1pPr marL="0" indent="0" algn="l">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79" name="Espace réservé du texte 3">
            <a:extLst>
              <a:ext uri="{FF2B5EF4-FFF2-40B4-BE49-F238E27FC236}">
                <a16:creationId xmlns:a16="http://schemas.microsoft.com/office/drawing/2014/main" id="{7B255ED8-3C11-4BF0-B064-0623B23B0B72}"/>
              </a:ext>
            </a:extLst>
          </p:cNvPr>
          <p:cNvSpPr>
            <a:spLocks noGrp="1"/>
          </p:cNvSpPr>
          <p:nvPr>
            <p:ph type="body" sz="quarter" idx="17"/>
          </p:nvPr>
        </p:nvSpPr>
        <p:spPr>
          <a:xfrm>
            <a:off x="5926836" y="2889504"/>
            <a:ext cx="2468880" cy="2743200"/>
          </a:xfrm>
        </p:spPr>
        <p:txBody>
          <a:bodyPr rtlCol="0">
            <a:noAutofit/>
          </a:bodyPr>
          <a:lstStyle>
            <a:lvl1pPr marL="285750" indent="-285750">
              <a:lnSpc>
                <a:spcPts val="2600"/>
              </a:lnSpc>
              <a:spcBef>
                <a:spcPts val="0"/>
              </a:spcBef>
              <a:buFont typeface="Arial" panose="020B0604020202020204" pitchFamily="34" charset="0"/>
              <a:buChar char="•"/>
              <a:defRPr lang="fr-FR" sz="1600"/>
            </a:lvl1pPr>
            <a:lvl2pPr>
              <a:defRPr lang="fr-FR" sz="1600"/>
            </a:lvl2pPr>
            <a:lvl3pPr>
              <a:defRPr lang="fr-FR" sz="1600"/>
            </a:lvl3pPr>
            <a:lvl4pPr>
              <a:defRPr lang="fr-FR" sz="1600"/>
            </a:lvl4pPr>
            <a:lvl5pPr>
              <a:defRPr lang="fr-FR" sz="1600"/>
            </a:lvl5pPr>
          </a:lstStyle>
          <a:p>
            <a:pPr lvl="0" rtl="0"/>
            <a:r>
              <a:rPr lang="fr-FR"/>
              <a:t>Cliquez pour modifier les styles du texte du masque</a:t>
            </a:r>
          </a:p>
        </p:txBody>
      </p:sp>
      <p:sp>
        <p:nvSpPr>
          <p:cNvPr id="68" name="Espace réservé du texte 4">
            <a:extLst>
              <a:ext uri="{FF2B5EF4-FFF2-40B4-BE49-F238E27FC236}">
                <a16:creationId xmlns:a16="http://schemas.microsoft.com/office/drawing/2014/main" id="{CE356C04-FB22-4541-9D39-D5C0676F66BC}"/>
              </a:ext>
            </a:extLst>
          </p:cNvPr>
          <p:cNvSpPr>
            <a:spLocks noGrp="1"/>
          </p:cNvSpPr>
          <p:nvPr>
            <p:ph type="body" sz="quarter" idx="3" hasCustomPrompt="1"/>
          </p:nvPr>
        </p:nvSpPr>
        <p:spPr>
          <a:xfrm>
            <a:off x="8808720" y="2423160"/>
            <a:ext cx="2468880" cy="457200"/>
          </a:xfrm>
        </p:spPr>
        <p:txBody>
          <a:bodyPr rtlCol="0" anchor="ctr" anchorCtr="0">
            <a:noAutofit/>
          </a:bodyPr>
          <a:lstStyle>
            <a:lvl1pPr marL="0" indent="0" algn="l">
              <a:buNone/>
              <a:defRPr lang="fr-FR" sz="2000" b="1" cap="all" baseline="0">
                <a:solidFill>
                  <a:schemeClr val="accent3"/>
                </a:solidFill>
              </a:defRPr>
            </a:lvl1pPr>
            <a:lvl2pPr marL="457200" indent="0">
              <a:buNone/>
              <a:defRPr lang="fr-FR" sz="2000" b="1"/>
            </a:lvl2pPr>
            <a:lvl3pPr marL="914400" indent="0">
              <a:buNone/>
              <a:defRPr lang="fr-FR" sz="1800" b="1"/>
            </a:lvl3pPr>
            <a:lvl4pPr marL="1371600" indent="0">
              <a:buNone/>
              <a:defRPr lang="fr-FR" sz="1600" b="1"/>
            </a:lvl4pPr>
            <a:lvl5pPr marL="1828800" indent="0">
              <a:buNone/>
              <a:defRPr lang="fr-FR" sz="1600" b="1"/>
            </a:lvl5pPr>
            <a:lvl6pPr marL="2286000" indent="0">
              <a:buNone/>
              <a:defRPr lang="fr-FR" sz="1600" b="1"/>
            </a:lvl6pPr>
            <a:lvl7pPr marL="2743200" indent="0">
              <a:buNone/>
              <a:defRPr lang="fr-FR" sz="1600" b="1"/>
            </a:lvl7pPr>
            <a:lvl8pPr marL="3200400" indent="0">
              <a:buNone/>
              <a:defRPr lang="fr-FR" sz="1600" b="1"/>
            </a:lvl8pPr>
            <a:lvl9pPr marL="3657600" indent="0">
              <a:buNone/>
              <a:defRPr lang="fr-FR" sz="1600" b="1"/>
            </a:lvl9pPr>
          </a:lstStyle>
          <a:p>
            <a:pPr lvl="0" rtl="0"/>
            <a:r>
              <a:rPr lang="fr-FR"/>
              <a:t>AJOUTER UN SOUS-TITRE</a:t>
            </a:r>
          </a:p>
        </p:txBody>
      </p:sp>
      <p:sp>
        <p:nvSpPr>
          <p:cNvPr id="81" name="Espace réservé du texte 3">
            <a:extLst>
              <a:ext uri="{FF2B5EF4-FFF2-40B4-BE49-F238E27FC236}">
                <a16:creationId xmlns:a16="http://schemas.microsoft.com/office/drawing/2014/main" id="{BA0F0565-F3E0-4B3E-A99B-282A6236532C}"/>
              </a:ext>
            </a:extLst>
          </p:cNvPr>
          <p:cNvSpPr>
            <a:spLocks noGrp="1"/>
          </p:cNvSpPr>
          <p:nvPr>
            <p:ph type="body" sz="quarter" idx="18"/>
          </p:nvPr>
        </p:nvSpPr>
        <p:spPr>
          <a:xfrm>
            <a:off x="8808720" y="2889504"/>
            <a:ext cx="2468880" cy="2743200"/>
          </a:xfrm>
        </p:spPr>
        <p:txBody>
          <a:bodyPr rtlCol="0">
            <a:noAutofit/>
          </a:bodyPr>
          <a:lstStyle>
            <a:lvl1pPr marL="285750" indent="-285750">
              <a:lnSpc>
                <a:spcPts val="2600"/>
              </a:lnSpc>
              <a:spcBef>
                <a:spcPts val="0"/>
              </a:spcBef>
              <a:buFont typeface="Arial" panose="020B0604020202020204" pitchFamily="34" charset="0"/>
              <a:buChar char="•"/>
              <a:defRPr lang="fr-FR" sz="1600"/>
            </a:lvl1pPr>
            <a:lvl2pPr>
              <a:defRPr lang="fr-FR" sz="1600"/>
            </a:lvl2pPr>
            <a:lvl3pPr>
              <a:defRPr lang="fr-FR" sz="1600"/>
            </a:lvl3pPr>
            <a:lvl4pPr>
              <a:defRPr lang="fr-FR" sz="1600"/>
            </a:lvl4pPr>
            <a:lvl5pPr>
              <a:defRPr lang="fr-FR" sz="1600"/>
            </a:lvl5pPr>
          </a:lstStyle>
          <a:p>
            <a:pPr lvl="0" rtl="0"/>
            <a:r>
              <a:rPr lang="fr-FR"/>
              <a:t>Cliquez pour modifier les styles du texte du masque</a:t>
            </a:r>
          </a:p>
        </p:txBody>
      </p:sp>
      <p:sp>
        <p:nvSpPr>
          <p:cNvPr id="69" name="Espace réservé de la date 3">
            <a:extLst>
              <a:ext uri="{FF2B5EF4-FFF2-40B4-BE49-F238E27FC236}">
                <a16:creationId xmlns:a16="http://schemas.microsoft.com/office/drawing/2014/main" id="{E2B0C6B8-E2CB-460E-BBC8-AC4339C89DB2}"/>
              </a:ext>
            </a:extLst>
          </p:cNvPr>
          <p:cNvSpPr>
            <a:spLocks noGrp="1"/>
          </p:cNvSpPr>
          <p:nvPr>
            <p:ph type="dt" sz="half" idx="10"/>
          </p:nvPr>
        </p:nvSpPr>
        <p:spPr>
          <a:xfrm>
            <a:off x="3044952" y="6353175"/>
            <a:ext cx="1097280" cy="365125"/>
          </a:xfrm>
        </p:spPr>
        <p:txBody>
          <a:bodyPr rtlCol="0"/>
          <a:lstStyle>
            <a:lvl1pPr>
              <a:defRPr lang="fr-FR">
                <a:solidFill>
                  <a:schemeClr val="tx1">
                    <a:lumMod val="75000"/>
                    <a:lumOff val="25000"/>
                  </a:schemeClr>
                </a:solidFill>
              </a:defRPr>
            </a:lvl1pPr>
          </a:lstStyle>
          <a:p>
            <a:pPr rtl="0"/>
            <a:r>
              <a:rPr lang="fr-FR"/>
              <a:t>20XX</a:t>
            </a:r>
          </a:p>
        </p:txBody>
      </p:sp>
      <p:sp>
        <p:nvSpPr>
          <p:cNvPr id="70" name="Espace réservé du pied de page 4">
            <a:extLst>
              <a:ext uri="{FF2B5EF4-FFF2-40B4-BE49-F238E27FC236}">
                <a16:creationId xmlns:a16="http://schemas.microsoft.com/office/drawing/2014/main" id="{433844D3-0FDA-4C97-9B21-5021A38E4FC2}"/>
              </a:ext>
            </a:extLst>
          </p:cNvPr>
          <p:cNvSpPr>
            <a:spLocks noGrp="1"/>
          </p:cNvSpPr>
          <p:nvPr>
            <p:ph type="ftr" sz="quarter" idx="11"/>
          </p:nvPr>
        </p:nvSpPr>
        <p:spPr>
          <a:xfrm>
            <a:off x="6489763" y="6350000"/>
            <a:ext cx="2286000" cy="365125"/>
          </a:xfrm>
        </p:spPr>
        <p:txBody>
          <a:bodyPr rtlCol="0"/>
          <a:lstStyle>
            <a:lvl1pPr>
              <a:defRPr lang="fr-FR">
                <a:solidFill>
                  <a:schemeClr val="tx1">
                    <a:lumMod val="75000"/>
                    <a:lumOff val="25000"/>
                  </a:schemeClr>
                </a:solidFill>
              </a:defRPr>
            </a:lvl1pPr>
          </a:lstStyle>
          <a:p>
            <a:pPr rtl="0"/>
            <a:r>
              <a:rPr lang="fr-FR" dirty="0"/>
              <a:t>Titre du pitch deck</a:t>
            </a:r>
          </a:p>
        </p:txBody>
      </p:sp>
      <p:sp>
        <p:nvSpPr>
          <p:cNvPr id="71" name="Espace réservé du numéro de diapositive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rtlCol="0"/>
          <a:lstStyle>
            <a:lvl1pPr>
              <a:defRPr lang="fr-FR">
                <a:solidFill>
                  <a:schemeClr val="tx1">
                    <a:lumMod val="75000"/>
                    <a:lumOff val="2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124761049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defPPr>
              <a:defRPr lang="fr-FR"/>
            </a:defPPr>
          </a:lstStyle>
          <a:p>
            <a:pPr rtl="0"/>
            <a:r>
              <a:rPr lang="fr-FR"/>
              <a:t>Modifiez le style du titre</a:t>
            </a:r>
          </a:p>
        </p:txBody>
      </p:sp>
      <p:sp>
        <p:nvSpPr>
          <p:cNvPr id="3" name="Espace réservé du texte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4" name="Espace réservé de la date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fr-FR" sz="1000">
                <a:solidFill>
                  <a:schemeClr val="tx1">
                    <a:tint val="75000"/>
                  </a:schemeClr>
                </a:solidFill>
              </a:defRPr>
            </a:lvl1pPr>
          </a:lstStyle>
          <a:p>
            <a:pPr rtl="0"/>
            <a:r>
              <a:rPr lang="fr-FR"/>
              <a:t>20XX</a:t>
            </a:r>
          </a:p>
        </p:txBody>
      </p:sp>
      <p:sp>
        <p:nvSpPr>
          <p:cNvPr id="5" name="Espace réservé du pied de page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fr-FR" sz="1000">
                <a:solidFill>
                  <a:schemeClr val="tx1">
                    <a:tint val="75000"/>
                  </a:schemeClr>
                </a:solidFill>
              </a:defRPr>
            </a:lvl1pPr>
          </a:lstStyle>
          <a:p>
            <a:pPr rtl="0"/>
            <a:r>
              <a:rPr lang="fr-FR"/>
              <a:t>Titre du pitch deck</a:t>
            </a:r>
          </a:p>
        </p:txBody>
      </p:sp>
      <p:sp>
        <p:nvSpPr>
          <p:cNvPr id="6" name="Espace réservé du numéro de diapositive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fr-FR" sz="1000">
                <a:solidFill>
                  <a:schemeClr val="tx1">
                    <a:tint val="75000"/>
                  </a:schemeClr>
                </a:solidFill>
              </a:defRPr>
            </a:lvl1pPr>
          </a:lstStyle>
          <a:p>
            <a:pPr rtl="0"/>
            <a:fld id="{B5CEABB6-07DC-46E8-9B57-56EC44A396E5}" type="slidenum">
              <a:rPr lang="fr-FR" smtClean="0"/>
              <a:pPr rtl="0"/>
              <a:t>‹N°›</a:t>
            </a:fld>
            <a:endParaRPr lang="fr-FR"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91" r:id="rId3"/>
    <p:sldLayoutId id="2147483677" r:id="rId4"/>
    <p:sldLayoutId id="2147483679" r:id="rId5"/>
    <p:sldLayoutId id="2147483678" r:id="rId6"/>
    <p:sldLayoutId id="2147483681" r:id="rId7"/>
    <p:sldLayoutId id="2147483680" r:id="rId8"/>
    <p:sldLayoutId id="2147483694" r:id="rId9"/>
    <p:sldLayoutId id="2147483685" r:id="rId10"/>
    <p:sldLayoutId id="2147483696" r:id="rId11"/>
    <p:sldLayoutId id="2147483697" r:id="rId12"/>
    <p:sldLayoutId id="2147483687" r:id="rId13"/>
    <p:sldLayoutId id="2147483684" r:id="rId14"/>
    <p:sldLayoutId id="2147483698" r:id="rId15"/>
    <p:sldLayoutId id="2147483676" r:id="rId16"/>
    <p:sldLayoutId id="2147483671" r:id="rId17"/>
    <p:sldLayoutId id="2147483670" r:id="rId18"/>
    <p:sldLayoutId id="2147483683" r:id="rId19"/>
    <p:sldLayoutId id="2147483672" r:id="rId20"/>
  </p:sldLayoutIdLst>
  <p:hf hdr="0"/>
  <p:txStyles>
    <p:titleStyle>
      <a:lvl1pPr algn="l" defTabSz="914400" rtl="0" eaLnBrk="1" latinLnBrk="0" hangingPunct="1">
        <a:lnSpc>
          <a:spcPct val="90000"/>
        </a:lnSpc>
        <a:spcBef>
          <a:spcPct val="0"/>
        </a:spcBef>
        <a:buNone/>
        <a:defRPr lang="fr-F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cs.google.com/spreadsheets/d/1LFxzjvaftERL9S1CVu2YdBwJBDGsA7bEaBaQ3GNoVmo/edit?usp=drive_link"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s://docs.google.com/spreadsheets/d/1ZJX43O04fzo8_jZzHKDOGbtOQuDjlEcvFvjnmELc4XI/edit?usp=drive_link" TargetMode="External"/><Relationship Id="rId4" Type="http://schemas.openxmlformats.org/officeDocument/2006/relationships/hyperlink" Target="https://docs.google.com/spreadsheets/d/1lCfL3fCpEqvrXOBmrjqab8vTfOU4PBpt_qTvgV6uvGU/edit?usp=drive_link"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6815C6-3AD0-46E6-A74A-1967BD91AF50}"/>
              </a:ext>
            </a:extLst>
          </p:cNvPr>
          <p:cNvSpPr>
            <a:spLocks noGrp="1"/>
          </p:cNvSpPr>
          <p:nvPr>
            <p:ph type="ctrTitle"/>
          </p:nvPr>
        </p:nvSpPr>
        <p:spPr>
          <a:xfrm>
            <a:off x="6084663" y="726141"/>
            <a:ext cx="6107337" cy="2783822"/>
          </a:xfrm>
        </p:spPr>
        <p:txBody>
          <a:bodyPr rtlCol="0">
            <a:noAutofit/>
          </a:bodyPr>
          <a:lstStyle>
            <a:defPPr>
              <a:defRPr lang="fr-FR"/>
            </a:defPPr>
          </a:lstStyle>
          <a:p>
            <a:pPr rtl="0"/>
            <a:r>
              <a:rPr lang="fr-FR" sz="5600" dirty="0"/>
              <a:t>L1 E.F.E.C.</a:t>
            </a:r>
          </a:p>
        </p:txBody>
      </p:sp>
      <p:sp>
        <p:nvSpPr>
          <p:cNvPr id="3" name="Sous-titre 2">
            <a:extLst>
              <a:ext uri="{FF2B5EF4-FFF2-40B4-BE49-F238E27FC236}">
                <a16:creationId xmlns:a16="http://schemas.microsoft.com/office/drawing/2014/main" id="{1901B20D-4C28-4DA3-ABBD-718C22A5E58B}"/>
              </a:ext>
            </a:extLst>
          </p:cNvPr>
          <p:cNvSpPr>
            <a:spLocks noGrp="1"/>
          </p:cNvSpPr>
          <p:nvPr>
            <p:ph type="subTitle" idx="1"/>
          </p:nvPr>
        </p:nvSpPr>
        <p:spPr>
          <a:xfrm>
            <a:off x="6080759" y="3602038"/>
            <a:ext cx="5486400" cy="1655762"/>
          </a:xfrm>
        </p:spPr>
        <p:txBody>
          <a:bodyPr rtlCol="0"/>
          <a:lstStyle>
            <a:defPPr>
              <a:defRPr lang="fr-FR"/>
            </a:defPPr>
          </a:lstStyle>
          <a:p>
            <a:pPr rtl="0"/>
            <a:r>
              <a:rPr lang="fr-FR" dirty="0"/>
              <a:t>TUICE : séance 2</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7E1C88-627C-4655-A4FB-0BB02EDB078A}"/>
              </a:ext>
            </a:extLst>
          </p:cNvPr>
          <p:cNvSpPr>
            <a:spLocks noGrp="1"/>
          </p:cNvSpPr>
          <p:nvPr>
            <p:ph type="title"/>
          </p:nvPr>
        </p:nvSpPr>
        <p:spPr>
          <a:xfrm>
            <a:off x="914400" y="725777"/>
            <a:ext cx="6800850" cy="1325880"/>
          </a:xfrm>
        </p:spPr>
        <p:txBody>
          <a:bodyPr rtlCol="0"/>
          <a:lstStyle>
            <a:defPPr>
              <a:defRPr lang="fr-FR"/>
            </a:defPPr>
          </a:lstStyle>
          <a:p>
            <a:pPr rtl="0"/>
            <a:r>
              <a:rPr lang="fr-FR" dirty="0"/>
              <a:t>Déroulé de la formation</a:t>
            </a:r>
          </a:p>
        </p:txBody>
      </p:sp>
      <p:sp>
        <p:nvSpPr>
          <p:cNvPr id="3" name="Espace réservé du contenu 2">
            <a:extLst>
              <a:ext uri="{FF2B5EF4-FFF2-40B4-BE49-F238E27FC236}">
                <a16:creationId xmlns:a16="http://schemas.microsoft.com/office/drawing/2014/main" id="{033634FE-ADF0-4BC3-A0A9-447EA9DD096B}"/>
              </a:ext>
            </a:extLst>
          </p:cNvPr>
          <p:cNvSpPr>
            <a:spLocks noGrp="1"/>
          </p:cNvSpPr>
          <p:nvPr>
            <p:ph type="body" sz="quarter" idx="13"/>
          </p:nvPr>
        </p:nvSpPr>
        <p:spPr>
          <a:xfrm>
            <a:off x="914400" y="2206377"/>
            <a:ext cx="6800850" cy="3840480"/>
          </a:xfrm>
        </p:spPr>
        <p:txBody>
          <a:bodyPr vert="horz" lIns="91440" tIns="45720" rIns="91440" bIns="45720" rtlCol="0" anchor="t">
            <a:normAutofit/>
          </a:bodyPr>
          <a:lstStyle>
            <a:defPPr>
              <a:defRPr lang="fr-FR"/>
            </a:defPPr>
          </a:lstStyle>
          <a:p>
            <a:pPr rtl="0"/>
            <a:r>
              <a:rPr lang="fr-FR" dirty="0"/>
              <a:t>TD / questions de cours</a:t>
            </a:r>
          </a:p>
          <a:p>
            <a:pPr rtl="0"/>
            <a:endParaRPr lang="fr-FR" noProof="1"/>
          </a:p>
          <a:p>
            <a:pPr rtl="0"/>
            <a:r>
              <a:rPr lang="fr-FR" noProof="1"/>
              <a:t>Présentation / exposé</a:t>
            </a:r>
          </a:p>
          <a:p>
            <a:pPr rtl="0"/>
            <a:endParaRPr lang="fr-FR" noProof="1"/>
          </a:p>
          <a:p>
            <a:r>
              <a:rPr lang="fr-FR" noProof="1"/>
              <a:t>PIX ! : </a:t>
            </a:r>
            <a:r>
              <a:rPr lang="fr-FR" sz="2000" noProof="1"/>
              <a:t>UPGUXF275</a:t>
            </a:r>
            <a:endParaRPr lang="fr-FR" noProof="1"/>
          </a:p>
          <a:p>
            <a:endParaRPr lang="fr-FR" noProof="1"/>
          </a:p>
          <a:p>
            <a:pPr rtl="0"/>
            <a:endParaRPr lang="fr-FR" noProof="1"/>
          </a:p>
        </p:txBody>
      </p:sp>
      <p:sp>
        <p:nvSpPr>
          <p:cNvPr id="6" name="Espace réservé du numéro de diapositive 5">
            <a:extLst>
              <a:ext uri="{FF2B5EF4-FFF2-40B4-BE49-F238E27FC236}">
                <a16:creationId xmlns:a16="http://schemas.microsoft.com/office/drawing/2014/main" id="{6AB5FBE9-888B-4FE5-8AC6-FB80C5520650}"/>
              </a:ext>
            </a:extLst>
          </p:cNvPr>
          <p:cNvSpPr>
            <a:spLocks noGrp="1"/>
          </p:cNvSpPr>
          <p:nvPr>
            <p:ph type="sldNum" sz="quarter" idx="12"/>
          </p:nvPr>
        </p:nvSpPr>
        <p:spPr>
          <a:xfrm>
            <a:off x="11274091" y="6355080"/>
            <a:ext cx="457200" cy="365125"/>
          </a:xfrm>
        </p:spPr>
        <p:txBody>
          <a:bodyPr rtlCol="0"/>
          <a:lstStyle>
            <a:defPPr>
              <a:defRPr lang="fr-FR"/>
            </a:defPPr>
          </a:lstStyle>
          <a:p>
            <a:pPr rtl="0"/>
            <a:fld id="{B5CEABB6-07DC-46E8-9B57-56EC44A396E5}" type="slidenum">
              <a:rPr lang="fr-FR" smtClean="0"/>
              <a:pPr rtl="0"/>
              <a:t>10</a:t>
            </a:fld>
            <a:endParaRPr lang="fr-FR" dirty="0"/>
          </a:p>
        </p:txBody>
      </p:sp>
    </p:spTree>
    <p:extLst>
      <p:ext uri="{BB962C8B-B14F-4D97-AF65-F5344CB8AC3E}">
        <p14:creationId xmlns:p14="http://schemas.microsoft.com/office/powerpoint/2010/main" val="1346372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1CFAB-A735-4A31-A51D-42FE1F5E94E0}"/>
              </a:ext>
            </a:extLst>
          </p:cNvPr>
          <p:cNvSpPr>
            <a:spLocks noGrp="1"/>
          </p:cNvSpPr>
          <p:nvPr>
            <p:ph type="title"/>
          </p:nvPr>
        </p:nvSpPr>
        <p:spPr>
          <a:xfrm>
            <a:off x="914400" y="716812"/>
            <a:ext cx="6800850" cy="974828"/>
          </a:xfrm>
        </p:spPr>
        <p:txBody>
          <a:bodyPr rtlCol="0">
            <a:normAutofit/>
          </a:bodyPr>
          <a:lstStyle>
            <a:defPPr>
              <a:defRPr lang="fr-FR"/>
            </a:defPPr>
          </a:lstStyle>
          <a:p>
            <a:pPr rtl="0"/>
            <a:r>
              <a:rPr lang="fr-FR" dirty="0"/>
              <a:t>Contact :</a:t>
            </a:r>
          </a:p>
        </p:txBody>
      </p:sp>
      <p:sp>
        <p:nvSpPr>
          <p:cNvPr id="27" name="Espace réservé du texte 26">
            <a:extLst>
              <a:ext uri="{FF2B5EF4-FFF2-40B4-BE49-F238E27FC236}">
                <a16:creationId xmlns:a16="http://schemas.microsoft.com/office/drawing/2014/main" id="{8385ECC2-8A21-4825-96AB-97E7C4FB9A1A}"/>
              </a:ext>
            </a:extLst>
          </p:cNvPr>
          <p:cNvSpPr>
            <a:spLocks noGrp="1"/>
          </p:cNvSpPr>
          <p:nvPr>
            <p:ph type="body" sz="quarter" idx="19"/>
          </p:nvPr>
        </p:nvSpPr>
        <p:spPr>
          <a:xfrm>
            <a:off x="834887" y="2362034"/>
            <a:ext cx="5396948" cy="365760"/>
          </a:xfrm>
        </p:spPr>
        <p:txBody>
          <a:bodyPr rtlCol="0"/>
          <a:lstStyle>
            <a:defPPr>
              <a:defRPr lang="fr-FR"/>
            </a:defPPr>
          </a:lstStyle>
          <a:p>
            <a:pPr rtl="0"/>
            <a:r>
              <a:rPr lang="fr-FR" dirty="0"/>
              <a:t>dominique.fichot@u-bourgogne.fr</a:t>
            </a:r>
          </a:p>
        </p:txBody>
      </p:sp>
      <p:sp>
        <p:nvSpPr>
          <p:cNvPr id="25" name="Espace réservé du texte 24">
            <a:extLst>
              <a:ext uri="{FF2B5EF4-FFF2-40B4-BE49-F238E27FC236}">
                <a16:creationId xmlns:a16="http://schemas.microsoft.com/office/drawing/2014/main" id="{A8113FBA-9114-48D1-A189-9A1B7ABCF38A}"/>
              </a:ext>
            </a:extLst>
          </p:cNvPr>
          <p:cNvSpPr>
            <a:spLocks noGrp="1"/>
          </p:cNvSpPr>
          <p:nvPr>
            <p:ph type="body" sz="quarter" idx="17"/>
          </p:nvPr>
        </p:nvSpPr>
        <p:spPr>
          <a:xfrm>
            <a:off x="914400" y="3398188"/>
            <a:ext cx="3200400" cy="510871"/>
          </a:xfrm>
        </p:spPr>
        <p:txBody>
          <a:bodyPr rtlCol="0"/>
          <a:lstStyle>
            <a:defPPr>
              <a:defRPr lang="fr-FR"/>
            </a:defPPr>
          </a:lstStyle>
          <a:p>
            <a:r>
              <a:rPr lang="fr-FR" dirty="0"/>
              <a:t>https://www.dfichot.fr</a:t>
            </a:r>
          </a:p>
        </p:txBody>
      </p:sp>
      <p:sp>
        <p:nvSpPr>
          <p:cNvPr id="6" name="Espace réservé du numéro de diapositive 5">
            <a:extLst>
              <a:ext uri="{FF2B5EF4-FFF2-40B4-BE49-F238E27FC236}">
                <a16:creationId xmlns:a16="http://schemas.microsoft.com/office/drawing/2014/main" id="{221F794A-4793-4DB0-91FD-E5B132FC1634}"/>
              </a:ext>
            </a:extLst>
          </p:cNvPr>
          <p:cNvSpPr>
            <a:spLocks noGrp="1"/>
          </p:cNvSpPr>
          <p:nvPr>
            <p:ph type="sldNum" sz="quarter" idx="12"/>
          </p:nvPr>
        </p:nvSpPr>
        <p:spPr>
          <a:xfrm>
            <a:off x="11274091" y="6355080"/>
            <a:ext cx="457200" cy="365125"/>
          </a:xfrm>
        </p:spPr>
        <p:txBody>
          <a:bodyPr rtlCol="0"/>
          <a:lstStyle>
            <a:defPPr>
              <a:defRPr lang="fr-FR"/>
            </a:defPPr>
          </a:lstStyle>
          <a:p>
            <a:pPr rtl="0"/>
            <a:fld id="{B5CEABB6-07DC-46E8-9B57-56EC44A396E5}" type="slidenum">
              <a:rPr lang="fr-FR" smtClean="0"/>
              <a:pPr rtl="0"/>
              <a:t>11</a:t>
            </a:fld>
            <a:endParaRPr lang="fr-FR" dirty="0"/>
          </a:p>
        </p:txBody>
      </p:sp>
    </p:spTree>
    <p:extLst>
      <p:ext uri="{BB962C8B-B14F-4D97-AF65-F5344CB8AC3E}">
        <p14:creationId xmlns:p14="http://schemas.microsoft.com/office/powerpoint/2010/main" val="627911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4E0A63-A388-49B1-A04E-27CE9BD622EF}"/>
              </a:ext>
            </a:extLst>
          </p:cNvPr>
          <p:cNvSpPr>
            <a:spLocks noGrp="1"/>
          </p:cNvSpPr>
          <p:nvPr>
            <p:ph type="title"/>
          </p:nvPr>
        </p:nvSpPr>
        <p:spPr>
          <a:xfrm>
            <a:off x="1552574" y="896112"/>
            <a:ext cx="9725026" cy="1325880"/>
          </a:xfrm>
        </p:spPr>
        <p:txBody>
          <a:bodyPr rtlCol="0"/>
          <a:lstStyle>
            <a:defPPr>
              <a:defRPr lang="fr-FR"/>
            </a:defPPr>
          </a:lstStyle>
          <a:p>
            <a:pPr rtl="0"/>
            <a:r>
              <a:rPr lang="fr-FR" dirty="0"/>
              <a:t>Plan de la journée</a:t>
            </a:r>
          </a:p>
        </p:txBody>
      </p:sp>
      <p:pic>
        <p:nvPicPr>
          <p:cNvPr id="55" name="Espace réservé d’image en ligne 54" descr="Réussite du groupe avec remplissage plein">
            <a:extLst>
              <a:ext uri="{FF2B5EF4-FFF2-40B4-BE49-F238E27FC236}">
                <a16:creationId xmlns:a16="http://schemas.microsoft.com/office/drawing/2014/main" id="{236942CE-38CE-4E5D-9773-5224E03D4C0A}"/>
              </a:ext>
            </a:extLst>
          </p:cNvPr>
          <p:cNvPicPr>
            <a:picLocks noGrp="1" noChangeAspect="1"/>
          </p:cNvPicPr>
          <p:nvPr>
            <p:ph type="clipArt" sz="quarter" idx="19"/>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77481" y="2215165"/>
            <a:ext cx="914400" cy="914400"/>
          </a:xfrm>
        </p:spPr>
      </p:pic>
      <p:pic>
        <p:nvPicPr>
          <p:cNvPr id="57" name="Espace réservé d’image en ligne 56" descr="Répéter avec remplissage plein">
            <a:extLst>
              <a:ext uri="{FF2B5EF4-FFF2-40B4-BE49-F238E27FC236}">
                <a16:creationId xmlns:a16="http://schemas.microsoft.com/office/drawing/2014/main" id="{353E75F9-0061-4D63-BFE6-6462C5C0E351}"/>
              </a:ext>
            </a:extLst>
          </p:cNvPr>
          <p:cNvPicPr>
            <a:picLocks noGrp="1" noChangeAspect="1"/>
          </p:cNvPicPr>
          <p:nvPr>
            <p:ph type="clipArt" sz="quarter" idx="20"/>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55862" y="2215165"/>
            <a:ext cx="914400" cy="914400"/>
          </a:xfrm>
        </p:spPr>
      </p:pic>
      <p:sp>
        <p:nvSpPr>
          <p:cNvPr id="8" name="Espace réservé du texte 7">
            <a:extLst>
              <a:ext uri="{FF2B5EF4-FFF2-40B4-BE49-F238E27FC236}">
                <a16:creationId xmlns:a16="http://schemas.microsoft.com/office/drawing/2014/main" id="{CEC37629-42BA-462B-B066-292B3B37327E}"/>
              </a:ext>
            </a:extLst>
          </p:cNvPr>
          <p:cNvSpPr>
            <a:spLocks noGrp="1"/>
          </p:cNvSpPr>
          <p:nvPr>
            <p:ph type="body" idx="15"/>
          </p:nvPr>
        </p:nvSpPr>
        <p:spPr>
          <a:xfrm>
            <a:off x="3307446" y="3866120"/>
            <a:ext cx="2054469" cy="457200"/>
          </a:xfrm>
        </p:spPr>
        <p:txBody>
          <a:bodyPr rtlCol="0"/>
          <a:lstStyle>
            <a:defPPr>
              <a:defRPr lang="fr-FR"/>
            </a:defPPr>
          </a:lstStyle>
          <a:p>
            <a:pPr rtl="0"/>
            <a:r>
              <a:rPr lang="fr-FR" dirty="0"/>
              <a:t>Les outils numériques</a:t>
            </a:r>
          </a:p>
        </p:txBody>
      </p:sp>
      <p:sp>
        <p:nvSpPr>
          <p:cNvPr id="5" name="Espace réservé du texte 4">
            <a:extLst>
              <a:ext uri="{FF2B5EF4-FFF2-40B4-BE49-F238E27FC236}">
                <a16:creationId xmlns:a16="http://schemas.microsoft.com/office/drawing/2014/main" id="{771AD60F-B816-490D-81D4-73DD13910439}"/>
              </a:ext>
            </a:extLst>
          </p:cNvPr>
          <p:cNvSpPr>
            <a:spLocks noGrp="1"/>
          </p:cNvSpPr>
          <p:nvPr>
            <p:ph type="body" sz="quarter" idx="3"/>
          </p:nvPr>
        </p:nvSpPr>
        <p:spPr>
          <a:xfrm>
            <a:off x="10206870" y="3187147"/>
            <a:ext cx="1012383" cy="457200"/>
          </a:xfrm>
        </p:spPr>
        <p:txBody>
          <a:bodyPr rtlCol="0"/>
          <a:lstStyle>
            <a:defPPr>
              <a:defRPr lang="fr-FR"/>
            </a:defPPr>
          </a:lstStyle>
          <a:p>
            <a:pPr rtl="0"/>
            <a:r>
              <a:rPr lang="fr-FR" dirty="0"/>
              <a:t>PIX</a:t>
            </a:r>
          </a:p>
        </p:txBody>
      </p:sp>
      <p:sp>
        <p:nvSpPr>
          <p:cNvPr id="110" name="Espace réservé du numéro de diapositive 109">
            <a:extLst>
              <a:ext uri="{FF2B5EF4-FFF2-40B4-BE49-F238E27FC236}">
                <a16:creationId xmlns:a16="http://schemas.microsoft.com/office/drawing/2014/main" id="{F98EDB96-3F54-4406-B894-1195695ED09C}"/>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2</a:t>
            </a:fld>
            <a:endParaRPr lang="fr-FR" dirty="0"/>
          </a:p>
        </p:txBody>
      </p:sp>
      <p:pic>
        <p:nvPicPr>
          <p:cNvPr id="3" name="Espace réservé d’image en ligne 54" descr="Réussite du groupe avec remplissage plein">
            <a:extLst>
              <a:ext uri="{FF2B5EF4-FFF2-40B4-BE49-F238E27FC236}">
                <a16:creationId xmlns:a16="http://schemas.microsoft.com/office/drawing/2014/main" id="{1BAD5843-2AA1-951E-6D2C-73A4132079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03608" y="2215165"/>
            <a:ext cx="914400" cy="914400"/>
          </a:xfrm>
          <a:prstGeom prst="rect">
            <a:avLst/>
          </a:prstGeom>
        </p:spPr>
      </p:pic>
      <p:sp>
        <p:nvSpPr>
          <p:cNvPr id="4" name="Espace réservé du texte 7">
            <a:extLst>
              <a:ext uri="{FF2B5EF4-FFF2-40B4-BE49-F238E27FC236}">
                <a16:creationId xmlns:a16="http://schemas.microsoft.com/office/drawing/2014/main" id="{25BDF665-F616-8CCF-E880-FE70ADF0DB37}"/>
              </a:ext>
            </a:extLst>
          </p:cNvPr>
          <p:cNvSpPr txBox="1">
            <a:spLocks/>
          </p:cNvSpPr>
          <p:nvPr/>
        </p:nvSpPr>
        <p:spPr>
          <a:xfrm>
            <a:off x="5089208" y="3201691"/>
            <a:ext cx="2743200" cy="457200"/>
          </a:xfrm>
          <a:prstGeom prst="rect">
            <a:avLst/>
          </a:prstGeom>
        </p:spPr>
        <p:txBody>
          <a:bodyPr vert="horz" lIns="91440" tIns="45720" rIns="91440" bIns="45720" rtlCol="0" anchor="ctr" anchorCtr="0">
            <a:noAutofit/>
          </a:bodyPr>
          <a:lstStyle>
            <a:defPPr>
              <a:defRPr lang="fr-FR"/>
            </a:defPPr>
            <a:lvl1pPr marL="0" indent="0" algn="ctr" defTabSz="914400" rtl="0" eaLnBrk="1" latinLnBrk="0" hangingPunct="1">
              <a:lnSpc>
                <a:spcPct val="90000"/>
              </a:lnSpc>
              <a:spcBef>
                <a:spcPts val="1000"/>
              </a:spcBef>
              <a:buFont typeface="Arial" panose="020B0604020202020204" pitchFamily="34" charset="0"/>
              <a:buNone/>
              <a:defRPr lang="fr-FR" sz="2000" b="1" kern="1200" cap="all" baseline="0">
                <a:solidFill>
                  <a:schemeClr val="accent3"/>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fr-F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fr-F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9pPr>
          </a:lstStyle>
          <a:p>
            <a:r>
              <a:rPr lang="fr-FR" dirty="0"/>
              <a:t>Appréciation de bulletin scolaire</a:t>
            </a:r>
          </a:p>
        </p:txBody>
      </p:sp>
      <p:pic>
        <p:nvPicPr>
          <p:cNvPr id="12" name="Espace réservé d’image en ligne 54" descr="Réussite du groupe avec remplissage plein">
            <a:extLst>
              <a:ext uri="{FF2B5EF4-FFF2-40B4-BE49-F238E27FC236}">
                <a16:creationId xmlns:a16="http://schemas.microsoft.com/office/drawing/2014/main" id="{B9506EB0-551C-2330-E212-A068D28A82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51354" y="2215165"/>
            <a:ext cx="914400" cy="914400"/>
          </a:xfrm>
          <a:prstGeom prst="rect">
            <a:avLst/>
          </a:prstGeom>
        </p:spPr>
      </p:pic>
      <p:sp>
        <p:nvSpPr>
          <p:cNvPr id="13" name="Espace réservé du texte 7">
            <a:extLst>
              <a:ext uri="{FF2B5EF4-FFF2-40B4-BE49-F238E27FC236}">
                <a16:creationId xmlns:a16="http://schemas.microsoft.com/office/drawing/2014/main" id="{775C0ECD-B850-E32E-86F8-308704D35EC1}"/>
              </a:ext>
            </a:extLst>
          </p:cNvPr>
          <p:cNvSpPr txBox="1">
            <a:spLocks/>
          </p:cNvSpPr>
          <p:nvPr/>
        </p:nvSpPr>
        <p:spPr>
          <a:xfrm>
            <a:off x="836954" y="3187147"/>
            <a:ext cx="2743200" cy="457200"/>
          </a:xfrm>
          <a:prstGeom prst="rect">
            <a:avLst/>
          </a:prstGeom>
        </p:spPr>
        <p:txBody>
          <a:bodyPr vert="horz" lIns="91440" tIns="45720" rIns="91440" bIns="45720" rtlCol="0" anchor="ctr" anchorCtr="0">
            <a:noAutofit/>
          </a:bodyPr>
          <a:lstStyle>
            <a:defPPr>
              <a:defRPr lang="fr-FR"/>
            </a:defPPr>
            <a:lvl1pPr marL="0" indent="0" algn="ctr" defTabSz="914400" rtl="0" eaLnBrk="1" latinLnBrk="0" hangingPunct="1">
              <a:lnSpc>
                <a:spcPct val="90000"/>
              </a:lnSpc>
              <a:spcBef>
                <a:spcPts val="1000"/>
              </a:spcBef>
              <a:buFont typeface="Arial" panose="020B0604020202020204" pitchFamily="34" charset="0"/>
              <a:buNone/>
              <a:defRPr lang="fr-FR" sz="2000" b="1" kern="1200" cap="all" baseline="0">
                <a:solidFill>
                  <a:schemeClr val="accent3"/>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fr-F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fr-F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9pPr>
          </a:lstStyle>
          <a:p>
            <a:r>
              <a:rPr lang="fr-FR" dirty="0"/>
              <a:t>Bilan Starter</a:t>
            </a:r>
          </a:p>
        </p:txBody>
      </p:sp>
      <p:pic>
        <p:nvPicPr>
          <p:cNvPr id="6" name="Espace réservé d’image en ligne 54" descr="Réussite du groupe avec remplissage plein">
            <a:extLst>
              <a:ext uri="{FF2B5EF4-FFF2-40B4-BE49-F238E27FC236}">
                <a16:creationId xmlns:a16="http://schemas.microsoft.com/office/drawing/2014/main" id="{8CBB0D14-EA00-1036-FCBB-8D289C28C5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9735" y="2215165"/>
            <a:ext cx="914400" cy="914400"/>
          </a:xfrm>
          <a:prstGeom prst="rect">
            <a:avLst/>
          </a:prstGeom>
        </p:spPr>
      </p:pic>
      <p:sp>
        <p:nvSpPr>
          <p:cNvPr id="7" name="Espace réservé du texte 7">
            <a:extLst>
              <a:ext uri="{FF2B5EF4-FFF2-40B4-BE49-F238E27FC236}">
                <a16:creationId xmlns:a16="http://schemas.microsoft.com/office/drawing/2014/main" id="{B71606D7-6835-4BDE-B8DC-6F2B597FCE9E}"/>
              </a:ext>
            </a:extLst>
          </p:cNvPr>
          <p:cNvSpPr txBox="1">
            <a:spLocks/>
          </p:cNvSpPr>
          <p:nvPr/>
        </p:nvSpPr>
        <p:spPr>
          <a:xfrm>
            <a:off x="7559700" y="3865286"/>
            <a:ext cx="2054469" cy="457200"/>
          </a:xfrm>
          <a:prstGeom prst="rect">
            <a:avLst/>
          </a:prstGeom>
        </p:spPr>
        <p:txBody>
          <a:bodyPr vert="horz" lIns="91440" tIns="45720" rIns="91440" bIns="45720" rtlCol="0" anchor="ctr" anchorCtr="0">
            <a:noAutofit/>
          </a:bodyPr>
          <a:lstStyle>
            <a:defPPr>
              <a:defRPr lang="fr-FR"/>
            </a:defPPr>
            <a:lvl1pPr marL="0" indent="0" algn="ctr" defTabSz="914400" rtl="0" eaLnBrk="1" latinLnBrk="0" hangingPunct="1">
              <a:lnSpc>
                <a:spcPct val="90000"/>
              </a:lnSpc>
              <a:spcBef>
                <a:spcPts val="1000"/>
              </a:spcBef>
              <a:buFont typeface="Arial" panose="020B0604020202020204" pitchFamily="34" charset="0"/>
              <a:buNone/>
              <a:defRPr lang="fr-FR" sz="2000" b="1" kern="1200" cap="all" baseline="0">
                <a:solidFill>
                  <a:schemeClr val="accent3"/>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fr-F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fr-F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9pPr>
          </a:lstStyle>
          <a:p>
            <a:r>
              <a:rPr lang="fr-FR" dirty="0"/>
              <a:t>Détail d’une application</a:t>
            </a:r>
          </a:p>
        </p:txBody>
      </p:sp>
    </p:spTree>
    <p:extLst>
      <p:ext uri="{BB962C8B-B14F-4D97-AF65-F5344CB8AC3E}">
        <p14:creationId xmlns:p14="http://schemas.microsoft.com/office/powerpoint/2010/main" val="206939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816835-B35C-24AC-E058-5D931F2C2974}"/>
              </a:ext>
            </a:extLst>
          </p:cNvPr>
          <p:cNvSpPr>
            <a:spLocks noGrp="1"/>
          </p:cNvSpPr>
          <p:nvPr>
            <p:ph type="title"/>
          </p:nvPr>
        </p:nvSpPr>
        <p:spPr>
          <a:xfrm>
            <a:off x="4081194" y="136525"/>
            <a:ext cx="7764909" cy="1325880"/>
          </a:xfrm>
        </p:spPr>
        <p:txBody>
          <a:bodyPr/>
          <a:lstStyle/>
          <a:p>
            <a:r>
              <a:rPr lang="fr-FR" dirty="0"/>
              <a:t>Les outils numériques</a:t>
            </a:r>
          </a:p>
        </p:txBody>
      </p:sp>
      <p:sp>
        <p:nvSpPr>
          <p:cNvPr id="6" name="Espace réservé du numéro de diapositive 5">
            <a:extLst>
              <a:ext uri="{FF2B5EF4-FFF2-40B4-BE49-F238E27FC236}">
                <a16:creationId xmlns:a16="http://schemas.microsoft.com/office/drawing/2014/main" id="{1323299D-3A78-2FAB-115B-8A63E3943BCB}"/>
              </a:ext>
            </a:extLst>
          </p:cNvPr>
          <p:cNvSpPr>
            <a:spLocks noGrp="1"/>
          </p:cNvSpPr>
          <p:nvPr>
            <p:ph type="sldNum" sz="quarter" idx="12"/>
          </p:nvPr>
        </p:nvSpPr>
        <p:spPr/>
        <p:txBody>
          <a:bodyPr/>
          <a:lstStyle/>
          <a:p>
            <a:pPr rtl="0"/>
            <a:fld id="{B5CEABB6-07DC-46E8-9B57-56EC44A396E5}" type="slidenum">
              <a:rPr lang="fr-FR" smtClean="0"/>
              <a:pPr rtl="0"/>
              <a:t>3</a:t>
            </a:fld>
            <a:endParaRPr lang="fr-FR" dirty="0"/>
          </a:p>
        </p:txBody>
      </p:sp>
      <p:sp>
        <p:nvSpPr>
          <p:cNvPr id="3" name="ZoneTexte 2">
            <a:extLst>
              <a:ext uri="{FF2B5EF4-FFF2-40B4-BE49-F238E27FC236}">
                <a16:creationId xmlns:a16="http://schemas.microsoft.com/office/drawing/2014/main" id="{A6B6E160-39B4-6B0B-1653-E17FEC174AC6}"/>
              </a:ext>
            </a:extLst>
          </p:cNvPr>
          <p:cNvSpPr txBox="1"/>
          <p:nvPr/>
        </p:nvSpPr>
        <p:spPr>
          <a:xfrm>
            <a:off x="4575231" y="2742226"/>
            <a:ext cx="6548063" cy="646331"/>
          </a:xfrm>
          <a:prstGeom prst="rect">
            <a:avLst/>
          </a:prstGeom>
          <a:noFill/>
        </p:spPr>
        <p:txBody>
          <a:bodyPr wrap="square" rtlCol="0">
            <a:spAutoFit/>
          </a:bodyPr>
          <a:lstStyle/>
          <a:p>
            <a:r>
              <a:rPr lang="fr-FR" dirty="0"/>
              <a:t>Lister les catégories TUICE et des exemples pour chacune d’elles.</a:t>
            </a:r>
          </a:p>
        </p:txBody>
      </p:sp>
    </p:spTree>
    <p:extLst>
      <p:ext uri="{BB962C8B-B14F-4D97-AF65-F5344CB8AC3E}">
        <p14:creationId xmlns:p14="http://schemas.microsoft.com/office/powerpoint/2010/main" val="139447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9F29B-F233-48AF-8261-F33A4E079E3E}"/>
              </a:ext>
            </a:extLst>
          </p:cNvPr>
          <p:cNvSpPr>
            <a:spLocks noGrp="1"/>
          </p:cNvSpPr>
          <p:nvPr>
            <p:ph type="title"/>
          </p:nvPr>
        </p:nvSpPr>
        <p:spPr>
          <a:xfrm>
            <a:off x="1258835" y="222631"/>
            <a:ext cx="4227566" cy="1879546"/>
          </a:xfrm>
        </p:spPr>
        <p:txBody>
          <a:bodyPr rtlCol="0">
            <a:normAutofit fontScale="90000"/>
          </a:bodyPr>
          <a:lstStyle>
            <a:defPPr>
              <a:defRPr lang="fr-FR"/>
            </a:defPPr>
          </a:lstStyle>
          <a:p>
            <a:pPr algn="r" rtl="0"/>
            <a:r>
              <a:rPr lang="fr-FR" dirty="0"/>
              <a:t>SYNTHESE : Carte mentale</a:t>
            </a:r>
          </a:p>
        </p:txBody>
      </p:sp>
      <p:sp>
        <p:nvSpPr>
          <p:cNvPr id="38" name="Espace réservé du numéro de diapositive 37">
            <a:extLst>
              <a:ext uri="{FF2B5EF4-FFF2-40B4-BE49-F238E27FC236}">
                <a16:creationId xmlns:a16="http://schemas.microsoft.com/office/drawing/2014/main" id="{198D92D2-0F62-443D-BB2D-F4E23724D76F}"/>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4</a:t>
            </a:fld>
            <a:endParaRPr lang="fr-FR" dirty="0"/>
          </a:p>
        </p:txBody>
      </p:sp>
      <p:pic>
        <p:nvPicPr>
          <p:cNvPr id="5" name="Image 4" descr="Une image contenant texte, capture d’écran, diagramme, nombre&#10;&#10;Description générée automatiquement">
            <a:extLst>
              <a:ext uri="{FF2B5EF4-FFF2-40B4-BE49-F238E27FC236}">
                <a16:creationId xmlns:a16="http://schemas.microsoft.com/office/drawing/2014/main" id="{5A687441-DDEE-43E8-67BC-BB05B92B9932}"/>
              </a:ext>
            </a:extLst>
          </p:cNvPr>
          <p:cNvPicPr>
            <a:picLocks noChangeAspect="1"/>
          </p:cNvPicPr>
          <p:nvPr/>
        </p:nvPicPr>
        <p:blipFill>
          <a:blip r:embed="rId3"/>
          <a:stretch>
            <a:fillRect/>
          </a:stretch>
        </p:blipFill>
        <p:spPr>
          <a:xfrm>
            <a:off x="5718463" y="0"/>
            <a:ext cx="6473537" cy="6858000"/>
          </a:xfrm>
          <a:prstGeom prst="rect">
            <a:avLst/>
          </a:prstGeom>
        </p:spPr>
      </p:pic>
    </p:spTree>
    <p:extLst>
      <p:ext uri="{BB962C8B-B14F-4D97-AF65-F5344CB8AC3E}">
        <p14:creationId xmlns:p14="http://schemas.microsoft.com/office/powerpoint/2010/main" val="2243494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9F29B-F233-48AF-8261-F33A4E079E3E}"/>
              </a:ext>
            </a:extLst>
          </p:cNvPr>
          <p:cNvSpPr>
            <a:spLocks noGrp="1"/>
          </p:cNvSpPr>
          <p:nvPr>
            <p:ph type="title"/>
          </p:nvPr>
        </p:nvSpPr>
        <p:spPr>
          <a:xfrm>
            <a:off x="1407560" y="222631"/>
            <a:ext cx="10582382" cy="1325880"/>
          </a:xfrm>
        </p:spPr>
        <p:txBody>
          <a:bodyPr rtlCol="0">
            <a:normAutofit/>
          </a:bodyPr>
          <a:lstStyle>
            <a:defPPr>
              <a:defRPr lang="fr-FR"/>
            </a:defPPr>
          </a:lstStyle>
          <a:p>
            <a:pPr rtl="0"/>
            <a:r>
              <a:rPr lang="fr-FR" dirty="0"/>
              <a:t>Appréciation bulletin scolaire</a:t>
            </a:r>
          </a:p>
        </p:txBody>
      </p:sp>
      <p:sp>
        <p:nvSpPr>
          <p:cNvPr id="38" name="Espace réservé du numéro de diapositive 37">
            <a:extLst>
              <a:ext uri="{FF2B5EF4-FFF2-40B4-BE49-F238E27FC236}">
                <a16:creationId xmlns:a16="http://schemas.microsoft.com/office/drawing/2014/main" id="{198D92D2-0F62-443D-BB2D-F4E23724D76F}"/>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5</a:t>
            </a:fld>
            <a:endParaRPr lang="fr-FR" dirty="0"/>
          </a:p>
        </p:txBody>
      </p:sp>
      <p:sp>
        <p:nvSpPr>
          <p:cNvPr id="3" name="ZoneTexte 2">
            <a:extLst>
              <a:ext uri="{FF2B5EF4-FFF2-40B4-BE49-F238E27FC236}">
                <a16:creationId xmlns:a16="http://schemas.microsoft.com/office/drawing/2014/main" id="{8095CCDC-6835-11E8-EE2A-30995DAD4648}"/>
              </a:ext>
            </a:extLst>
          </p:cNvPr>
          <p:cNvSpPr txBox="1"/>
          <p:nvPr/>
        </p:nvSpPr>
        <p:spPr>
          <a:xfrm>
            <a:off x="4575231" y="2742226"/>
            <a:ext cx="6548063" cy="1200329"/>
          </a:xfrm>
          <a:prstGeom prst="rect">
            <a:avLst/>
          </a:prstGeom>
          <a:noFill/>
        </p:spPr>
        <p:txBody>
          <a:bodyPr wrap="square" rtlCol="0">
            <a:spAutoFit/>
          </a:bodyPr>
          <a:lstStyle/>
          <a:p>
            <a:r>
              <a:rPr lang="fr-FR" i="1" dirty="0"/>
              <a:t>« Un trimestre solide, caractérisé par des résultats réguliers et une application constante. Les efforts déployés sont prometteurs. Une intensification de l’engagement dans ces domaines sera cruciale pour une réussite complète de votre orientation </a:t>
            </a:r>
            <a:r>
              <a:rPr lang="fr-FR" i="1" dirty="0" err="1"/>
              <a:t>post-bac</a:t>
            </a:r>
            <a:r>
              <a:rPr lang="fr-FR" i="1" dirty="0"/>
              <a:t> ».</a:t>
            </a:r>
          </a:p>
        </p:txBody>
      </p:sp>
      <p:sp>
        <p:nvSpPr>
          <p:cNvPr id="4" name="ZoneTexte 3">
            <a:extLst>
              <a:ext uri="{FF2B5EF4-FFF2-40B4-BE49-F238E27FC236}">
                <a16:creationId xmlns:a16="http://schemas.microsoft.com/office/drawing/2014/main" id="{63D44956-7136-3D77-1E88-8C9EEEC1812B}"/>
              </a:ext>
            </a:extLst>
          </p:cNvPr>
          <p:cNvSpPr txBox="1"/>
          <p:nvPr/>
        </p:nvSpPr>
        <p:spPr>
          <a:xfrm>
            <a:off x="2821968" y="1453929"/>
            <a:ext cx="8758527" cy="923330"/>
          </a:xfrm>
          <a:prstGeom prst="rect">
            <a:avLst/>
          </a:prstGeom>
          <a:noFill/>
        </p:spPr>
        <p:txBody>
          <a:bodyPr wrap="square" rtlCol="0">
            <a:spAutoFit/>
          </a:bodyPr>
          <a:lstStyle/>
          <a:p>
            <a:r>
              <a:rPr lang="fr-FR" b="1" dirty="0"/>
              <a:t>Méthode employée </a:t>
            </a:r>
            <a:r>
              <a:rPr lang="fr-FR" dirty="0"/>
              <a:t>: chargement du PDF du bulletin de l’élève dans chatgpt4, puis échange de prompt pour raccourcir l’appréciation et la corriger en direction de l’orientation : </a:t>
            </a:r>
          </a:p>
        </p:txBody>
      </p:sp>
      <p:sp>
        <p:nvSpPr>
          <p:cNvPr id="14" name="Espace réservé du texte 7">
            <a:extLst>
              <a:ext uri="{FF2B5EF4-FFF2-40B4-BE49-F238E27FC236}">
                <a16:creationId xmlns:a16="http://schemas.microsoft.com/office/drawing/2014/main" id="{BE7E3FB9-E14F-E655-5713-CC46C87C94AE}"/>
              </a:ext>
            </a:extLst>
          </p:cNvPr>
          <p:cNvSpPr txBox="1">
            <a:spLocks/>
          </p:cNvSpPr>
          <p:nvPr/>
        </p:nvSpPr>
        <p:spPr>
          <a:xfrm>
            <a:off x="6477662" y="5758102"/>
            <a:ext cx="2743200" cy="457200"/>
          </a:xfrm>
          <a:prstGeom prst="rect">
            <a:avLst/>
          </a:prstGeom>
        </p:spPr>
        <p:txBody>
          <a:bodyPr vert="horz" lIns="91440" tIns="45720" rIns="91440" bIns="45720" rtlCol="0" anchor="ctr" anchorCtr="0">
            <a:noAutofit/>
          </a:bodyPr>
          <a:lstStyle>
            <a:defPPr>
              <a:defRPr lang="fr-FR"/>
            </a:defPPr>
            <a:lvl1pPr marL="0" indent="0" algn="ctr" defTabSz="914400" rtl="0" eaLnBrk="1" latinLnBrk="0" hangingPunct="1">
              <a:lnSpc>
                <a:spcPct val="90000"/>
              </a:lnSpc>
              <a:spcBef>
                <a:spcPts val="1000"/>
              </a:spcBef>
              <a:buFont typeface="Arial" panose="020B0604020202020204" pitchFamily="34" charset="0"/>
              <a:buNone/>
              <a:defRPr lang="fr-FR" sz="2000" b="1" kern="1200" cap="all" baseline="0">
                <a:solidFill>
                  <a:schemeClr val="accent3"/>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lang="fr-F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lang="fr-F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lang="fr-FR" sz="1600" b="1" kern="1200">
                <a:solidFill>
                  <a:schemeClr val="tx1"/>
                </a:solidFill>
                <a:latin typeface="+mn-lt"/>
                <a:ea typeface="+mn-ea"/>
                <a:cs typeface="+mn-cs"/>
              </a:defRPr>
            </a:lvl9pPr>
          </a:lstStyle>
          <a:p>
            <a:r>
              <a:rPr lang="fr-FR" sz="1400" dirty="0" err="1">
                <a:solidFill>
                  <a:schemeClr val="tx1"/>
                </a:solidFill>
              </a:rPr>
              <a:t>Wooclap</a:t>
            </a:r>
            <a:r>
              <a:rPr lang="fr-FR" sz="1400" dirty="0">
                <a:solidFill>
                  <a:schemeClr val="tx1"/>
                </a:solidFill>
              </a:rPr>
              <a:t> : BKRXBA</a:t>
            </a:r>
          </a:p>
        </p:txBody>
      </p:sp>
      <p:sp>
        <p:nvSpPr>
          <p:cNvPr id="5" name="ZoneTexte 4">
            <a:extLst>
              <a:ext uri="{FF2B5EF4-FFF2-40B4-BE49-F238E27FC236}">
                <a16:creationId xmlns:a16="http://schemas.microsoft.com/office/drawing/2014/main" id="{4EEA9994-FE24-EE80-1101-0569E640F044}"/>
              </a:ext>
            </a:extLst>
          </p:cNvPr>
          <p:cNvSpPr txBox="1"/>
          <p:nvPr/>
        </p:nvSpPr>
        <p:spPr>
          <a:xfrm>
            <a:off x="4575231" y="4799085"/>
            <a:ext cx="6548063" cy="369332"/>
          </a:xfrm>
          <a:prstGeom prst="rect">
            <a:avLst/>
          </a:prstGeom>
          <a:noFill/>
        </p:spPr>
        <p:txBody>
          <a:bodyPr wrap="square" rtlCol="0">
            <a:spAutoFit/>
          </a:bodyPr>
          <a:lstStyle/>
          <a:p>
            <a:r>
              <a:rPr lang="fr-FR" dirty="0"/>
              <a:t>Que vous évoque cette méthode ?</a:t>
            </a:r>
          </a:p>
        </p:txBody>
      </p:sp>
    </p:spTree>
    <p:extLst>
      <p:ext uri="{BB962C8B-B14F-4D97-AF65-F5344CB8AC3E}">
        <p14:creationId xmlns:p14="http://schemas.microsoft.com/office/powerpoint/2010/main" val="267655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708C79-A4AC-4B5D-92DF-600737E4D11A}"/>
              </a:ext>
            </a:extLst>
          </p:cNvPr>
          <p:cNvSpPr>
            <a:spLocks noGrp="1"/>
          </p:cNvSpPr>
          <p:nvPr>
            <p:ph type="title"/>
          </p:nvPr>
        </p:nvSpPr>
        <p:spPr>
          <a:xfrm>
            <a:off x="3976099" y="1"/>
            <a:ext cx="8099638" cy="2311684"/>
          </a:xfrm>
        </p:spPr>
        <p:txBody>
          <a:bodyPr rtlCol="0">
            <a:noAutofit/>
          </a:bodyPr>
          <a:lstStyle>
            <a:defPPr>
              <a:defRPr lang="fr-FR"/>
            </a:defPPr>
          </a:lstStyle>
          <a:p>
            <a:r>
              <a:rPr lang="fr-FR" sz="3200" dirty="0"/>
              <a:t>Présentation d’un outil numérique interactif et de son utilisation au service de l’éducation, la  formation, l’enseignement ou la culture. </a:t>
            </a:r>
          </a:p>
        </p:txBody>
      </p:sp>
      <p:sp>
        <p:nvSpPr>
          <p:cNvPr id="17" name="Espace réservé du texte 16">
            <a:extLst>
              <a:ext uri="{FF2B5EF4-FFF2-40B4-BE49-F238E27FC236}">
                <a16:creationId xmlns:a16="http://schemas.microsoft.com/office/drawing/2014/main" id="{D3928F89-1741-4079-8DFF-2009EF9B9931}"/>
              </a:ext>
            </a:extLst>
          </p:cNvPr>
          <p:cNvSpPr>
            <a:spLocks noGrp="1"/>
          </p:cNvSpPr>
          <p:nvPr>
            <p:ph type="body" sz="quarter" idx="13"/>
          </p:nvPr>
        </p:nvSpPr>
        <p:spPr>
          <a:xfrm>
            <a:off x="3966672" y="2481371"/>
            <a:ext cx="8215902" cy="4211663"/>
          </a:xfrm>
        </p:spPr>
        <p:txBody>
          <a:bodyPr rtlCol="0">
            <a:noAutofit/>
          </a:bodyPr>
          <a:lstStyle>
            <a:defPPr>
              <a:defRPr lang="fr-FR"/>
            </a:defPPr>
          </a:lstStyle>
          <a:p>
            <a:pPr rtl="0">
              <a:spcBef>
                <a:spcPts val="2240"/>
              </a:spcBef>
              <a:spcAft>
                <a:spcPts val="0"/>
              </a:spcAft>
            </a:pPr>
            <a:r>
              <a:rPr lang="fr-FR" sz="2000" b="1" cap="all" dirty="0">
                <a:solidFill>
                  <a:schemeClr val="accent3"/>
                </a:solidFill>
              </a:rPr>
              <a:t>Support : </a:t>
            </a:r>
          </a:p>
          <a:p>
            <a:pPr>
              <a:spcAft>
                <a:spcPts val="0"/>
              </a:spcAft>
            </a:pPr>
            <a:r>
              <a:rPr lang="fr-FR" dirty="0"/>
              <a:t>• Un dossier individuel de minimum 6 pages avec contraintes (individuel) </a:t>
            </a:r>
          </a:p>
          <a:p>
            <a:pPr>
              <a:spcAft>
                <a:spcPts val="0"/>
              </a:spcAft>
            </a:pPr>
            <a:r>
              <a:rPr lang="fr-FR" dirty="0"/>
              <a:t>• Un exposé oral avec diaporama, contraintes et mise en pratique de l’outil (binôme) </a:t>
            </a:r>
          </a:p>
          <a:p>
            <a:pPr>
              <a:spcAft>
                <a:spcPts val="0"/>
              </a:spcAft>
            </a:pPr>
            <a:endParaRPr lang="fr-FR" dirty="0"/>
          </a:p>
          <a:p>
            <a:pPr>
              <a:spcAft>
                <a:spcPts val="0"/>
              </a:spcAft>
            </a:pPr>
            <a:endParaRPr lang="fr-FR" dirty="0"/>
          </a:p>
          <a:p>
            <a:pPr>
              <a:spcAft>
                <a:spcPts val="0"/>
              </a:spcAft>
            </a:pPr>
            <a:r>
              <a:rPr lang="fr-FR" b="1" dirty="0"/>
              <a:t>Groupe 10h -12h</a:t>
            </a:r>
          </a:p>
          <a:p>
            <a:pPr>
              <a:spcAft>
                <a:spcPts val="0"/>
              </a:spcAft>
            </a:pPr>
            <a:r>
              <a:rPr lang="fr-FR" sz="1100" dirty="0">
                <a:hlinkClick r:id="rId3"/>
              </a:rPr>
              <a:t>https://docs.google.com/spreadsheets/d/1LFxzjvaftERL9S1CVu2YdBwJBDGsA7bEaBaQ3GNoVmo/edit?usp=drive_link</a:t>
            </a:r>
            <a:endParaRPr lang="fr-FR" sz="1100" dirty="0"/>
          </a:p>
          <a:p>
            <a:pPr>
              <a:spcAft>
                <a:spcPts val="0"/>
              </a:spcAft>
            </a:pPr>
            <a:r>
              <a:rPr lang="fr-FR" b="1" dirty="0"/>
              <a:t>Groupe 13h30 – 15h30</a:t>
            </a:r>
          </a:p>
          <a:p>
            <a:pPr>
              <a:spcAft>
                <a:spcPts val="0"/>
              </a:spcAft>
            </a:pPr>
            <a:r>
              <a:rPr lang="fr-FR" sz="1100" dirty="0">
                <a:hlinkClick r:id="rId4"/>
              </a:rPr>
              <a:t>https://docs.google.com/spreadsheets/d/1lCfL3fCpEqvrXOBmrjqab8vTfOU4PBpt_qTvgV6uvGU/edit?usp=drive_link</a:t>
            </a:r>
            <a:endParaRPr lang="fr-FR" sz="1100" dirty="0"/>
          </a:p>
          <a:p>
            <a:r>
              <a:rPr lang="fr-FR" b="1" dirty="0"/>
              <a:t>Groupe 15h30 – 17h30</a:t>
            </a:r>
          </a:p>
          <a:p>
            <a:pPr>
              <a:spcAft>
                <a:spcPts val="0"/>
              </a:spcAft>
            </a:pPr>
            <a:r>
              <a:rPr lang="fr-FR" sz="1100" dirty="0">
                <a:hlinkClick r:id="rId5"/>
              </a:rPr>
              <a:t>https://docs.google.com/spreadsheets/d/1ZJX43O04fzo8_jZzHKDOGbtOQuDjlEcvFvjnmELc4XI/edit?usp=drive_link</a:t>
            </a:r>
            <a:endParaRPr lang="fr-FR" sz="1100" dirty="0"/>
          </a:p>
          <a:p>
            <a:pPr>
              <a:spcAft>
                <a:spcPts val="0"/>
              </a:spcAft>
            </a:pPr>
            <a:endParaRPr lang="fr-FR" dirty="0"/>
          </a:p>
          <a:p>
            <a:pPr>
              <a:spcAft>
                <a:spcPts val="0"/>
              </a:spcAft>
            </a:pPr>
            <a:endParaRPr lang="fr-FR" sz="2000" b="1" cap="all" dirty="0">
              <a:solidFill>
                <a:schemeClr val="accent3"/>
              </a:solidFill>
            </a:endParaRPr>
          </a:p>
          <a:p>
            <a:pPr>
              <a:spcAft>
                <a:spcPts val="0"/>
              </a:spcAft>
            </a:pPr>
            <a:r>
              <a:rPr lang="fr-FR" sz="2000" b="1" cap="all" dirty="0">
                <a:solidFill>
                  <a:schemeClr val="accent3"/>
                </a:solidFill>
              </a:rPr>
              <a:t>Critères de notation : </a:t>
            </a:r>
          </a:p>
          <a:p>
            <a:r>
              <a:rPr lang="fr-FR" dirty="0"/>
              <a:t>•</a:t>
            </a:r>
            <a:r>
              <a:rPr lang="fr-FR" sz="1800" b="0" i="0" u="none" strike="noStrike" dirty="0">
                <a:solidFill>
                  <a:srgbClr val="FFFFFF"/>
                </a:solidFill>
                <a:effectLst/>
                <a:latin typeface="Arial" panose="020B0604020202020204" pitchFamily="34" charset="0"/>
              </a:rPr>
              <a:t> </a:t>
            </a:r>
            <a:r>
              <a:rPr lang="fr-FR" dirty="0"/>
              <a:t>Respect des contraintes (/6) </a:t>
            </a:r>
          </a:p>
          <a:p>
            <a:r>
              <a:rPr lang="fr-FR" dirty="0"/>
              <a:t>• Esthétique des supports (/5) </a:t>
            </a:r>
          </a:p>
          <a:p>
            <a:r>
              <a:rPr lang="fr-FR" dirty="0"/>
              <a:t>• Pertinence des contenus (/4) </a:t>
            </a:r>
          </a:p>
          <a:p>
            <a:r>
              <a:rPr lang="fr-FR" dirty="0"/>
              <a:t>• Habilité d’utilisation de l’outil présenté (/5)</a:t>
            </a:r>
          </a:p>
          <a:p>
            <a:br>
              <a:rPr lang="fr-FR" dirty="0"/>
            </a:br>
            <a:endParaRPr lang="fr-FR" dirty="0"/>
          </a:p>
        </p:txBody>
      </p:sp>
      <p:sp>
        <p:nvSpPr>
          <p:cNvPr id="10" name="Espace réservé du numéro de diapositive 9">
            <a:extLst>
              <a:ext uri="{FF2B5EF4-FFF2-40B4-BE49-F238E27FC236}">
                <a16:creationId xmlns:a16="http://schemas.microsoft.com/office/drawing/2014/main" id="{5C5D1CA5-AA7F-4214-8924-E9A00B4337CD}"/>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6</a:t>
            </a:fld>
            <a:endParaRPr lang="fr-FR" dirty="0"/>
          </a:p>
        </p:txBody>
      </p:sp>
    </p:spTree>
    <p:extLst>
      <p:ext uri="{BB962C8B-B14F-4D97-AF65-F5344CB8AC3E}">
        <p14:creationId xmlns:p14="http://schemas.microsoft.com/office/powerpoint/2010/main" val="1418789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708C79-A4AC-4B5D-92DF-600737E4D11A}"/>
              </a:ext>
            </a:extLst>
          </p:cNvPr>
          <p:cNvSpPr>
            <a:spLocks noGrp="1"/>
          </p:cNvSpPr>
          <p:nvPr>
            <p:ph type="title"/>
          </p:nvPr>
        </p:nvSpPr>
        <p:spPr>
          <a:xfrm>
            <a:off x="3787738" y="1149813"/>
            <a:ext cx="8404262" cy="503433"/>
          </a:xfrm>
        </p:spPr>
        <p:txBody>
          <a:bodyPr rtlCol="0">
            <a:noAutofit/>
          </a:bodyPr>
          <a:lstStyle>
            <a:defPPr>
              <a:defRPr lang="fr-FR"/>
            </a:defPPr>
          </a:lstStyle>
          <a:p>
            <a:r>
              <a:rPr lang="fr-FR" sz="3200" dirty="0"/>
              <a:t>DOSSIER : Contraintes de contenu </a:t>
            </a:r>
            <a:br>
              <a:rPr lang="fr-FR" sz="3200" dirty="0"/>
            </a:br>
            <a:endParaRPr lang="fr-FR" sz="3200" dirty="0"/>
          </a:p>
        </p:txBody>
      </p:sp>
      <p:sp>
        <p:nvSpPr>
          <p:cNvPr id="17" name="Espace réservé du texte 16">
            <a:extLst>
              <a:ext uri="{FF2B5EF4-FFF2-40B4-BE49-F238E27FC236}">
                <a16:creationId xmlns:a16="http://schemas.microsoft.com/office/drawing/2014/main" id="{D3928F89-1741-4079-8DFF-2009EF9B9931}"/>
              </a:ext>
            </a:extLst>
          </p:cNvPr>
          <p:cNvSpPr>
            <a:spLocks noGrp="1"/>
          </p:cNvSpPr>
          <p:nvPr>
            <p:ph type="body" sz="quarter" idx="13"/>
          </p:nvPr>
        </p:nvSpPr>
        <p:spPr>
          <a:xfrm>
            <a:off x="4375495" y="2000891"/>
            <a:ext cx="7492450" cy="3514084"/>
          </a:xfrm>
        </p:spPr>
        <p:txBody>
          <a:bodyPr rtlCol="0">
            <a:noAutofit/>
          </a:bodyPr>
          <a:lstStyle>
            <a:defPPr>
              <a:defRPr lang="fr-FR"/>
            </a:defPPr>
          </a:lstStyle>
          <a:p>
            <a:pPr marL="121920" rtl="0">
              <a:spcBef>
                <a:spcPts val="865"/>
              </a:spcBef>
              <a:spcAft>
                <a:spcPts val="0"/>
              </a:spcAft>
            </a:pPr>
            <a:r>
              <a:rPr lang="fr-FR" dirty="0"/>
              <a:t>• Une page de garde (titre, nom-prénom, année, TD TUICE) </a:t>
            </a:r>
          </a:p>
          <a:p>
            <a:pPr marL="121920" rtl="0">
              <a:spcBef>
                <a:spcPts val="865"/>
              </a:spcBef>
              <a:spcAft>
                <a:spcPts val="0"/>
              </a:spcAft>
            </a:pPr>
            <a:endParaRPr lang="fr-FR" dirty="0"/>
          </a:p>
          <a:p>
            <a:pPr marL="122149" rtl="0">
              <a:spcBef>
                <a:spcPts val="59"/>
              </a:spcBef>
              <a:spcAft>
                <a:spcPts val="0"/>
              </a:spcAft>
            </a:pPr>
            <a:r>
              <a:rPr lang="fr-FR" dirty="0"/>
              <a:t>• Une page de table de matière </a:t>
            </a:r>
            <a:r>
              <a:rPr lang="fr-FR" b="1" dirty="0"/>
              <a:t>automatique avec renvoi </a:t>
            </a:r>
            <a:r>
              <a:rPr lang="fr-FR" dirty="0"/>
              <a:t>:  </a:t>
            </a:r>
          </a:p>
          <a:p>
            <a:pPr marL="122149" rtl="0">
              <a:spcBef>
                <a:spcPts val="59"/>
              </a:spcBef>
              <a:spcAft>
                <a:spcPts val="0"/>
              </a:spcAft>
            </a:pPr>
            <a:endParaRPr lang="fr-FR" dirty="0"/>
          </a:p>
          <a:p>
            <a:pPr marL="586969" rtl="0">
              <a:spcBef>
                <a:spcPts val="59"/>
              </a:spcBef>
              <a:spcAft>
                <a:spcPts val="0"/>
              </a:spcAft>
            </a:pPr>
            <a:r>
              <a:rPr lang="fr-FR" dirty="0"/>
              <a:t>1. Présentation générale de l’outil </a:t>
            </a:r>
          </a:p>
          <a:p>
            <a:pPr marL="580352" rtl="0">
              <a:spcBef>
                <a:spcPts val="57"/>
              </a:spcBef>
              <a:spcAft>
                <a:spcPts val="0"/>
              </a:spcAft>
            </a:pPr>
            <a:r>
              <a:rPr lang="fr-FR" dirty="0"/>
              <a:t>2. Présentations des fonctionnalités de l’outil </a:t>
            </a:r>
          </a:p>
          <a:p>
            <a:pPr marL="578968" rtl="0">
              <a:spcBef>
                <a:spcPts val="61"/>
              </a:spcBef>
              <a:spcAft>
                <a:spcPts val="0"/>
              </a:spcAft>
            </a:pPr>
            <a:r>
              <a:rPr lang="fr-FR" dirty="0"/>
              <a:t>3. Tutoriel de prise en main de l’outil </a:t>
            </a:r>
          </a:p>
          <a:p>
            <a:pPr marL="572795" rtl="0">
              <a:spcBef>
                <a:spcPts val="59"/>
              </a:spcBef>
              <a:spcAft>
                <a:spcPts val="0"/>
              </a:spcAft>
            </a:pPr>
            <a:r>
              <a:rPr lang="fr-FR" dirty="0"/>
              <a:t>4. Exemple d’une activité créée avec l’outil </a:t>
            </a:r>
          </a:p>
          <a:p>
            <a:pPr marL="578739" rtl="0">
              <a:spcBef>
                <a:spcPts val="59"/>
              </a:spcBef>
              <a:spcAft>
                <a:spcPts val="0"/>
              </a:spcAft>
            </a:pPr>
            <a:r>
              <a:rPr lang="fr-FR" dirty="0"/>
              <a:t>5. Intérêt de l’outil pour l’éducation </a:t>
            </a:r>
          </a:p>
          <a:p>
            <a:pPr marL="579425" rtl="0">
              <a:spcBef>
                <a:spcPts val="59"/>
              </a:spcBef>
              <a:spcAft>
                <a:spcPts val="0"/>
              </a:spcAft>
            </a:pPr>
            <a:r>
              <a:rPr lang="fr-FR" dirty="0"/>
              <a:t>6. Point de vue personnel </a:t>
            </a:r>
          </a:p>
          <a:p>
            <a:pPr marL="129235">
              <a:spcBef>
                <a:spcPts val="983"/>
              </a:spcBef>
            </a:pPr>
            <a:r>
              <a:rPr lang="fr-FR" dirty="0"/>
              <a:t>Le dossier doit comporter des captures d’écrans de l’outil et de son utilisation.</a:t>
            </a:r>
          </a:p>
          <a:p>
            <a:pPr marL="129235">
              <a:spcBef>
                <a:spcPts val="983"/>
              </a:spcBef>
            </a:pPr>
            <a:r>
              <a:rPr lang="fr-FR" dirty="0"/>
              <a:t> </a:t>
            </a:r>
            <a:r>
              <a:rPr lang="fr-FR" b="1" cap="all" dirty="0">
                <a:solidFill>
                  <a:schemeClr val="accent3"/>
                </a:solidFill>
              </a:rPr>
              <a:t>Le dossier devra être rendu en format PDF </a:t>
            </a:r>
          </a:p>
          <a:p>
            <a:pPr marL="129235" rtl="0">
              <a:spcBef>
                <a:spcPts val="983"/>
              </a:spcBef>
              <a:spcAft>
                <a:spcPts val="0"/>
              </a:spcAft>
            </a:pPr>
            <a:endParaRPr lang="fr-FR" dirty="0"/>
          </a:p>
          <a:p>
            <a:br>
              <a:rPr lang="fr-FR" dirty="0"/>
            </a:br>
            <a:br>
              <a:rPr lang="fr-FR" dirty="0"/>
            </a:br>
            <a:endParaRPr lang="fr-FR" dirty="0"/>
          </a:p>
        </p:txBody>
      </p:sp>
      <p:sp>
        <p:nvSpPr>
          <p:cNvPr id="10" name="Espace réservé du numéro de diapositive 9">
            <a:extLst>
              <a:ext uri="{FF2B5EF4-FFF2-40B4-BE49-F238E27FC236}">
                <a16:creationId xmlns:a16="http://schemas.microsoft.com/office/drawing/2014/main" id="{5C5D1CA5-AA7F-4214-8924-E9A00B4337CD}"/>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7</a:t>
            </a:fld>
            <a:endParaRPr lang="fr-FR" dirty="0"/>
          </a:p>
        </p:txBody>
      </p:sp>
    </p:spTree>
    <p:extLst>
      <p:ext uri="{BB962C8B-B14F-4D97-AF65-F5344CB8AC3E}">
        <p14:creationId xmlns:p14="http://schemas.microsoft.com/office/powerpoint/2010/main" val="2387501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708C79-A4AC-4B5D-92DF-600737E4D11A}"/>
              </a:ext>
            </a:extLst>
          </p:cNvPr>
          <p:cNvSpPr>
            <a:spLocks noGrp="1"/>
          </p:cNvSpPr>
          <p:nvPr>
            <p:ph type="title"/>
          </p:nvPr>
        </p:nvSpPr>
        <p:spPr>
          <a:xfrm>
            <a:off x="3900755" y="898096"/>
            <a:ext cx="8291245" cy="503433"/>
          </a:xfrm>
        </p:spPr>
        <p:txBody>
          <a:bodyPr rtlCol="0">
            <a:noAutofit/>
          </a:bodyPr>
          <a:lstStyle>
            <a:defPPr>
              <a:defRPr lang="fr-FR"/>
            </a:defPPr>
          </a:lstStyle>
          <a:p>
            <a:pPr marL="121920" rtl="0">
              <a:spcBef>
                <a:spcPts val="2183"/>
              </a:spcBef>
              <a:spcAft>
                <a:spcPts val="0"/>
              </a:spcAft>
            </a:pPr>
            <a:r>
              <a:rPr lang="fr-FR" sz="3200" dirty="0"/>
              <a:t>Dossier : Contraintes de forme </a:t>
            </a:r>
          </a:p>
        </p:txBody>
      </p:sp>
      <p:sp>
        <p:nvSpPr>
          <p:cNvPr id="17" name="Espace réservé du texte 16">
            <a:extLst>
              <a:ext uri="{FF2B5EF4-FFF2-40B4-BE49-F238E27FC236}">
                <a16:creationId xmlns:a16="http://schemas.microsoft.com/office/drawing/2014/main" id="{D3928F89-1741-4079-8DFF-2009EF9B9931}"/>
              </a:ext>
            </a:extLst>
          </p:cNvPr>
          <p:cNvSpPr>
            <a:spLocks noGrp="1"/>
          </p:cNvSpPr>
          <p:nvPr>
            <p:ph type="body" sz="quarter" idx="13"/>
          </p:nvPr>
        </p:nvSpPr>
        <p:spPr>
          <a:xfrm>
            <a:off x="4375495" y="2000892"/>
            <a:ext cx="7492450" cy="1954660"/>
          </a:xfrm>
        </p:spPr>
        <p:txBody>
          <a:bodyPr rtlCol="0">
            <a:noAutofit/>
          </a:bodyPr>
          <a:lstStyle>
            <a:defPPr>
              <a:defRPr lang="fr-FR"/>
            </a:defPPr>
          </a:lstStyle>
          <a:p>
            <a:pPr marL="122149" rtl="0">
              <a:spcBef>
                <a:spcPts val="115"/>
              </a:spcBef>
              <a:spcAft>
                <a:spcPts val="0"/>
              </a:spcAft>
            </a:pPr>
            <a:r>
              <a:rPr lang="fr-FR" dirty="0"/>
              <a:t>• Minimum 6 pages, maximum 10 pages  </a:t>
            </a:r>
          </a:p>
          <a:p>
            <a:pPr marL="122161" rtl="0">
              <a:spcBef>
                <a:spcPts val="57"/>
              </a:spcBef>
              <a:spcAft>
                <a:spcPts val="0"/>
              </a:spcAft>
            </a:pPr>
            <a:r>
              <a:rPr lang="fr-FR" dirty="0"/>
              <a:t>• Marge étroite, police Arial, taille 14 </a:t>
            </a:r>
          </a:p>
          <a:p>
            <a:pPr marL="122149" rtl="0">
              <a:spcBef>
                <a:spcPts val="61"/>
              </a:spcBef>
              <a:spcAft>
                <a:spcPts val="0"/>
              </a:spcAft>
            </a:pPr>
            <a:r>
              <a:rPr lang="fr-FR" dirty="0"/>
              <a:t>• Sur toutes les pages sauf « page de garde » :  </a:t>
            </a:r>
          </a:p>
          <a:p>
            <a:pPr marL="579653" marR="356070" rtl="0">
              <a:spcBef>
                <a:spcPts val="59"/>
              </a:spcBef>
              <a:spcAft>
                <a:spcPts val="0"/>
              </a:spcAft>
            </a:pPr>
            <a:r>
              <a:rPr lang="fr-FR" dirty="0"/>
              <a:t>• en-tête avec titre du document aligné à gauche et sur la même ligne « TD TUICE » aligné à droite. </a:t>
            </a:r>
          </a:p>
          <a:p>
            <a:pPr marL="579653" marR="356070" rtl="0">
              <a:spcBef>
                <a:spcPts val="59"/>
              </a:spcBef>
              <a:spcAft>
                <a:spcPts val="0"/>
              </a:spcAft>
            </a:pPr>
            <a:r>
              <a:rPr lang="fr-FR" dirty="0"/>
              <a:t>• pied-de-page avec Nom-Prénom aligné à gauche et sur la même ligne les numéros de page aligné à droite sous  forme « numéro page actuel / nombre page total ».</a:t>
            </a:r>
          </a:p>
          <a:p>
            <a:pPr marL="1220521" rtl="0">
              <a:spcBef>
                <a:spcPts val="0"/>
              </a:spcBef>
              <a:spcAft>
                <a:spcPts val="0"/>
              </a:spcAft>
            </a:pPr>
            <a:br>
              <a:rPr lang="fr-FR" dirty="0"/>
            </a:br>
            <a:endParaRPr lang="fr-FR" dirty="0"/>
          </a:p>
        </p:txBody>
      </p:sp>
      <p:sp>
        <p:nvSpPr>
          <p:cNvPr id="10" name="Espace réservé du numéro de diapositive 9">
            <a:extLst>
              <a:ext uri="{FF2B5EF4-FFF2-40B4-BE49-F238E27FC236}">
                <a16:creationId xmlns:a16="http://schemas.microsoft.com/office/drawing/2014/main" id="{5C5D1CA5-AA7F-4214-8924-E9A00B4337CD}"/>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8</a:t>
            </a:fld>
            <a:endParaRPr lang="fr-FR" dirty="0"/>
          </a:p>
        </p:txBody>
      </p:sp>
    </p:spTree>
    <p:extLst>
      <p:ext uri="{BB962C8B-B14F-4D97-AF65-F5344CB8AC3E}">
        <p14:creationId xmlns:p14="http://schemas.microsoft.com/office/powerpoint/2010/main" val="3201014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708C79-A4AC-4B5D-92DF-600737E4D11A}"/>
              </a:ext>
            </a:extLst>
          </p:cNvPr>
          <p:cNvSpPr>
            <a:spLocks noGrp="1"/>
          </p:cNvSpPr>
          <p:nvPr>
            <p:ph type="title"/>
          </p:nvPr>
        </p:nvSpPr>
        <p:spPr>
          <a:xfrm>
            <a:off x="3616503" y="1093305"/>
            <a:ext cx="8575497" cy="503433"/>
          </a:xfrm>
        </p:spPr>
        <p:txBody>
          <a:bodyPr rtlCol="0">
            <a:noAutofit/>
          </a:bodyPr>
          <a:lstStyle>
            <a:defPPr>
              <a:defRPr lang="fr-FR"/>
            </a:defPPr>
          </a:lstStyle>
          <a:p>
            <a:pPr marL="121920" rtl="0">
              <a:spcBef>
                <a:spcPts val="2183"/>
              </a:spcBef>
              <a:spcAft>
                <a:spcPts val="0"/>
              </a:spcAft>
            </a:pPr>
            <a:r>
              <a:rPr lang="fr-FR" sz="3200" dirty="0"/>
              <a:t>Exposé : Contraintes et évaluation</a:t>
            </a:r>
          </a:p>
        </p:txBody>
      </p:sp>
      <p:sp>
        <p:nvSpPr>
          <p:cNvPr id="17" name="Espace réservé du texte 16">
            <a:extLst>
              <a:ext uri="{FF2B5EF4-FFF2-40B4-BE49-F238E27FC236}">
                <a16:creationId xmlns:a16="http://schemas.microsoft.com/office/drawing/2014/main" id="{D3928F89-1741-4079-8DFF-2009EF9B9931}"/>
              </a:ext>
            </a:extLst>
          </p:cNvPr>
          <p:cNvSpPr>
            <a:spLocks noGrp="1"/>
          </p:cNvSpPr>
          <p:nvPr>
            <p:ph type="body" sz="quarter" idx="13"/>
          </p:nvPr>
        </p:nvSpPr>
        <p:spPr>
          <a:xfrm>
            <a:off x="4375495" y="2000891"/>
            <a:ext cx="7492450" cy="3692899"/>
          </a:xfrm>
        </p:spPr>
        <p:txBody>
          <a:bodyPr rtlCol="0">
            <a:noAutofit/>
          </a:bodyPr>
          <a:lstStyle>
            <a:defPPr>
              <a:defRPr lang="fr-FR"/>
            </a:defPPr>
          </a:lstStyle>
          <a:p>
            <a:pPr marL="121920" rtl="0">
              <a:spcBef>
                <a:spcPts val="865"/>
              </a:spcBef>
              <a:spcAft>
                <a:spcPts val="0"/>
              </a:spcAft>
            </a:pPr>
            <a:r>
              <a:rPr lang="fr-FR" b="1" cap="all" dirty="0">
                <a:solidFill>
                  <a:schemeClr val="accent3"/>
                </a:solidFill>
              </a:rPr>
              <a:t>Contraintes de contenu : </a:t>
            </a:r>
          </a:p>
          <a:p>
            <a:pPr marL="121920" rtl="0">
              <a:spcBef>
                <a:spcPts val="865"/>
              </a:spcBef>
              <a:spcAft>
                <a:spcPts val="0"/>
              </a:spcAft>
            </a:pPr>
            <a:endParaRPr lang="fr-FR" b="1" cap="all" dirty="0">
              <a:solidFill>
                <a:schemeClr val="accent3"/>
              </a:solidFill>
            </a:endParaRPr>
          </a:p>
          <a:p>
            <a:pPr marL="122149" rtl="0">
              <a:spcBef>
                <a:spcPts val="115"/>
              </a:spcBef>
              <a:spcAft>
                <a:spcPts val="0"/>
              </a:spcAft>
            </a:pPr>
            <a:r>
              <a:rPr lang="fr-FR" dirty="0"/>
              <a:t>• Une diapo de présentation (titre, nom-prénom, année, TD TUICE) </a:t>
            </a:r>
          </a:p>
          <a:p>
            <a:pPr marL="122149" rtl="0">
              <a:spcBef>
                <a:spcPts val="115"/>
              </a:spcBef>
              <a:spcAft>
                <a:spcPts val="0"/>
              </a:spcAft>
            </a:pPr>
            <a:endParaRPr lang="fr-FR" dirty="0"/>
          </a:p>
          <a:p>
            <a:pPr marL="122149" rtl="0">
              <a:spcBef>
                <a:spcPts val="59"/>
              </a:spcBef>
              <a:spcAft>
                <a:spcPts val="0"/>
              </a:spcAft>
            </a:pPr>
            <a:r>
              <a:rPr lang="fr-FR" dirty="0"/>
              <a:t>• Une diapo de plan :  </a:t>
            </a:r>
          </a:p>
          <a:p>
            <a:pPr marL="586969" rtl="0">
              <a:spcBef>
                <a:spcPts val="59"/>
              </a:spcBef>
              <a:spcAft>
                <a:spcPts val="0"/>
              </a:spcAft>
            </a:pPr>
            <a:r>
              <a:rPr lang="fr-FR" dirty="0"/>
              <a:t>1. Présentation générale de l’outil </a:t>
            </a:r>
          </a:p>
          <a:p>
            <a:pPr marL="580352" rtl="0">
              <a:spcBef>
                <a:spcPts val="57"/>
              </a:spcBef>
              <a:spcAft>
                <a:spcPts val="0"/>
              </a:spcAft>
            </a:pPr>
            <a:r>
              <a:rPr lang="fr-FR" dirty="0"/>
              <a:t>2. Présentation des fonctionnalités de l’outil </a:t>
            </a:r>
          </a:p>
          <a:p>
            <a:pPr marL="578968" rtl="0">
              <a:spcBef>
                <a:spcPts val="61"/>
              </a:spcBef>
              <a:spcAft>
                <a:spcPts val="0"/>
              </a:spcAft>
            </a:pPr>
            <a:r>
              <a:rPr lang="fr-FR" dirty="0"/>
              <a:t>3. Mise en pratique de l’activité créée avec l’outil </a:t>
            </a:r>
          </a:p>
          <a:p>
            <a:pPr marL="572795" rtl="0">
              <a:spcBef>
                <a:spcPts val="59"/>
              </a:spcBef>
              <a:spcAft>
                <a:spcPts val="0"/>
              </a:spcAft>
            </a:pPr>
            <a:r>
              <a:rPr lang="fr-FR" dirty="0"/>
              <a:t>4. Intérêt de l’outil pour l’éducation </a:t>
            </a:r>
          </a:p>
          <a:p>
            <a:pPr marL="578739" rtl="0">
              <a:spcBef>
                <a:spcPts val="59"/>
              </a:spcBef>
              <a:spcAft>
                <a:spcPts val="0"/>
              </a:spcAft>
            </a:pPr>
            <a:r>
              <a:rPr lang="fr-FR" dirty="0"/>
              <a:t>5. Point de vue personnel </a:t>
            </a:r>
          </a:p>
          <a:p>
            <a:pPr marL="826" marR="201714" indent="8941" rtl="0">
              <a:spcBef>
                <a:spcPts val="960"/>
              </a:spcBef>
              <a:spcAft>
                <a:spcPts val="0"/>
              </a:spcAft>
            </a:pPr>
            <a:endParaRPr lang="fr-FR" b="1" cap="all" dirty="0">
              <a:solidFill>
                <a:schemeClr val="accent3"/>
              </a:solidFill>
            </a:endParaRPr>
          </a:p>
          <a:p>
            <a:pPr marL="826" marR="201714" indent="8941" rtl="0">
              <a:spcBef>
                <a:spcPts val="960"/>
              </a:spcBef>
              <a:spcAft>
                <a:spcPts val="0"/>
              </a:spcAft>
            </a:pPr>
            <a:r>
              <a:rPr lang="fr-FR" b="1" cap="all" dirty="0">
                <a:solidFill>
                  <a:schemeClr val="accent3"/>
                </a:solidFill>
              </a:rPr>
              <a:t>Pour la mise en pratique, vous devez développer une très courte activité avec l’outil, la faire réaliser à l’ensemble de la classe  </a:t>
            </a:r>
          </a:p>
          <a:p>
            <a:br>
              <a:rPr lang="fr-FR" dirty="0"/>
            </a:br>
            <a:endParaRPr lang="fr-FR" dirty="0"/>
          </a:p>
          <a:p>
            <a:br>
              <a:rPr lang="fr-FR" dirty="0"/>
            </a:br>
            <a:endParaRPr lang="fr-FR" dirty="0"/>
          </a:p>
        </p:txBody>
      </p:sp>
      <p:sp>
        <p:nvSpPr>
          <p:cNvPr id="10" name="Espace réservé du numéro de diapositive 9">
            <a:extLst>
              <a:ext uri="{FF2B5EF4-FFF2-40B4-BE49-F238E27FC236}">
                <a16:creationId xmlns:a16="http://schemas.microsoft.com/office/drawing/2014/main" id="{5C5D1CA5-AA7F-4214-8924-E9A00B4337CD}"/>
              </a:ext>
            </a:extLst>
          </p:cNvPr>
          <p:cNvSpPr>
            <a:spLocks noGrp="1"/>
          </p:cNvSpPr>
          <p:nvPr>
            <p:ph type="sldNum" sz="quarter" idx="12"/>
          </p:nvPr>
        </p:nvSpPr>
        <p:spPr>
          <a:xfrm>
            <a:off x="11123295" y="6356350"/>
            <a:ext cx="457200" cy="365125"/>
          </a:xfrm>
        </p:spPr>
        <p:txBody>
          <a:bodyPr rtlCol="0"/>
          <a:lstStyle>
            <a:defPPr>
              <a:defRPr lang="fr-FR"/>
            </a:defPPr>
          </a:lstStyle>
          <a:p>
            <a:pPr rtl="0"/>
            <a:fld id="{B5CEABB6-07DC-46E8-9B57-56EC44A396E5}" type="slidenum">
              <a:rPr lang="fr-FR" smtClean="0"/>
              <a:pPr rtl="0"/>
              <a:t>9</a:t>
            </a:fld>
            <a:endParaRPr lang="fr-FR" dirty="0"/>
          </a:p>
        </p:txBody>
      </p:sp>
    </p:spTree>
    <p:extLst>
      <p:ext uri="{BB962C8B-B14F-4D97-AF65-F5344CB8AC3E}">
        <p14:creationId xmlns:p14="http://schemas.microsoft.com/office/powerpoint/2010/main" val="3635577669"/>
      </p:ext>
    </p:extLst>
  </p:cSld>
  <p:clrMapOvr>
    <a:masterClrMapping/>
  </p:clrMapOvr>
</p:sld>
</file>

<file path=ppt/theme/theme1.xml><?xml version="1.0" encoding="utf-8"?>
<a:theme xmlns:a="http://schemas.openxmlformats.org/drawingml/2006/main" name="Personnalisé">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1374529_TF33968143_Win32" id="{212BFE24-30E6-4C3E-9B53-F29A9181BD21}" vid="{982B489A-C9B1-4FBF-BBC5-D41820D271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4F7209-A407-4CFB-9C3E-C69AB93152F3}">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66D1D862-643C-46A1-A5ED-679CEB6DE28E}">
  <ds:schemaRefs>
    <ds:schemaRef ds:uri="http://schemas.microsoft.com/sharepoint/v3/contenttype/forms"/>
  </ds:schemaRefs>
</ds:datastoreItem>
</file>

<file path=customXml/itemProps3.xml><?xml version="1.0" encoding="utf-8"?>
<ds:datastoreItem xmlns:ds="http://schemas.openxmlformats.org/officeDocument/2006/customXml" ds:itemID="{74F3B805-9182-4EE7-B68A-02EE558FC4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{9A3FDCA6-0080-451E-BEF7-9F18501432AA}tf33968143_win32</Template>
  <TotalTime>18008</TotalTime>
  <Words>645</Words>
  <Application>Microsoft Office PowerPoint</Application>
  <PresentationFormat>Grand écran</PresentationFormat>
  <Paragraphs>106</Paragraphs>
  <Slides>11</Slides>
  <Notes>11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Avenir Next LT Pro</vt:lpstr>
      <vt:lpstr>Calibri</vt:lpstr>
      <vt:lpstr>Personnalisé</vt:lpstr>
      <vt:lpstr>L1 E.F.E.C.</vt:lpstr>
      <vt:lpstr>Plan de la journée</vt:lpstr>
      <vt:lpstr>Les outils numériques</vt:lpstr>
      <vt:lpstr>SYNTHESE : Carte mentale</vt:lpstr>
      <vt:lpstr>Appréciation bulletin scolaire</vt:lpstr>
      <vt:lpstr>Présentation d’un outil numérique interactif et de son utilisation au service de l’éducation, la  formation, l’enseignement ou la culture. </vt:lpstr>
      <vt:lpstr>DOSSIER : Contraintes de contenu  </vt:lpstr>
      <vt:lpstr>Dossier : Contraintes de forme </vt:lpstr>
      <vt:lpstr>Exposé : Contraintes et évaluation</vt:lpstr>
      <vt:lpstr>Déroulé de la formation</vt:lpstr>
      <vt:lpstr>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L1 E.F.E.C.</dc:title>
  <dc:creator>Dominique FICHOT</dc:creator>
  <cp:lastModifiedBy>Dominique FICHOT</cp:lastModifiedBy>
  <cp:revision>12</cp:revision>
  <dcterms:created xsi:type="dcterms:W3CDTF">2023-12-11T09:06:58Z</dcterms:created>
  <dcterms:modified xsi:type="dcterms:W3CDTF">2024-01-22T16:12:51Z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