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8" r:id="rId6"/>
    <p:sldId id="290" r:id="rId7"/>
    <p:sldId id="277" r:id="rId8"/>
    <p:sldId id="286" r:id="rId9"/>
    <p:sldId id="292" r:id="rId10"/>
    <p:sldId id="293" r:id="rId11"/>
    <p:sldId id="294" r:id="rId12"/>
    <p:sldId id="264" r:id="rId13"/>
    <p:sldId id="263" r:id="rId14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2474" autoAdjust="0"/>
  </p:normalViewPr>
  <p:slideViewPr>
    <p:cSldViewPr snapToGrid="0">
      <p:cViewPr varScale="1">
        <p:scale>
          <a:sx n="96" d="100"/>
          <a:sy n="96" d="100"/>
        </p:scale>
        <p:origin x="1092" y="90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99" d="100"/>
          <a:sy n="99" d="100"/>
        </p:scale>
        <p:origin x="282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fr-FR" sz="1200"/>
            </a:lvl1pPr>
          </a:lstStyle>
          <a:p>
            <a:pPr rtl="0"/>
            <a:fld id="{2CFDBA2A-F489-43A0-B0BF-C99938E31F1B}" type="datetime1">
              <a:rPr lang="fr-FR" smtClean="0"/>
              <a:t>05/02/2024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fr-FR" sz="1200"/>
            </a:lvl1pPr>
          </a:lstStyle>
          <a:p>
            <a:pPr rtl="0"/>
            <a:fld id="{BBEB6193-5AA7-489B-8575-00593FC261D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fr-FR" sz="1200"/>
            </a:lvl1pPr>
          </a:lstStyle>
          <a:p>
            <a:fld id="{98BD74B4-7A15-45F0-A27E-40F377658F7E}" type="datetime1">
              <a:rPr lang="fr-FR" smtClean="0"/>
              <a:pPr/>
              <a:t>05/02/2024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fr-FR" sz="1200"/>
            </a:lvl1pPr>
          </a:lstStyle>
          <a:p>
            <a:pPr rtl="0"/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fr-FR" sz="1200"/>
            </a:lvl1pPr>
          </a:lstStyle>
          <a:p>
            <a:pPr rtl="0"/>
            <a:fld id="{10895658-EA1F-4910-80AB-4DA76E167475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0812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0345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4783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8310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27516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2502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24342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8515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23790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L1 : 8 compétences de niveau 5</a:t>
            </a:r>
          </a:p>
          <a:p>
            <a:r>
              <a:rPr lang="fr-FR" dirty="0"/>
              <a:t>L2 : 16 compétences de niveau 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fr-FR" smtClean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3355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tangle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rtlCol="0" anchor="b"/>
          <a:lstStyle>
            <a:lvl1pPr algn="l">
              <a:defRPr lang="fr-FR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lang="fr-FR" sz="1800">
                <a:solidFill>
                  <a:schemeClr val="tx2"/>
                </a:solidFill>
              </a:defRPr>
            </a:lvl1pPr>
            <a:lvl2pPr marL="457200" indent="0" algn="ctr">
              <a:buNone/>
              <a:defRPr lang="fr-FR" sz="2000"/>
            </a:lvl2pPr>
            <a:lvl3pPr marL="914400" indent="0" algn="ctr">
              <a:buNone/>
              <a:defRPr lang="fr-FR" sz="1800"/>
            </a:lvl3pPr>
            <a:lvl4pPr marL="1371600" indent="0" algn="ctr">
              <a:buNone/>
              <a:defRPr lang="fr-FR" sz="1600"/>
            </a:lvl4pPr>
            <a:lvl5pPr marL="1828800" indent="0" algn="ctr">
              <a:buNone/>
              <a:defRPr lang="fr-FR" sz="1600"/>
            </a:lvl5pPr>
            <a:lvl6pPr marL="2286000" indent="0" algn="ctr">
              <a:buNone/>
              <a:defRPr lang="fr-FR" sz="1600"/>
            </a:lvl6pPr>
            <a:lvl7pPr marL="2743200" indent="0" algn="ctr">
              <a:buNone/>
              <a:defRPr lang="fr-FR" sz="1600"/>
            </a:lvl7pPr>
            <a:lvl8pPr marL="3200400" indent="0" algn="ctr">
              <a:buNone/>
              <a:defRPr lang="fr-FR" sz="1600"/>
            </a:lvl8pPr>
            <a:lvl9pPr marL="3657600" indent="0" algn="ctr">
              <a:buNone/>
              <a:defRPr lang="fr-FR" sz="1600"/>
            </a:lvl9pPr>
          </a:lstStyle>
          <a:p>
            <a:pPr rtl="0"/>
            <a:r>
              <a:rPr lang="fr-FR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2" name="Rectangle 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5" name="Rectangle 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grpSp>
        <p:nvGrpSpPr>
          <p:cNvPr id="116" name="Groupe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oupe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oupe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oupe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oupe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oupe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oupe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oupe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Ovale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Ovale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Ovale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Ovale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Ovale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92" name="Ovale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95" name="Ovale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98" name="Ovale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02" name="Ovale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05" name="Ovale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08" name="Ovale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10" name="Ovale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113" name="Ovale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23" name="Forme libre : Forme 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5" name="Ovale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297" name="Graphisme 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phisme 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Connecteur droit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du marché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fr-FR" sz="1000"/>
            </a:lvl2pPr>
            <a:lvl3pPr>
              <a:defRPr lang="fr-FR" sz="1000"/>
            </a:lvl3pPr>
            <a:lvl4pPr>
              <a:defRPr lang="fr-FR" sz="1000"/>
            </a:lvl4pPr>
            <a:lvl5pPr>
              <a:defRPr lang="fr-FR" sz="1000"/>
            </a:lvl5pPr>
          </a:lstStyle>
          <a:p>
            <a:pPr lvl="0" rtl="0"/>
            <a:r>
              <a:rPr lang="fr-FR"/>
              <a:t>Ajouter du texte</a:t>
            </a:r>
          </a:p>
        </p:txBody>
      </p:sp>
      <p:sp>
        <p:nvSpPr>
          <p:cNvPr id="30" name="Espace réservé du texte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fr-FR" sz="1000"/>
            </a:lvl2pPr>
            <a:lvl3pPr>
              <a:defRPr lang="fr-FR" sz="1000"/>
            </a:lvl3pPr>
            <a:lvl4pPr>
              <a:defRPr lang="fr-FR" sz="1000"/>
            </a:lvl4pPr>
            <a:lvl5pPr>
              <a:defRPr lang="fr-FR" sz="1000"/>
            </a:lvl5pPr>
          </a:lstStyle>
          <a:p>
            <a:pPr lvl="0" rtl="0"/>
            <a:r>
              <a:rPr lang="fr-FR"/>
              <a:t>Ajouter du texte</a:t>
            </a:r>
          </a:p>
        </p:txBody>
      </p:sp>
      <p:sp>
        <p:nvSpPr>
          <p:cNvPr id="32" name="Espace réservé du texte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fr-FR" sz="1000"/>
            </a:lvl2pPr>
            <a:lvl3pPr>
              <a:defRPr lang="fr-FR" sz="1000"/>
            </a:lvl3pPr>
            <a:lvl4pPr>
              <a:defRPr lang="fr-FR" sz="1000"/>
            </a:lvl4pPr>
            <a:lvl5pPr>
              <a:defRPr lang="fr-FR" sz="1000"/>
            </a:lvl5pPr>
          </a:lstStyle>
          <a:p>
            <a:pPr lvl="0" rtl="0"/>
            <a:r>
              <a:rPr lang="fr-FR"/>
              <a:t>Ajouter du texte</a:t>
            </a:r>
          </a:p>
        </p:txBody>
      </p:sp>
      <p:sp>
        <p:nvSpPr>
          <p:cNvPr id="63" name="Espace réservé de la date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>
                <a:solidFill>
                  <a:schemeClr val="tx2"/>
                </a:solidFill>
              </a:defRPr>
            </a:lvl1pPr>
            <a:lvl2pPr>
              <a:defRPr lang="fr-FR" sz="1600">
                <a:solidFill>
                  <a:schemeClr val="tx2"/>
                </a:solidFill>
              </a:defRPr>
            </a:lvl2pPr>
            <a:lvl3pPr>
              <a:defRPr lang="fr-FR" sz="1600">
                <a:solidFill>
                  <a:schemeClr val="tx2"/>
                </a:solidFill>
              </a:defRPr>
            </a:lvl3pPr>
            <a:lvl4pPr>
              <a:defRPr lang="fr-FR" sz="1600">
                <a:solidFill>
                  <a:schemeClr val="tx2"/>
                </a:solidFill>
              </a:defRPr>
            </a:lvl4pPr>
            <a:lvl5pPr>
              <a:defRPr lang="fr-FR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36" name="Espace réservé du texte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>
                <a:solidFill>
                  <a:schemeClr val="tx2"/>
                </a:solidFill>
              </a:defRPr>
            </a:lvl1pPr>
            <a:lvl2pPr>
              <a:defRPr lang="fr-FR" sz="1600">
                <a:solidFill>
                  <a:schemeClr val="tx2"/>
                </a:solidFill>
              </a:defRPr>
            </a:lvl2pPr>
            <a:lvl3pPr>
              <a:defRPr lang="fr-FR" sz="1600">
                <a:solidFill>
                  <a:schemeClr val="tx2"/>
                </a:solidFill>
              </a:defRPr>
            </a:lvl3pPr>
            <a:lvl4pPr>
              <a:defRPr lang="fr-FR" sz="1600">
                <a:solidFill>
                  <a:schemeClr val="tx2"/>
                </a:solidFill>
              </a:defRPr>
            </a:lvl4pPr>
            <a:lvl5pPr>
              <a:defRPr lang="fr-FR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38" name="Espace réservé du texte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>
                <a:solidFill>
                  <a:schemeClr val="tx2"/>
                </a:solidFill>
              </a:defRPr>
            </a:lvl1pPr>
            <a:lvl2pPr>
              <a:defRPr lang="fr-FR" sz="1600">
                <a:solidFill>
                  <a:schemeClr val="tx2"/>
                </a:solidFill>
              </a:defRPr>
            </a:lvl2pPr>
            <a:lvl3pPr>
              <a:defRPr lang="fr-FR" sz="1600">
                <a:solidFill>
                  <a:schemeClr val="tx2"/>
                </a:solidFill>
              </a:defRPr>
            </a:lvl3pPr>
            <a:lvl4pPr>
              <a:defRPr lang="fr-FR" sz="1600">
                <a:solidFill>
                  <a:schemeClr val="tx2"/>
                </a:solidFill>
              </a:defRPr>
            </a:lvl4pPr>
            <a:lvl5pPr>
              <a:defRPr lang="fr-FR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4" name="Forme libre : Forme 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48" name="Graphisme 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phisme 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e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grpSp>
        <p:nvGrpSpPr>
          <p:cNvPr id="11" name="Groupe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Ovale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e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64" name="Espace réservé du pied de page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65" name="Espace réservé du numéro de diapositive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2" name="Image 11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 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orme libre : Forme 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1" name="Graphisme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33" name="Espace réservé du pied de page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du concou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  <a:endParaRPr lang="fr-FR" dirty="0"/>
          </a:p>
        </p:txBody>
      </p:sp>
      <p:sp>
        <p:nvSpPr>
          <p:cNvPr id="10" name="Espace réservé du texte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sp>
        <p:nvSpPr>
          <p:cNvPr id="12" name="Espace réservé du texte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 rtlCol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 rtlCol="0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fr-FR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TITRE DU QUADRANT</a:t>
            </a:r>
          </a:p>
        </p:txBody>
      </p:sp>
      <p:pic>
        <p:nvPicPr>
          <p:cNvPr id="5" name="Graphisme 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sme 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tangle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9" name="Graphisme 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tangle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12" name="Graphisme 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oupe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orme libre : Forme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90" name="Forme libre : Forme 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9" name="Forme libre : Forme 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8" name="Forme libre : Forme 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7" name="Forme libre : Forme 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6" name="Forme libre : Forme 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5" name="Forme libre : Forme 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4" name="Forme libre : Forme 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3" name="Forme libre : Forme 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2" name="Forme libre : Forme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1" name="Forme libre : Forme 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80" name="Forme libre : Forme 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9" name="Forme libre : Forme 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8" name="Forme libre : Forme 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7" name="Forme libre : Forme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6" name="Forme libre : Forme 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  <p:sp>
              <p:nvSpPr>
                <p:cNvPr id="73" name="Forme libre : Forme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fr-FR"/>
                  </a:defPPr>
                </a:lstStyle>
                <a:p>
                  <a:pPr algn="ctr" rtl="0"/>
                  <a:endParaRPr lang="fr-FR" dirty="0"/>
                </a:p>
              </p:txBody>
            </p:sp>
          </p:grpSp>
          <p:sp>
            <p:nvSpPr>
              <p:cNvPr id="101" name="Forme libre : Forme 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33" name="Forme libre : Forme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55" name="Forme libre : Forme 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4" name="Forme libre : Forme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3" name="Forme libre : Forme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2" name="Forme libre : Forme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1" name="Forme libre : Forme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50" name="Forme libre : Forme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9" name="Forme libre : Forme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8" name="Forme libre : Forme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7" name="Forme libre : Forme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6" name="Forme libre : Forme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5" name="Forme libre : Forme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4" name="Forme libre : Forme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3" name="Forme libre : Forme 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2" name="Forme libre : Forme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1" name="Forme libre : Forme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40" name="Forme libre : Forme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39" name="Forme libre : Forme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38" name="Forme libre : Forme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37" name="Forme libre : Forme 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fr-FR"/>
                </a:defPPr>
              </a:lstStyle>
              <a:p>
                <a:pPr rtl="0"/>
                <a:endParaRPr lang="fr-FR" dirty="0"/>
              </a:p>
            </p:txBody>
          </p:sp>
          <p:sp>
            <p:nvSpPr>
              <p:cNvPr id="163" name="Forme libre : Forme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4" name="Forme libre : Forme 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3" name="Forme libre : Forme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2" name="Forme libre : Forme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1" name="Forme libre : Forme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80" name="Forme libre : Forme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9" name="Forme libre : Forme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8" name="Forme libre : Forme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7" name="Forme libre : Forme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6" name="Forme libre : Forme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5" name="Forme libre : Forme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4" name="Forme libre : Forme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3" name="Forme libre : Forme 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2" name="Forme libre : Forme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1" name="Forme libre : Forme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70" name="Forme libre : Forme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69" name="Forme libre : Forme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68" name="Forme libre : Forme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67" name="Forme libre : Forme 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</p:grpSp>
      <p:sp>
        <p:nvSpPr>
          <p:cNvPr id="94" name="Espace réservé du texte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8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2" name="Espace réservé du texte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1" name="Espace réservé du texte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5" name="Espace réservé du texte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4" name="Espace réservé du texte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3" name="Espace réservé du texte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2" name="Espace réservé du texte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09" name="Espace réservé de la date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210" name="Espace réservé du pied de page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211" name="Espace réservé du numéro de diapositive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 avec sous-t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 rtlCol="0">
            <a:noAutofit/>
          </a:bodyPr>
          <a:lstStyle>
            <a:lvl1pPr marL="0" indent="0">
              <a:buNone/>
              <a:defRPr lang="fr-FR" sz="1800"/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fr-FR" sz="1600"/>
            </a:lvl1pPr>
            <a:lvl2pPr>
              <a:lnSpc>
                <a:spcPts val="2000"/>
              </a:lnSpc>
              <a:defRPr lang="fr-FR" sz="1600"/>
            </a:lvl2pPr>
            <a:lvl3pPr>
              <a:lnSpc>
                <a:spcPts val="2000"/>
              </a:lnSpc>
              <a:defRPr lang="fr-FR" sz="1600"/>
            </a:lvl3pPr>
            <a:lvl4pPr>
              <a:lnSpc>
                <a:spcPts val="2000"/>
              </a:lnSpc>
              <a:defRPr lang="fr-FR" sz="1600"/>
            </a:lvl4pPr>
            <a:lvl5pPr>
              <a:lnSpc>
                <a:spcPts val="2000"/>
              </a:lnSpc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2" name="Image 11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tangle 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orme libre : Forme 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1" name="Graphisme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33" name="Espace réservé du pied de page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34" name="Espace réservé du numéro de diapositive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ronolog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  <a:endParaRPr lang="fr-FR" dirty="0"/>
          </a:p>
        </p:txBody>
      </p:sp>
      <p:sp>
        <p:nvSpPr>
          <p:cNvPr id="35" name="Espace réservé du texte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36" name="Espace réservé du texte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59" name="Espace réservé du texte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0" name="Espace réservé du texte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61" name="Espace réservé du texte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2" name="Espace réservé du texte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9" name="Espace réservé du texte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fr-FR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fr-FR"/>
              <a:t>Année</a:t>
            </a:r>
            <a:endParaRPr lang="fr-FR" dirty="0"/>
          </a:p>
        </p:txBody>
      </p:sp>
      <p:sp>
        <p:nvSpPr>
          <p:cNvPr id="10" name="Espace réservé du texte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3" name="Espace réservé du texte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6" name="Espace réservé du texte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2" name="Espace réservé du texte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fr-FR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fr-FR"/>
              <a:t>Année</a:t>
            </a:r>
            <a:endParaRPr lang="fr-FR" dirty="0"/>
          </a:p>
        </p:txBody>
      </p:sp>
      <p:sp>
        <p:nvSpPr>
          <p:cNvPr id="23" name="Espace réservé du texte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4" name="Espace réservé du texte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5" name="Espace réservé du texte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6" name="Espace réservé du texte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7" name="Espace réservé du texte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8" name="Espace réservé du texte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29" name="Espace réservé du texte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1" name="Espace réservé du texte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2" name="Espace réservé du texte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0" name="Espace réservé du texte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3" name="Espace réservé du texte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4" name="Espace réservé du texte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fr-FR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fr-FR"/>
              <a:t>MM</a:t>
            </a:r>
            <a:endParaRPr lang="fr-FR" dirty="0"/>
          </a:p>
        </p:txBody>
      </p:sp>
      <p:sp>
        <p:nvSpPr>
          <p:cNvPr id="37" name="Flèche : Droite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phisme 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Espace réservé du texte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4" name="Espace réservé du texte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65" name="Espace réservé du texte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6" name="Espace réservé du texte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67" name="Espace réservé du texte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fr-FR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fr-FR"/>
              <a:t>Titre de l’élément</a:t>
            </a:r>
            <a:endParaRPr lang="fr-FR" dirty="0"/>
          </a:p>
        </p:txBody>
      </p:sp>
      <p:sp>
        <p:nvSpPr>
          <p:cNvPr id="68" name="Espace réservé du texte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fr-FR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fr-FR"/>
              <a:t>Mois, Année</a:t>
            </a:r>
            <a:endParaRPr lang="fr-FR" dirty="0"/>
          </a:p>
        </p:txBody>
      </p:sp>
      <p:sp>
        <p:nvSpPr>
          <p:cNvPr id="40" name="Espace réservé de la date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41" name="Espace réservé du pied de page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42" name="Espace réservé du numéro de diapositive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 rtlCol="0">
            <a:normAutofit/>
          </a:bodyPr>
          <a:lstStyle>
            <a:lvl1pPr marL="0" indent="0">
              <a:buNone/>
              <a:defRPr lang="fr-FR" sz="1600"/>
            </a:lvl1pPr>
            <a:lvl2pPr marL="457200" indent="0">
              <a:buNone/>
              <a:defRPr lang="fr-FR" sz="1600"/>
            </a:lvl2pPr>
            <a:lvl3pPr marL="914400" indent="0">
              <a:buNone/>
              <a:defRPr lang="fr-FR" sz="1600"/>
            </a:lvl3pPr>
            <a:lvl4pPr marL="1371600" indent="0">
              <a:buNone/>
              <a:defRPr lang="fr-FR" sz="1600"/>
            </a:lvl4pPr>
            <a:lvl5pPr marL="1828800" indent="0"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1" name="Espace réservé de la date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2" name="Espace réservé du pied de page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4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9" name="Espace réservé d’image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3" name="Espace réservé d’image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9" name="Espace réservé d’image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16" name="Espace réservé d’image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pic>
        <p:nvPicPr>
          <p:cNvPr id="6" name="Graphisme 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Espace réservé de la date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33" name="Espace réservé du pied de page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46" name="Espace réservé du numéro de diapositive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– 8 up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9" name="Espace réservé d’image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2" name="Espace réservé du texte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3" name="Espace réservé d’image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4" name="Espace réservé du texte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9" name="Espace réservé d’image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20" name="Espace réservé du texte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21" name="Espace réservé du texte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16" name="Espace réservé d’image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Titre</a:t>
            </a:r>
          </a:p>
        </p:txBody>
      </p:sp>
      <p:sp>
        <p:nvSpPr>
          <p:cNvPr id="34" name="Espace réservé d’image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35" name="Espace réservé du texte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36" name="Espace réservé du texte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37" name="Espace réservé d’image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38" name="Espace réservé du texte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39" name="Espace réservé du texte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43" name="Espace réservé d’image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4" name="Espace réservé du texte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45" name="Espace réservé du texte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Fonction</a:t>
            </a:r>
          </a:p>
        </p:txBody>
      </p:sp>
      <p:sp>
        <p:nvSpPr>
          <p:cNvPr id="40" name="Espace réservé d’image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41" name="Espace réservé du texte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Nom</a:t>
            </a:r>
          </a:p>
        </p:txBody>
      </p:sp>
      <p:sp>
        <p:nvSpPr>
          <p:cNvPr id="42" name="Espace réservé du texte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fr-FR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fr-FR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fr-FR"/>
              <a:t>Titre</a:t>
            </a:r>
          </a:p>
        </p:txBody>
      </p:sp>
      <p:pic>
        <p:nvPicPr>
          <p:cNvPr id="49" name="Graphisme 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Espace réservé de la date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51" name="Espace réservé du pied de page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52" name="Espace réservé du numéro de diapositive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em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2" name="Rectangle 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4" name="Image 13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20" name="Forme libre : Forme 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2" name="Graphisme 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1" name="Espace réservé du texte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5" name="Espace réservé du texte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 rtlCol="0">
            <a:noAutofit/>
          </a:bodyPr>
          <a:lstStyle>
            <a:lvl1pPr marL="0" indent="0" algn="r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58" name="Espace réservé du texte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2" name="Espace réservé du texte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6" name="Espace réservé du texte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59" name="Espace réservé du texte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3" name="Espace réservé du texte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 rtlCol="0">
            <a:noAutofit/>
          </a:bodyPr>
          <a:lstStyle>
            <a:lvl1pPr marL="0" indent="0" algn="r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7" name="Espace réservé du texte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 rtlCol="0">
            <a:noAutofit/>
          </a:bodyPr>
          <a:lstStyle>
            <a:lvl1pPr marL="0" indent="0" algn="r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  <a:lvl2pPr>
              <a:defRPr lang="fr-FR">
                <a:solidFill>
                  <a:schemeClr val="bg1"/>
                </a:solidFill>
              </a:defRPr>
            </a:lvl2pPr>
            <a:lvl3pPr>
              <a:defRPr lang="fr-FR">
                <a:solidFill>
                  <a:schemeClr val="bg1"/>
                </a:solidFill>
              </a:defRPr>
            </a:lvl3pPr>
            <a:lvl4pPr>
              <a:defRPr lang="fr-FR">
                <a:solidFill>
                  <a:schemeClr val="bg1"/>
                </a:solidFill>
              </a:defRPr>
            </a:lvl4pPr>
            <a:lvl5pPr>
              <a:defRPr lang="fr-FR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60" name="Espace réservé du texte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4" name="Espace réservé du texte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 rtlCol="0">
            <a:noAutofit/>
          </a:bodyPr>
          <a:lstStyle>
            <a:lvl1pPr marL="0" indent="0">
              <a:buNone/>
              <a:defRPr lang="fr-FR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68" name="Espace réservé du texte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 rtlCol="0">
            <a:noAutofit/>
          </a:bodyPr>
          <a:lstStyle>
            <a:lvl1pPr marL="0" indent="0">
              <a:buNone/>
              <a:defRPr lang="fr-FR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fr-FR" sz="1800">
                <a:solidFill>
                  <a:schemeClr val="bg1"/>
                </a:solidFill>
              </a:defRPr>
            </a:lvl2pPr>
            <a:lvl3pPr marL="914400" indent="0">
              <a:buNone/>
              <a:defRPr lang="fr-FR" sz="1600">
                <a:solidFill>
                  <a:schemeClr val="bg1"/>
                </a:solidFill>
              </a:defRPr>
            </a:lvl3pPr>
            <a:lvl4pPr marL="1371600" indent="0">
              <a:buNone/>
              <a:defRPr lang="fr-FR" sz="1400">
                <a:solidFill>
                  <a:schemeClr val="bg1"/>
                </a:solidFill>
              </a:defRPr>
            </a:lvl4pPr>
            <a:lvl5pPr marL="1828800" indent="0">
              <a:buNone/>
              <a:defRPr lang="fr-FR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/>
              <a:t>Texte</a:t>
            </a:r>
          </a:p>
        </p:txBody>
      </p:sp>
      <p:sp>
        <p:nvSpPr>
          <p:cNvPr id="15" name="Espace réservé de la date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à droit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fr-FR" sz="1800" baseline="0"/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20" name="Image 19" descr="Motif à bandes noir et blanc&#10;&#10;Description générée automatiquement avec un niveau de confiance faible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phisme 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14" name="Graphisme 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oupe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e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e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e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e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e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e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e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e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e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e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2" name="Ovale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50" name="Ovale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4" name="Ovale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5" name="Ovale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6" name="Ovale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7" name="Ovale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8" name="Ovale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74" name="Forme libre : Forme 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cxnSp>
        <p:nvCxnSpPr>
          <p:cNvPr id="66" name="Connecteur droit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e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12" name="Espace réservé de la date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13" name="Espace réservé du pied de page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14" name="Espace réservé du numéro de diapositive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ôture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fr-FR" sz="1800"/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pic>
        <p:nvPicPr>
          <p:cNvPr id="26" name="Graphisme 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tangle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9" name="Graphisme 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tangle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12" name="Graphisme 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phisme 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oupe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orme libre : Forme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90" name="Forme libre : Forme 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9" name="Forme libre : Forme 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8" name="Forme libre : Forme 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7" name="Forme libre : Forme 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6" name="Forme libre : Forme 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5" name="Forme libre : Forme 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4" name="Forme libre : Forme 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3" name="Forme libre : Forme 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2" name="Forme libre : Forme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1" name="Forme libre : Forme 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80" name="Forme libre : Forme 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9" name="Forme libre : Forme 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8" name="Forme libre : Forme 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7" name="Forme libre : Forme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6" name="Forme libre : Forme 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73" name="Forme libre : Forme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101" name="Forme libre : Forme 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33" name="Forme libre : Forme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55" name="Forme libre : Forme 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4" name="Forme libre : Forme 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3" name="Forme libre : Forme 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2" name="Forme libre : Forme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1" name="Forme libre : Forme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50" name="Forme libre : Forme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9" name="Forme libre : Forme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8" name="Forme libre : Forme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7" name="Forme libre : Forme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6" name="Forme libre : Forme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5" name="Forme libre : Forme 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4" name="Forme libre : Forme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3" name="Forme libre : Forme 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2" name="Forme libre : Forme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1" name="Forme libre : Forme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40" name="Forme libre : Forme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39" name="Forme libre : Forme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38" name="Forme libre : Forme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37" name="Forme libre : Forme 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fr-FR"/>
            </a:defPPr>
          </a:lstStyle>
          <a:p>
            <a:pPr rtl="0"/>
            <a:endParaRPr lang="fr-FR" dirty="0"/>
          </a:p>
        </p:txBody>
      </p:sp>
      <p:sp>
        <p:nvSpPr>
          <p:cNvPr id="163" name="Forme libre : Forme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4" name="Forme libre : Forme 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3" name="Forme libre : Forme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2" name="Forme libre : Forme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1" name="Forme libre : Forme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80" name="Forme libre : Forme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9" name="Forme libre : Forme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8" name="Forme libre : Forme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7" name="Forme libre : Forme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6" name="Forme libre : Forme 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5" name="Forme libre : Forme 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4" name="Forme libre : Forme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3" name="Forme libre : Forme 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2" name="Forme libre : Forme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1" name="Forme libre : Forme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70" name="Forme libre : Forme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9" name="Forme libre : Forme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8" name="Forme libre : Forme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67" name="Forme libre : Forme 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09" name="Espace réservé de la date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210" name="Espace réservé du pied de page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211" name="Espace réservé du numéro de diapositive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ème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phisme 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9" name="Graphisme 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12" name="Graphisme 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phisme 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orme libre : Forme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90" name="Forme libre : Forme 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9" name="Forme libre : Forme 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8" name="Forme libre : Forme 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7" name="Forme libre : Forme 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6" name="Forme libre : Forme 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5" name="Forme libre : Forme 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4" name="Forme libre : Forme 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3" name="Forme libre : Forme 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2" name="Forme libre : Forme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1" name="Forme libre : Forme 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80" name="Forme libre : Forme 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9" name="Forme libre : Forme 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8" name="Forme libre : Forme 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7" name="Forme libre : Forme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6" name="Forme libre : Forme 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73" name="Forme libre : Forme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  <p:sp>
          <p:nvSpPr>
            <p:cNvPr id="101" name="Forme libre : Forme 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33" name="Forme libre : Forme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55" name="Forme libre : Forme 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4" name="Forme libre : Forme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3" name="Forme libre : Forme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2" name="Forme libre : Forme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1" name="Forme libre : Forme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50" name="Forme libre : Forme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9" name="Forme libre : Forme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8" name="Forme libre : Forme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7" name="Forme libre : Forme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6" name="Forme libre : Forme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5" name="Forme libre : Forme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4" name="Forme libre : Forme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3" name="Forme libre : Forme 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2" name="Forme libre : Forme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1" name="Forme libre : Forme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40" name="Forme libre : Forme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39" name="Forme libre : Forme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38" name="Forme libre : Forme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37" name="Forme libre : Forme 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fr-FR"/>
              </a:defPPr>
            </a:lstStyle>
            <a:p>
              <a:pPr rtl="0"/>
              <a:endParaRPr lang="fr-FR" dirty="0"/>
            </a:p>
          </p:txBody>
        </p:sp>
        <p:sp>
          <p:nvSpPr>
            <p:cNvPr id="163" name="Forme libre : Forme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4" name="Forme libre : Forme 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3" name="Forme libre : Forme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2" name="Forme libre : Forme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1" name="Forme libre : Forme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80" name="Forme libre : Forme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9" name="Forme libre : Forme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8" name="Forme libre : Forme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7" name="Forme libre : Forme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6" name="Forme libre : Forme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5" name="Forme libre : Forme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4" name="Forme libre : Forme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3" name="Forme libre : Forme 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2" name="Forme libre : Forme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1" name="Forme libre : Forme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70" name="Forme libre : Forme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69" name="Forme libre : Forme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68" name="Forme libre : Forme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67" name="Forme libre : Forme 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96" name="Espace réservé du texte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5" name="Espace réservé du texte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8" name="Espace réservé du texte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7" name="Espace réservé du texte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00" name="Espace réservé du texte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9" name="Espace réservé du texte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03" name="Espace réservé du texte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02" name="Espace réservé du texte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105" name="Espace réservé du texte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04" name="Espace réservé du texte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209" name="Espace réservé de la date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210" name="Espace réservé du pied de page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211" name="Espace réservé du numéro de diapositive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5" name="Image 34" descr="Motif à bandes noir et blanc&#10;&#10;Description générée automatiquement avec un niveau de confiance faible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phisme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8" name="Graphisme 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e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e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e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e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e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e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e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0" name="Oval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44" name="Oval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5" name="Oval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6" name="Oval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7" name="Oval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8" name="Oval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2" name="Oval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62" name="Forme libre : Forme 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75" name="Espace réservé du texte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2" name="Espace réservé du texte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2" name="Espace réservé du texte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4" name="Espace réservé du texte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5" name="Espace réservé du texte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3" name="Espace réservé du texte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96" name="Espace réservé du texte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94" name="Espace réservé du texte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9" name="Espace réservé de la date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70" name="Espace réservé du pied de page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71" name="Espace réservé du numéro de diapositive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 du produi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oupe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11" name="Rectangle 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33" name="Rectangle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8" name="Graphisme 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35" name="Image 34" descr="Motif à bandes noir et blanc&#10;&#10;Description générée automatiquement avec un niveau de confiance faible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phisme 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pic>
            <p:nvPicPr>
              <p:cNvPr id="38" name="Graphisme 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oupe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oupe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oupe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oupe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oupe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oupe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oupe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oupe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Ovale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fr-FR"/>
                                </a:defPPr>
                              </a:lstStyle>
                              <a:p>
                                <a:pPr algn="ctr" rtl="0"/>
                                <a:r>
                                  <a:rPr lang="fr-FR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Ovale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fr-FR"/>
                                </a:defPPr>
                              </a:lstStyle>
                              <a:p>
                                <a:pPr algn="ctr" rtl="0"/>
                                <a:r>
                                  <a:rPr lang="fr-FR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Ovale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Ovale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Ovale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Ovale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Ovale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44" name="Ovale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5" name="Ovale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6" name="Ovale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7" name="Ovale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  <p:sp>
                <p:nvSpPr>
                  <p:cNvPr id="48" name="Ovale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42" name="Ovale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sp>
            <p:nvSpPr>
              <p:cNvPr id="62" name="Forme libre : Forme 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Ovale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endParaRPr lang="fr-FR" dirty="0"/>
              </a:p>
            </p:txBody>
          </p:sp>
        </p:grpSp>
      </p:grpSp>
      <p:sp>
        <p:nvSpPr>
          <p:cNvPr id="69" name="Espace réservé du texte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0" name="Espace réservé du texte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68" name="Espace réservé du texte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3" name="Espace réservé du texte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1" name="Espace réservé du texte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4" name="Espace réservé du texte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2" name="Espace réservé du texte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fr-FR" sz="1400">
                <a:solidFill>
                  <a:schemeClr val="tx1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5" name="Espace réservé de la date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66" name="Espace réservé du pied de page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Titre du pitch deck</a:t>
            </a:r>
          </a:p>
        </p:txBody>
      </p:sp>
      <p:sp>
        <p:nvSpPr>
          <p:cNvPr id="67" name="Espace réservé du numéro de diapositive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 à gauch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 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8" name="Graphisme 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fr-FR" sz="1800">
                <a:solidFill>
                  <a:schemeClr val="tx2"/>
                </a:solidFill>
              </a:defRPr>
            </a:lvl1pPr>
            <a:lvl2pPr marL="457200" indent="0">
              <a:buNone/>
              <a:defRPr lang="fr-FR" sz="1800"/>
            </a:lvl2pPr>
            <a:lvl3pPr marL="914400" indent="0">
              <a:buNone/>
              <a:defRPr lang="fr-FR" sz="1800"/>
            </a:lvl3pPr>
            <a:lvl4pPr marL="1371600" indent="0">
              <a:buNone/>
              <a:defRPr lang="fr-FR" sz="1800"/>
            </a:lvl4pPr>
            <a:lvl5pPr marL="1828800" indent="0">
              <a:buNone/>
              <a:defRPr lang="fr-FR" sz="18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35" name="Image 34" descr="Motif à bandes noir et blanc&#10;&#10;Description générée automatiquement avec un niveau de confiance faible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phisme 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38" name="Graphisme 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oupe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oupe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oupe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oupe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oupe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oupe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oupe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Ovale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Ovale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Ovale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Ovale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Ovale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2" name="Ovale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50" name="Ovale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4" name="Ovale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5" name="Ovale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6" name="Ovale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7" name="Ovale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48" name="Ovale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62" name="Forme libre : Forme 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cxnSp>
        <p:nvCxnSpPr>
          <p:cNvPr id="63" name="Connecteur droit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67" name="Espace réservé de la date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Titre du pitch deck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rtlCol="0" anchor="b"/>
          <a:lstStyle>
            <a:lvl1pPr algn="ctr">
              <a:defRPr lang="fr-FR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r-FR" dirty="0"/>
              <a:t>Cliquez pour AJOUTER UN TITRE</a:t>
            </a:r>
          </a:p>
        </p:txBody>
      </p:sp>
      <p:sp>
        <p:nvSpPr>
          <p:cNvPr id="168" name="Rectangle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2" name="Rectangle 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20" name="Graphisme 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phisme 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phisme 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grpSp>
        <p:nvGrpSpPr>
          <p:cNvPr id="138" name="Groupe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oupe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oupe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oupe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oupe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oupe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oupe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oupe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Ovale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Ovale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Ovale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Ovale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Ovale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150" name="Ovale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148" name="Ovale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142" name="Ovale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3" name="Ovale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4" name="Ovale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5" name="Ovale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46" name="Ovale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140" name="Ovale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38" name="Forme libre : Forme 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3" name="Rectangle 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11" name="Graphisme 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phisme 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tangle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pic>
        <p:nvPicPr>
          <p:cNvPr id="73" name="Graphisme 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Image 34" descr="Motif à bandes noir et blanc&#10;&#10;Description générée automatiquement avec un niveau de confiance faible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oupe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oupe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oupe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oupe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oupe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oupe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oupe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oupe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Ovale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Ovale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Ovale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Ovale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Ovale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177" name="Ovale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174" name="Ovale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166" name="Ovale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67" name="Ovale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69" name="Ovale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71" name="Ovale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  <p:sp>
            <p:nvSpPr>
              <p:cNvPr id="172" name="Ovale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164" name="Ovale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r>
                <a:rPr lang="fr-FR"/>
                <a:t> </a:t>
              </a:r>
            </a:p>
          </p:txBody>
        </p:sp>
      </p:grpSp>
      <p:sp>
        <p:nvSpPr>
          <p:cNvPr id="67" name="Forme libre : Forme 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sp>
        <p:nvSpPr>
          <p:cNvPr id="192" name="Espace réservé de la date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193" name="Espace réservé du pied de page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194" name="Espace réservé du numéro de diapositive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  <p:sp>
        <p:nvSpPr>
          <p:cNvPr id="75" name="Ovale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</a:lstStyle>
          <a:p>
            <a:pPr algn="ctr" rtl="0"/>
            <a:endParaRPr lang="fr-FR" dirty="0"/>
          </a:p>
        </p:txBody>
      </p: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Disposition de colonne avec icône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sp>
        <p:nvSpPr>
          <p:cNvPr id="60" name="Espace réservé d’image en ligne 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 rtlCol="0">
            <a:normAutofit/>
          </a:bodyPr>
          <a:lstStyle>
            <a:lvl1pPr>
              <a:defRPr lang="fr-FR" sz="1200"/>
            </a:lvl1pPr>
          </a:lstStyle>
          <a:p>
            <a:pPr rtl="0"/>
            <a:r>
              <a:rPr lang="fr-FR"/>
              <a:t>Cliquez sur l'icône pour ajouter une image en ligne</a:t>
            </a:r>
            <a:endParaRPr lang="fr-FR" dirty="0"/>
          </a:p>
        </p:txBody>
      </p:sp>
      <p:sp>
        <p:nvSpPr>
          <p:cNvPr id="61" name="Espace réservé d’image en ligne 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 rtlCol="0">
            <a:normAutofit/>
          </a:bodyPr>
          <a:lstStyle>
            <a:lvl1pPr>
              <a:defRPr lang="fr-FR" sz="1200"/>
            </a:lvl1pPr>
          </a:lstStyle>
          <a:p>
            <a:pPr rtl="0"/>
            <a:r>
              <a:rPr lang="fr-FR"/>
              <a:t>Cliquez sur l'icône pour ajouter une image en ligne</a:t>
            </a:r>
            <a:endParaRPr lang="fr-FR" dirty="0"/>
          </a:p>
        </p:txBody>
      </p:sp>
      <p:sp>
        <p:nvSpPr>
          <p:cNvPr id="62" name="Espace réservé d’image en ligne 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 rtlCol="0">
            <a:normAutofit/>
          </a:bodyPr>
          <a:lstStyle>
            <a:lvl1pPr>
              <a:defRPr lang="fr-FR" sz="1200"/>
            </a:lvl1pPr>
          </a:lstStyle>
          <a:p>
            <a:pPr rtl="0"/>
            <a:r>
              <a:rPr lang="fr-FR"/>
              <a:t>Cliquez sur l'icône pour ajouter une image en ligne</a:t>
            </a:r>
            <a:endParaRPr lang="fr-FR" dirty="0"/>
          </a:p>
        </p:txBody>
      </p:sp>
      <p:sp>
        <p:nvSpPr>
          <p:cNvPr id="17" name="Espace réservé du texte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fr-FR" sz="1600"/>
            </a:lvl1pPr>
            <a:lvl2pPr marL="457200" indent="0" algn="ctr">
              <a:lnSpc>
                <a:spcPts val="2000"/>
              </a:lnSpc>
              <a:buNone/>
              <a:defRPr lang="fr-FR" sz="1600"/>
            </a:lvl2pPr>
            <a:lvl3pPr marL="914400" indent="0" algn="ctr">
              <a:lnSpc>
                <a:spcPts val="2000"/>
              </a:lnSpc>
              <a:buNone/>
              <a:defRPr lang="fr-FR" sz="1600"/>
            </a:lvl3pPr>
            <a:lvl4pPr marL="1371600" indent="0" algn="ctr">
              <a:lnSpc>
                <a:spcPts val="2000"/>
              </a:lnSpc>
              <a:buNone/>
              <a:defRPr lang="fr-FR" sz="1600"/>
            </a:lvl4pPr>
            <a:lvl5pPr marL="1828800" indent="0" algn="ctr">
              <a:lnSpc>
                <a:spcPts val="2000"/>
              </a:lnSpc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9" name="Espace réservé du texte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16" name="Espace réservé du contenu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fr-FR" sz="1600"/>
            </a:lvl1pPr>
            <a:lvl2pPr marL="457200" indent="0" algn="ctr">
              <a:lnSpc>
                <a:spcPts val="2000"/>
              </a:lnSpc>
              <a:buNone/>
              <a:defRPr lang="fr-FR" sz="1600"/>
            </a:lvl2pPr>
            <a:lvl3pPr marL="914400" indent="0" algn="ctr">
              <a:lnSpc>
                <a:spcPts val="2000"/>
              </a:lnSpc>
              <a:buNone/>
              <a:defRPr lang="fr-FR" sz="1600"/>
            </a:lvl3pPr>
            <a:lvl4pPr marL="1371600" indent="0" algn="ctr">
              <a:lnSpc>
                <a:spcPts val="2000"/>
              </a:lnSpc>
              <a:buNone/>
              <a:defRPr lang="fr-FR" sz="1600"/>
            </a:lvl4pPr>
            <a:lvl5pPr marL="1828800" indent="0" algn="ctr">
              <a:lnSpc>
                <a:spcPts val="2000"/>
              </a:lnSpc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18" name="Espace réservé du texte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fr-FR" sz="1600"/>
            </a:lvl1pPr>
            <a:lvl2pPr marL="457200" indent="0" algn="ctr">
              <a:lnSpc>
                <a:spcPts val="2000"/>
              </a:lnSpc>
              <a:buNone/>
              <a:defRPr lang="fr-FR" sz="1600"/>
            </a:lvl2pPr>
            <a:lvl3pPr marL="914400" indent="0" algn="ctr">
              <a:lnSpc>
                <a:spcPts val="2000"/>
              </a:lnSpc>
              <a:buNone/>
              <a:defRPr lang="fr-FR" sz="1600"/>
            </a:lvl3pPr>
            <a:lvl4pPr marL="1371600" indent="0" algn="ctr">
              <a:lnSpc>
                <a:spcPts val="2000"/>
              </a:lnSpc>
              <a:buNone/>
              <a:defRPr lang="fr-FR" sz="1600"/>
            </a:lvl4pPr>
            <a:lvl5pPr marL="1828800" indent="0" algn="ctr">
              <a:lnSpc>
                <a:spcPts val="2000"/>
              </a:lnSpc>
              <a:buNone/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tangle 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11" name="Rectangle 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21" name="Rectangle 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22" name="Image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46" name="Forme libre : Forme 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53" name="Graphisme 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Espace réservé de la date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64" name="Espace réservé du pied de page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65" name="Espace réservé du numéro de diapositive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ésentation du marché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rtlCol="0" anchor="t" anchorCtr="0"/>
          <a:lstStyle>
            <a:lvl1pPr>
              <a:defRPr lang="fr-FR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/>
              <a:t>CLIQUEZ POUR AJOUTER UN TITRE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pic>
          <p:nvPicPr>
            <p:cNvPr id="36" name="Graphisme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phisme 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grpSp>
          <p:nvGrpSpPr>
            <p:cNvPr id="40" name="Groupe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oupe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oupe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oupe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oupe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oupe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oupe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oupe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Oval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Oval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fr-FR"/>
                              </a:defPPr>
                            </a:lstStyle>
                            <a:p>
                              <a:pPr algn="ctr" rtl="0"/>
                              <a:r>
                                <a:rPr lang="fr-FR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Oval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fr-FR"/>
                            </a:defPPr>
                          </a:lstStyle>
                          <a:p>
                            <a:pPr algn="ctr" rtl="0"/>
                            <a:r>
                              <a:rPr lang="fr-FR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Oval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fr-FR"/>
                          </a:defPPr>
                        </a:lstStyle>
                        <a:p>
                          <a:pPr algn="ctr" rtl="0"/>
                          <a:r>
                            <a:rPr lang="fr-FR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Oval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fr-FR"/>
                        </a:defPPr>
                      </a:lstStyle>
                      <a:p>
                        <a:pPr algn="ctr" rtl="0"/>
                        <a:r>
                          <a:rPr lang="fr-FR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Oval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fr-FR"/>
                      </a:defPPr>
                    </a:lstStyle>
                    <a:p>
                      <a:pPr algn="ctr" rtl="0"/>
                      <a:r>
                        <a:rPr lang="fr-FR"/>
                        <a:t> </a:t>
                      </a:r>
                    </a:p>
                  </p:txBody>
                </p:sp>
              </p:grpSp>
              <p:sp>
                <p:nvSpPr>
                  <p:cNvPr id="50" name="Oval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fr-FR"/>
                    </a:defPPr>
                  </a:lstStyle>
                  <a:p>
                    <a:pPr algn="ctr" rtl="0"/>
                    <a:r>
                      <a:rPr lang="fr-FR"/>
                      <a:t> </a:t>
                    </a:r>
                  </a:p>
                </p:txBody>
              </p:sp>
            </p:grpSp>
            <p:sp>
              <p:nvSpPr>
                <p:cNvPr id="44" name="Oval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5" name="Oval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6" name="Oval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7" name="Oval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  <p:sp>
              <p:nvSpPr>
                <p:cNvPr id="48" name="Oval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fr-FR"/>
                  </a:defPPr>
                </a:lstStyle>
                <a:p>
                  <a:pPr algn="ctr" rtl="0"/>
                  <a:r>
                    <a:rPr lang="fr-FR"/>
                    <a:t> </a:t>
                  </a:r>
                </a:p>
              </p:txBody>
            </p:sp>
          </p:grpSp>
          <p:sp>
            <p:nvSpPr>
              <p:cNvPr id="42" name="Oval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fr-FR"/>
                </a:defPPr>
              </a:lstStyle>
              <a:p>
                <a:pPr algn="ctr" rtl="0"/>
                <a:r>
                  <a:rPr lang="fr-FR"/>
                  <a:t> </a:t>
                </a:r>
              </a:p>
            </p:txBody>
          </p:sp>
        </p:grp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sp>
          <p:nvSpPr>
            <p:cNvPr id="62" name="Forme libre : Forme 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Oval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fr-FR"/>
              </a:defPPr>
            </a:lstStyle>
            <a:p>
              <a:pPr algn="ctr" rtl="0"/>
              <a:endParaRPr lang="fr-FR" dirty="0"/>
            </a:p>
          </p:txBody>
        </p:sp>
      </p:grpSp>
      <p:sp>
        <p:nvSpPr>
          <p:cNvPr id="67" name="Espace réservé du texte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fr-FR" sz="1600"/>
            </a:lvl1pPr>
            <a:lvl2pPr>
              <a:defRPr lang="fr-FR" sz="1600"/>
            </a:lvl2pPr>
            <a:lvl3pPr>
              <a:defRPr lang="fr-FR" sz="16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78" name="Espace réservé du texte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79" name="Espace réservé du texte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fr-FR" sz="1600"/>
            </a:lvl1pPr>
            <a:lvl2pPr>
              <a:defRPr lang="fr-FR" sz="1600"/>
            </a:lvl2pPr>
            <a:lvl3pPr>
              <a:defRPr lang="fr-FR" sz="16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8" name="Espace réservé du texte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fr-FR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fr-FR" sz="2000" b="1"/>
            </a:lvl2pPr>
            <a:lvl3pPr marL="914400" indent="0">
              <a:buNone/>
              <a:defRPr lang="fr-FR" sz="1800" b="1"/>
            </a:lvl3pPr>
            <a:lvl4pPr marL="1371600" indent="0">
              <a:buNone/>
              <a:defRPr lang="fr-FR" sz="1600" b="1"/>
            </a:lvl4pPr>
            <a:lvl5pPr marL="1828800" indent="0">
              <a:buNone/>
              <a:defRPr lang="fr-FR" sz="1600" b="1"/>
            </a:lvl5pPr>
            <a:lvl6pPr marL="2286000" indent="0">
              <a:buNone/>
              <a:defRPr lang="fr-FR" sz="1600" b="1"/>
            </a:lvl6pPr>
            <a:lvl7pPr marL="2743200" indent="0">
              <a:buNone/>
              <a:defRPr lang="fr-FR" sz="1600" b="1"/>
            </a:lvl7pPr>
            <a:lvl8pPr marL="3200400" indent="0">
              <a:buNone/>
              <a:defRPr lang="fr-FR" sz="1600" b="1"/>
            </a:lvl8pPr>
            <a:lvl9pPr marL="3657600" indent="0">
              <a:buNone/>
              <a:defRPr lang="fr-FR" sz="1600" b="1"/>
            </a:lvl9pPr>
          </a:lstStyle>
          <a:p>
            <a:pPr lvl="0" rtl="0"/>
            <a:r>
              <a:rPr lang="fr-FR"/>
              <a:t>AJOUTER UN SOUS-TITRE</a:t>
            </a:r>
          </a:p>
        </p:txBody>
      </p:sp>
      <p:sp>
        <p:nvSpPr>
          <p:cNvPr id="81" name="Espace réservé du texte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fr-FR" sz="1600"/>
            </a:lvl1pPr>
            <a:lvl2pPr>
              <a:defRPr lang="fr-FR" sz="1600"/>
            </a:lvl2pPr>
            <a:lvl3pPr>
              <a:defRPr lang="fr-FR" sz="1600"/>
            </a:lvl3pPr>
            <a:lvl4pPr>
              <a:defRPr lang="fr-FR" sz="1600"/>
            </a:lvl4pPr>
            <a:lvl5pPr>
              <a:defRPr lang="fr-FR" sz="1600"/>
            </a:lvl5pPr>
          </a:lstStyle>
          <a:p>
            <a:pPr lvl="0" rtl="0"/>
            <a:r>
              <a:rPr lang="fr-FR"/>
              <a:t>Cliquez pour modifier les styles du texte du masque</a:t>
            </a:r>
          </a:p>
        </p:txBody>
      </p:sp>
      <p:sp>
        <p:nvSpPr>
          <p:cNvPr id="69" name="Espace réservé de la date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70" name="Espace réservé du pied de page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dirty="0"/>
              <a:t>Titre du pitch deck</a:t>
            </a:r>
          </a:p>
        </p:txBody>
      </p:sp>
      <p:sp>
        <p:nvSpPr>
          <p:cNvPr id="71" name="Espace réservé du numéro de diapositive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fr-FR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fr-FR"/>
            </a:defPPr>
          </a:lstStyle>
          <a:p>
            <a:pPr lvl="0" rtl="0"/>
            <a:r>
              <a:rPr lang="fr-FR"/>
              <a:t>Modifiez les styles du texte</a:t>
            </a:r>
          </a:p>
          <a:p>
            <a:pPr lvl="1" rtl="0"/>
            <a:r>
              <a:rPr lang="fr-FR"/>
              <a:t>Deuxième niveau</a:t>
            </a:r>
          </a:p>
          <a:p>
            <a:pPr lvl="2" rtl="0"/>
            <a:r>
              <a:rPr lang="fr-FR"/>
              <a:t>Troisième niveau</a:t>
            </a:r>
          </a:p>
          <a:p>
            <a:pPr lvl="3" rtl="0"/>
            <a:r>
              <a:rPr lang="fr-FR"/>
              <a:t>Quatrième niveau</a:t>
            </a:r>
          </a:p>
          <a:p>
            <a:pPr lvl="4" rtl="0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fr-F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/>
              <a:t>20XX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fr-F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/>
              <a:t>Titre du pitch deck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fr-FR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fr-FR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fr-FR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663" y="726141"/>
            <a:ext cx="6107337" cy="2783822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rtl="0"/>
            <a:r>
              <a:rPr lang="fr-FR" sz="5600" dirty="0"/>
              <a:t>L1 E.F.E.C.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TUICE : </a:t>
            </a:r>
            <a:r>
              <a:rPr lang="fr-FR"/>
              <a:t>séance 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1CFAB-A735-4A31-A51D-42FE1F5E9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16812"/>
            <a:ext cx="6800850" cy="974828"/>
          </a:xfrm>
        </p:spPr>
        <p:txBody>
          <a:bodyPr rtlCol="0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Contact :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8385ECC2-8A21-4825-96AB-97E7C4FB9A1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34887" y="2362034"/>
            <a:ext cx="5396948" cy="36576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dominique.fichot@u-bourgogne.fr</a:t>
            </a:r>
          </a:p>
        </p:txBody>
      </p:sp>
      <p:sp>
        <p:nvSpPr>
          <p:cNvPr id="25" name="Espace réservé du texte 24">
            <a:extLst>
              <a:ext uri="{FF2B5EF4-FFF2-40B4-BE49-F238E27FC236}">
                <a16:creationId xmlns:a16="http://schemas.microsoft.com/office/drawing/2014/main" id="{A8113FBA-9114-48D1-A189-9A1B7ABCF3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3398188"/>
            <a:ext cx="3200400" cy="510871"/>
          </a:xfrm>
        </p:spPr>
        <p:txBody>
          <a:bodyPr rtlCol="0"/>
          <a:lstStyle>
            <a:defPPr>
              <a:defRPr lang="fr-FR"/>
            </a:defPPr>
          </a:lstStyle>
          <a:p>
            <a:r>
              <a:rPr lang="fr-FR" dirty="0"/>
              <a:t>https://www.dfichot.fr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1F794A-4793-4DB0-91FD-E5B132FC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791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4E0A63-A388-49B1-A04E-27CE9BD6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574" y="896112"/>
            <a:ext cx="9725026" cy="132588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Plan de la journée</a:t>
            </a:r>
          </a:p>
        </p:txBody>
      </p:sp>
      <p:pic>
        <p:nvPicPr>
          <p:cNvPr id="55" name="Espace réservé d’image en ligne 54" descr="Réussite du groupe avec remplissage plein">
            <a:extLst>
              <a:ext uri="{FF2B5EF4-FFF2-40B4-BE49-F238E27FC236}">
                <a16:creationId xmlns:a16="http://schemas.microsoft.com/office/drawing/2014/main" id="{236942CE-38CE-4E5D-9773-5224E03D4C0A}"/>
              </a:ext>
            </a:extLst>
          </p:cNvPr>
          <p:cNvPicPr>
            <a:picLocks noGrp="1" noChangeAspect="1"/>
          </p:cNvPicPr>
          <p:nvPr>
            <p:ph type="clipArt" sz="quarter" idx="19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03608" y="2198602"/>
            <a:ext cx="914400" cy="914400"/>
          </a:xfrm>
        </p:spPr>
      </p:pic>
      <p:pic>
        <p:nvPicPr>
          <p:cNvPr id="57" name="Espace réservé d’image en ligne 56" descr="Répéter avec remplissage plein">
            <a:extLst>
              <a:ext uri="{FF2B5EF4-FFF2-40B4-BE49-F238E27FC236}">
                <a16:creationId xmlns:a16="http://schemas.microsoft.com/office/drawing/2014/main" id="{353E75F9-0061-4D63-BFE6-6462C5C0E351}"/>
              </a:ext>
            </a:extLst>
          </p:cNvPr>
          <p:cNvPicPr>
            <a:picLocks noGrp="1" noChangeAspect="1"/>
          </p:cNvPicPr>
          <p:nvPr>
            <p:ph type="clipArt" sz="quarter" idx="2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255862" y="2198602"/>
            <a:ext cx="914400" cy="914400"/>
          </a:xfrm>
        </p:spPr>
      </p:pic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CEC37629-42BA-462B-B066-292B3B37327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5433573" y="3263392"/>
            <a:ext cx="2054469" cy="45720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Les outils numériques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71AD60F-B816-490D-81D4-73DD13910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06870" y="3364836"/>
            <a:ext cx="1012383" cy="45720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PIX</a:t>
            </a:r>
          </a:p>
        </p:txBody>
      </p:sp>
      <p:sp>
        <p:nvSpPr>
          <p:cNvPr id="110" name="Espace réservé du numéro de diapositive 109">
            <a:extLst>
              <a:ext uri="{FF2B5EF4-FFF2-40B4-BE49-F238E27FC236}">
                <a16:creationId xmlns:a16="http://schemas.microsoft.com/office/drawing/2014/main" id="{F98EDB96-3F54-4406-B894-1195695ED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2</a:t>
            </a:fld>
            <a:endParaRPr lang="fr-FR" dirty="0"/>
          </a:p>
        </p:txBody>
      </p:sp>
      <p:pic>
        <p:nvPicPr>
          <p:cNvPr id="12" name="Espace réservé d’image en ligne 54" descr="Réussite du groupe avec remplissage plein">
            <a:extLst>
              <a:ext uri="{FF2B5EF4-FFF2-40B4-BE49-F238E27FC236}">
                <a16:creationId xmlns:a16="http://schemas.microsoft.com/office/drawing/2014/main" id="{B9506EB0-551C-2330-E212-A068D28A82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51354" y="2198602"/>
            <a:ext cx="914400" cy="914400"/>
          </a:xfrm>
          <a:prstGeom prst="rect">
            <a:avLst/>
          </a:prstGeom>
        </p:spPr>
      </p:pic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775C0ECD-B850-E32E-86F8-308704D35EC1}"/>
              </a:ext>
            </a:extLst>
          </p:cNvPr>
          <p:cNvSpPr txBox="1">
            <a:spLocks/>
          </p:cNvSpPr>
          <p:nvPr/>
        </p:nvSpPr>
        <p:spPr>
          <a:xfrm>
            <a:off x="836954" y="3187147"/>
            <a:ext cx="2743200" cy="457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defPPr>
              <a:defRPr lang="fr-FR"/>
            </a:defPPr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fr-FR" sz="2000" b="1" kern="1200" cap="all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lang="fr-FR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Pédagogie différenciée</a:t>
            </a:r>
          </a:p>
        </p:txBody>
      </p:sp>
    </p:spTree>
    <p:extLst>
      <p:ext uri="{BB962C8B-B14F-4D97-AF65-F5344CB8AC3E}">
        <p14:creationId xmlns:p14="http://schemas.microsoft.com/office/powerpoint/2010/main" val="2069393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816835-B35C-24AC-E058-5D931F2C2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1194" y="136525"/>
            <a:ext cx="7764909" cy="1325880"/>
          </a:xfrm>
        </p:spPr>
        <p:txBody>
          <a:bodyPr/>
          <a:lstStyle/>
          <a:p>
            <a:r>
              <a:rPr lang="fr-FR" dirty="0"/>
              <a:t>Pédagogie différenciée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23299D-3A78-2FAB-115B-8A63E394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B5CEABB6-07DC-46E8-9B57-56EC44A396E5}" type="slidenum">
              <a:rPr lang="fr-FR" smtClean="0"/>
              <a:pPr rtl="0"/>
              <a:t>3</a:t>
            </a:fld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6B6E160-39B4-6B0B-1653-E17FEC174AC6}"/>
              </a:ext>
            </a:extLst>
          </p:cNvPr>
          <p:cNvSpPr txBox="1"/>
          <p:nvPr/>
        </p:nvSpPr>
        <p:spPr>
          <a:xfrm>
            <a:off x="4575231" y="2742226"/>
            <a:ext cx="6548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Créer deux exercices de trigonométrie avec trois niveaux de difficultés différents et imprimer une feuille d’exercice pour chaque élève selon son niveau. Prévoir un corrigé individuel.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2012B43E-F14D-129C-4496-008F7F530B0C}"/>
              </a:ext>
            </a:extLst>
          </p:cNvPr>
          <p:cNvSpPr txBox="1">
            <a:spLocks/>
          </p:cNvSpPr>
          <p:nvPr/>
        </p:nvSpPr>
        <p:spPr>
          <a:xfrm>
            <a:off x="4427092" y="1878011"/>
            <a:ext cx="1486692" cy="74591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fr-FR"/>
            </a:defPPr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44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TD :</a:t>
            </a: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086C18A3-A8FA-4A6D-E87C-0F20B577A032}"/>
              </a:ext>
            </a:extLst>
          </p:cNvPr>
          <p:cNvSpPr txBox="1">
            <a:spLocks/>
          </p:cNvSpPr>
          <p:nvPr/>
        </p:nvSpPr>
        <p:spPr>
          <a:xfrm>
            <a:off x="4427092" y="3917003"/>
            <a:ext cx="1486692" cy="74591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defPPr>
              <a:defRPr lang="fr-FR"/>
            </a:defPPr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4400" b="1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TP :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7AFDF92-9A3A-C857-1677-7A669C4D11B6}"/>
              </a:ext>
            </a:extLst>
          </p:cNvPr>
          <p:cNvSpPr txBox="1"/>
          <p:nvPr/>
        </p:nvSpPr>
        <p:spPr>
          <a:xfrm>
            <a:off x="4575231" y="4911412"/>
            <a:ext cx="6548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Créer deux exercices de calcul de surfaces avec trois niveaux de difficultés différents et imprimer une feuille d’exercice pour chaque élève selon son niveau. Prévoir un corrigé individuel.</a:t>
            </a:r>
          </a:p>
        </p:txBody>
      </p:sp>
    </p:spTree>
    <p:extLst>
      <p:ext uri="{BB962C8B-B14F-4D97-AF65-F5344CB8AC3E}">
        <p14:creationId xmlns:p14="http://schemas.microsoft.com/office/powerpoint/2010/main" val="139447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19F29B-F233-48AF-8261-F33A4E07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2987" y="222631"/>
            <a:ext cx="8322293" cy="835607"/>
          </a:xfrm>
        </p:spPr>
        <p:txBody>
          <a:bodyPr rtlCol="0">
            <a:normAutofit fontScale="90000"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Présentation des activités interactives</a:t>
            </a:r>
          </a:p>
        </p:txBody>
      </p:sp>
      <p:sp>
        <p:nvSpPr>
          <p:cNvPr id="38" name="Espace réservé du numéro de diapositive 37">
            <a:extLst>
              <a:ext uri="{FF2B5EF4-FFF2-40B4-BE49-F238E27FC236}">
                <a16:creationId xmlns:a16="http://schemas.microsoft.com/office/drawing/2014/main" id="{198D92D2-0F62-443D-BB2D-F4E23724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4349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6098" y="1"/>
            <a:ext cx="8291245" cy="2311684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r>
              <a:rPr lang="fr-FR" sz="3200" dirty="0"/>
              <a:t>Présentation d’un outil numérique interactif et de son utilisation au service de l’éducation, la  formation, l’enseignement ou la culture. 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3928F89-1741-4079-8DFF-2009EF9B99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84475" y="3018033"/>
            <a:ext cx="6012971" cy="2899881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rtl="0">
              <a:spcBef>
                <a:spcPts val="2240"/>
              </a:spcBef>
              <a:spcAft>
                <a:spcPts val="0"/>
              </a:spcAft>
            </a:pPr>
            <a:r>
              <a:rPr lang="fr-FR" sz="2000" b="1" cap="all" dirty="0">
                <a:solidFill>
                  <a:schemeClr val="accent3"/>
                </a:solidFill>
              </a:rPr>
              <a:t>Support au choix : </a:t>
            </a:r>
          </a:p>
          <a:p>
            <a:pPr>
              <a:spcAft>
                <a:spcPts val="0"/>
              </a:spcAft>
            </a:pPr>
            <a:r>
              <a:rPr lang="fr-FR" dirty="0"/>
              <a:t>• Un dossier de minimum 6 pages avec contraintes (individuel) </a:t>
            </a:r>
          </a:p>
          <a:p>
            <a:pPr>
              <a:spcAft>
                <a:spcPts val="0"/>
              </a:spcAft>
            </a:pPr>
            <a:r>
              <a:rPr lang="fr-FR" dirty="0"/>
              <a:t>• Un exposé oral avec diaporama, contraintes et mise en pratique de l’outil (individuel ou binôme) </a:t>
            </a:r>
          </a:p>
          <a:p>
            <a:pPr marL="2438" rtl="0">
              <a:spcBef>
                <a:spcPts val="4341"/>
              </a:spcBef>
              <a:spcAft>
                <a:spcPts val="0"/>
              </a:spcAft>
            </a:pPr>
            <a:r>
              <a:rPr lang="fr-FR" sz="2000" b="1" cap="all" dirty="0">
                <a:solidFill>
                  <a:schemeClr val="accent3"/>
                </a:solidFill>
              </a:rPr>
              <a:t>Critères de notation : </a:t>
            </a:r>
          </a:p>
          <a:p>
            <a:r>
              <a:rPr lang="fr-FR" dirty="0"/>
              <a:t>•</a:t>
            </a:r>
            <a:r>
              <a:rPr lang="fr-FR" sz="18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r-FR" dirty="0"/>
              <a:t>Respect des contraintes (/6) </a:t>
            </a:r>
          </a:p>
          <a:p>
            <a:r>
              <a:rPr lang="fr-FR" dirty="0"/>
              <a:t>• Esthétiques des supports (/5) </a:t>
            </a:r>
          </a:p>
          <a:p>
            <a:r>
              <a:rPr lang="fr-FR" dirty="0"/>
              <a:t>• Pertinence des contenus (/4) </a:t>
            </a:r>
          </a:p>
          <a:p>
            <a:r>
              <a:rPr lang="fr-FR" dirty="0"/>
              <a:t>• Habilité d’utilisation de l’outil présenté (/5)</a:t>
            </a:r>
          </a:p>
          <a:p>
            <a:br>
              <a:rPr lang="fr-FR" dirty="0"/>
            </a:b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C5D1CA5-AA7F-4214-8924-E9A00B433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789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7738" y="1149813"/>
            <a:ext cx="8404262" cy="503433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r>
              <a:rPr lang="fr-FR" sz="3200" dirty="0"/>
              <a:t>DOSSIER : Contraintes de contenu </a:t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3928F89-1741-4079-8DFF-2009EF9B99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75495" y="2000891"/>
            <a:ext cx="7492450" cy="3156735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marL="121920" rtl="0">
              <a:spcBef>
                <a:spcPts val="865"/>
              </a:spcBef>
              <a:spcAft>
                <a:spcPts val="0"/>
              </a:spcAft>
            </a:pPr>
            <a:r>
              <a:rPr lang="fr-FR" dirty="0"/>
              <a:t>• Une page de garde (titre, nom-prénom, année, TD TUICE) </a:t>
            </a:r>
          </a:p>
          <a:p>
            <a:pPr marL="121920" rtl="0">
              <a:spcBef>
                <a:spcPts val="865"/>
              </a:spcBef>
              <a:spcAft>
                <a:spcPts val="0"/>
              </a:spcAft>
            </a:pPr>
            <a:endParaRPr lang="fr-FR" dirty="0"/>
          </a:p>
          <a:p>
            <a:pPr marL="122149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• Une page de table de matière </a:t>
            </a:r>
            <a:r>
              <a:rPr lang="fr-FR" b="1" dirty="0"/>
              <a:t>automatique avec renvoi </a:t>
            </a:r>
            <a:r>
              <a:rPr lang="fr-FR" dirty="0"/>
              <a:t>:  </a:t>
            </a:r>
          </a:p>
          <a:p>
            <a:pPr marL="586969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1. Présentation générale de l’outil </a:t>
            </a:r>
          </a:p>
          <a:p>
            <a:pPr marL="580352" rtl="0">
              <a:spcBef>
                <a:spcPts val="57"/>
              </a:spcBef>
              <a:spcAft>
                <a:spcPts val="0"/>
              </a:spcAft>
            </a:pPr>
            <a:r>
              <a:rPr lang="fr-FR" dirty="0"/>
              <a:t>2. Présentations des fonctionnalités de l’outil </a:t>
            </a:r>
          </a:p>
          <a:p>
            <a:pPr marL="578968" rtl="0">
              <a:spcBef>
                <a:spcPts val="61"/>
              </a:spcBef>
              <a:spcAft>
                <a:spcPts val="0"/>
              </a:spcAft>
            </a:pPr>
            <a:r>
              <a:rPr lang="fr-FR" dirty="0"/>
              <a:t>3. Tutoriel de prise en main de l’outil </a:t>
            </a:r>
          </a:p>
          <a:p>
            <a:pPr marL="572795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4. Exemple d’une activité créée avec l’outil </a:t>
            </a:r>
          </a:p>
          <a:p>
            <a:pPr marL="578739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5. Intérêt de l’outil pour l’éducation </a:t>
            </a:r>
          </a:p>
          <a:p>
            <a:pPr marL="579425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6. Point de vue personnel </a:t>
            </a:r>
          </a:p>
          <a:p>
            <a:pPr marL="129235">
              <a:spcBef>
                <a:spcPts val="983"/>
              </a:spcBef>
            </a:pPr>
            <a:r>
              <a:rPr lang="fr-FR" dirty="0"/>
              <a:t>Le dossier doit comporter des captures d’écrans de l’outil et de son utilisation.</a:t>
            </a:r>
          </a:p>
          <a:p>
            <a:pPr marL="129235">
              <a:spcBef>
                <a:spcPts val="983"/>
              </a:spcBef>
            </a:pPr>
            <a:r>
              <a:rPr lang="fr-FR" dirty="0"/>
              <a:t> </a:t>
            </a:r>
            <a:r>
              <a:rPr lang="fr-FR" b="1" cap="all" dirty="0">
                <a:solidFill>
                  <a:schemeClr val="accent3"/>
                </a:solidFill>
              </a:rPr>
              <a:t>Le dossier devra être rendu en format PDF </a:t>
            </a:r>
          </a:p>
          <a:p>
            <a:pPr marL="129235" rtl="0">
              <a:spcBef>
                <a:spcPts val="983"/>
              </a:spcBef>
              <a:spcAft>
                <a:spcPts val="0"/>
              </a:spcAft>
            </a:pPr>
            <a:endParaRPr lang="fr-FR" dirty="0"/>
          </a:p>
          <a:p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C5D1CA5-AA7F-4214-8924-E9A00B433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7501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0755" y="898096"/>
            <a:ext cx="8291245" cy="503433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marL="121920" rtl="0">
              <a:spcBef>
                <a:spcPts val="2183"/>
              </a:spcBef>
              <a:spcAft>
                <a:spcPts val="0"/>
              </a:spcAft>
            </a:pPr>
            <a:r>
              <a:rPr lang="fr-FR" sz="3200" dirty="0"/>
              <a:t>Dossier : Contraintes de forme 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3928F89-1741-4079-8DFF-2009EF9B99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75495" y="2000892"/>
            <a:ext cx="7492450" cy="1954660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marL="122149" rtl="0">
              <a:spcBef>
                <a:spcPts val="115"/>
              </a:spcBef>
              <a:spcAft>
                <a:spcPts val="0"/>
              </a:spcAft>
            </a:pPr>
            <a:r>
              <a:rPr lang="fr-FR" dirty="0"/>
              <a:t>• Minimum 6 pages, maximum 10 pages  </a:t>
            </a:r>
          </a:p>
          <a:p>
            <a:pPr marL="122161" rtl="0">
              <a:spcBef>
                <a:spcPts val="57"/>
              </a:spcBef>
              <a:spcAft>
                <a:spcPts val="0"/>
              </a:spcAft>
            </a:pPr>
            <a:r>
              <a:rPr lang="fr-FR" dirty="0"/>
              <a:t>• Marge étroite, police Arial, taille 14 </a:t>
            </a:r>
          </a:p>
          <a:p>
            <a:pPr marL="122149" rtl="0">
              <a:spcBef>
                <a:spcPts val="61"/>
              </a:spcBef>
              <a:spcAft>
                <a:spcPts val="0"/>
              </a:spcAft>
            </a:pPr>
            <a:r>
              <a:rPr lang="fr-FR" dirty="0"/>
              <a:t>• Sur toutes les pages sauf « page de garde » :  </a:t>
            </a:r>
          </a:p>
          <a:p>
            <a:pPr marL="579653" marR="356070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• en-tête avec titre du document aligné à gauche et sur la même ligne « TD TUICE » aligné a droite. • pied-de-page avec Nom-Prénom aligné à gauche et sur la même ligne les numéros de page aligné à droite sous  forme « numéro page actuel / nombre page total ».</a:t>
            </a:r>
          </a:p>
          <a:p>
            <a:pPr marL="1220521" rtl="0">
              <a:spcBef>
                <a:spcPts val="0"/>
              </a:spcBef>
              <a:spcAft>
                <a:spcPts val="0"/>
              </a:spcAft>
            </a:pPr>
            <a:br>
              <a:rPr lang="fr-FR" dirty="0"/>
            </a:b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C5D1CA5-AA7F-4214-8924-E9A00B433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101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708C79-A4AC-4B5D-92DF-600737E4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6503" y="1093305"/>
            <a:ext cx="8575497" cy="503433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marL="121920" rtl="0">
              <a:spcBef>
                <a:spcPts val="2183"/>
              </a:spcBef>
              <a:spcAft>
                <a:spcPts val="0"/>
              </a:spcAft>
            </a:pPr>
            <a:r>
              <a:rPr lang="fr-FR" sz="3200" dirty="0"/>
              <a:t>Exposé : Contraintes et évaluation</a:t>
            </a:r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3928F89-1741-4079-8DFF-2009EF9B993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75495" y="2000891"/>
            <a:ext cx="7492450" cy="3300573"/>
          </a:xfrm>
        </p:spPr>
        <p:txBody>
          <a:bodyPr rtlCol="0">
            <a:noAutofit/>
          </a:bodyPr>
          <a:lstStyle>
            <a:defPPr>
              <a:defRPr lang="fr-FR"/>
            </a:defPPr>
          </a:lstStyle>
          <a:p>
            <a:pPr marL="121920" rtl="0">
              <a:spcBef>
                <a:spcPts val="865"/>
              </a:spcBef>
              <a:spcAft>
                <a:spcPts val="0"/>
              </a:spcAft>
            </a:pPr>
            <a:r>
              <a:rPr lang="fr-FR" b="1" cap="all" dirty="0">
                <a:solidFill>
                  <a:schemeClr val="accent3"/>
                </a:solidFill>
              </a:rPr>
              <a:t>Contraintes de contenu : </a:t>
            </a:r>
          </a:p>
          <a:p>
            <a:pPr marL="121920" rtl="0">
              <a:spcBef>
                <a:spcPts val="865"/>
              </a:spcBef>
              <a:spcAft>
                <a:spcPts val="0"/>
              </a:spcAft>
            </a:pPr>
            <a:endParaRPr lang="fr-FR" b="1" cap="all" dirty="0">
              <a:solidFill>
                <a:schemeClr val="accent3"/>
              </a:solidFill>
            </a:endParaRPr>
          </a:p>
          <a:p>
            <a:pPr marL="122149" rtl="0">
              <a:spcBef>
                <a:spcPts val="115"/>
              </a:spcBef>
              <a:spcAft>
                <a:spcPts val="0"/>
              </a:spcAft>
            </a:pPr>
            <a:r>
              <a:rPr lang="fr-FR" dirty="0"/>
              <a:t>• Une diapo de présentation (titre, nom-prénom, année, TD TUICE) </a:t>
            </a:r>
          </a:p>
          <a:p>
            <a:pPr marL="122149" rtl="0">
              <a:spcBef>
                <a:spcPts val="115"/>
              </a:spcBef>
              <a:spcAft>
                <a:spcPts val="0"/>
              </a:spcAft>
            </a:pPr>
            <a:endParaRPr lang="fr-FR" dirty="0"/>
          </a:p>
          <a:p>
            <a:pPr marL="122149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• Une diapo de plan :  </a:t>
            </a:r>
          </a:p>
          <a:p>
            <a:pPr marL="586969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1. Présentation générale de l’outil </a:t>
            </a:r>
          </a:p>
          <a:p>
            <a:pPr marL="580352" rtl="0">
              <a:spcBef>
                <a:spcPts val="57"/>
              </a:spcBef>
              <a:spcAft>
                <a:spcPts val="0"/>
              </a:spcAft>
            </a:pPr>
            <a:r>
              <a:rPr lang="fr-FR" dirty="0"/>
              <a:t>2. Présentations des fonctionnalités de l’outil </a:t>
            </a:r>
          </a:p>
          <a:p>
            <a:pPr marL="578968" rtl="0">
              <a:spcBef>
                <a:spcPts val="61"/>
              </a:spcBef>
              <a:spcAft>
                <a:spcPts val="0"/>
              </a:spcAft>
            </a:pPr>
            <a:r>
              <a:rPr lang="fr-FR" dirty="0"/>
              <a:t>3. Mise en pratique de l’activité créée avec l’outil </a:t>
            </a:r>
          </a:p>
          <a:p>
            <a:pPr marL="572795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4. Intérêt de l’outil pour l’éducation </a:t>
            </a:r>
          </a:p>
          <a:p>
            <a:pPr marL="578739" rtl="0">
              <a:spcBef>
                <a:spcPts val="59"/>
              </a:spcBef>
              <a:spcAft>
                <a:spcPts val="0"/>
              </a:spcAft>
            </a:pPr>
            <a:r>
              <a:rPr lang="fr-FR" dirty="0"/>
              <a:t>5. Point de vue personnel </a:t>
            </a:r>
          </a:p>
          <a:p>
            <a:pPr marL="826" marR="201714" indent="8941" rtl="0">
              <a:spcBef>
                <a:spcPts val="960"/>
              </a:spcBef>
              <a:spcAft>
                <a:spcPts val="0"/>
              </a:spcAft>
            </a:pPr>
            <a:r>
              <a:rPr lang="fr-FR" b="1" cap="all" dirty="0">
                <a:solidFill>
                  <a:schemeClr val="accent3"/>
                </a:solidFill>
              </a:rPr>
              <a:t>Pour la mise en pratique, vous devez développer une très courte activité avec l’outil, la faire faire à l’ensemble de la classe  </a:t>
            </a:r>
          </a:p>
          <a:p>
            <a:br>
              <a:rPr lang="fr-FR" dirty="0"/>
            </a:br>
            <a:endParaRPr lang="fr-FR" dirty="0"/>
          </a:p>
          <a:p>
            <a:br>
              <a:rPr lang="fr-FR" dirty="0"/>
            </a:b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C5D1CA5-AA7F-4214-8924-E9A00B433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5577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25777"/>
            <a:ext cx="6800850" cy="1325880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r>
              <a:rPr lang="fr-FR" dirty="0"/>
              <a:t>Déroulé de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 vert="horz" lIns="91440" tIns="45720" rIns="91440" bIns="45720" rtlCol="0" anchor="t">
            <a:normAutofit/>
          </a:bodyPr>
          <a:lstStyle>
            <a:defPPr>
              <a:defRPr lang="fr-FR"/>
            </a:defPPr>
          </a:lstStyle>
          <a:p>
            <a:pPr rtl="0"/>
            <a:r>
              <a:rPr lang="fr-FR" dirty="0"/>
              <a:t>TD / questions de cours</a:t>
            </a:r>
          </a:p>
          <a:p>
            <a:pPr rtl="0"/>
            <a:endParaRPr lang="fr-FR" noProof="1"/>
          </a:p>
          <a:p>
            <a:pPr rtl="0"/>
            <a:r>
              <a:rPr lang="fr-FR" noProof="1"/>
              <a:t>Présentation / exposé</a:t>
            </a:r>
          </a:p>
          <a:p>
            <a:pPr rtl="0"/>
            <a:endParaRPr lang="fr-FR" noProof="1"/>
          </a:p>
          <a:p>
            <a:r>
              <a:rPr lang="fr-FR" noProof="1"/>
              <a:t>PIX !</a:t>
            </a:r>
          </a:p>
          <a:p>
            <a:pPr rtl="0"/>
            <a:endParaRPr lang="fr-FR" noProof="1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B5FBE9-888B-4FE5-8AC6-FB80C552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defPPr>
              <a:defRPr lang="fr-FR"/>
            </a:defPPr>
          </a:lstStyle>
          <a:p>
            <a:pPr rtl="0"/>
            <a:fld id="{B5CEABB6-07DC-46E8-9B57-56EC44A396E5}" type="slidenum">
              <a:rPr lang="fr-FR" smtClean="0"/>
              <a:pPr rtl="0"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nalisé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1374529_TF33968143_Win32" id="{212BFE24-30E6-4C3E-9B53-F29A9181BD21}" vid="{982B489A-C9B1-4FBF-BBC5-D41820D2710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  <Background xmlns="71af3243-3dd4-4a8d-8c0d-dd76da1f02a5">false</Backgroun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4F7209-A407-4CFB-9C3E-C69AB93152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74F3B805-9182-4EE7-B68A-02EE558FC4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{9A3FDCA6-0080-451E-BEF7-9F18501432AA}tf33968143_win32</Template>
  <TotalTime>21168</TotalTime>
  <Words>525</Words>
  <Application>Microsoft Office PowerPoint</Application>
  <PresentationFormat>Grand écran</PresentationFormat>
  <Paragraphs>87</Paragraphs>
  <Slides>10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Avenir Next LT Pro</vt:lpstr>
      <vt:lpstr>Calibri</vt:lpstr>
      <vt:lpstr>Personnalisé</vt:lpstr>
      <vt:lpstr>L1 E.F.E.C.</vt:lpstr>
      <vt:lpstr>Plan de la journée</vt:lpstr>
      <vt:lpstr>Pédagogie différenciée</vt:lpstr>
      <vt:lpstr>Présentation des activités interactives</vt:lpstr>
      <vt:lpstr>Présentation d’un outil numérique interactif et de son utilisation au service de l’éducation, la  formation, l’enseignement ou la culture. </vt:lpstr>
      <vt:lpstr>DOSSIER : Contraintes de contenu  </vt:lpstr>
      <vt:lpstr>Dossier : Contraintes de forme </vt:lpstr>
      <vt:lpstr>Exposé : Contraintes et évaluation</vt:lpstr>
      <vt:lpstr>Déroulé de la formation</vt:lpstr>
      <vt:lpstr>Contact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L1 E.F.E.C.</dc:title>
  <dc:creator>Dominique FICHOT</dc:creator>
  <cp:lastModifiedBy>Dominique FICHOT</cp:lastModifiedBy>
  <cp:revision>8</cp:revision>
  <dcterms:created xsi:type="dcterms:W3CDTF">2023-12-11T09:06:58Z</dcterms:created>
  <dcterms:modified xsi:type="dcterms:W3CDTF">2024-02-05T12:29:42Z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