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23"/>
  </p:notesMasterIdLst>
  <p:sldIdLst>
    <p:sldId id="256" r:id="rId2"/>
    <p:sldId id="330" r:id="rId3"/>
    <p:sldId id="331" r:id="rId4"/>
    <p:sldId id="316" r:id="rId5"/>
    <p:sldId id="317" r:id="rId6"/>
    <p:sldId id="332" r:id="rId7"/>
    <p:sldId id="315" r:id="rId8"/>
    <p:sldId id="309" r:id="rId9"/>
    <p:sldId id="310" r:id="rId10"/>
    <p:sldId id="308" r:id="rId11"/>
    <p:sldId id="337" r:id="rId12"/>
    <p:sldId id="327" r:id="rId13"/>
    <p:sldId id="313" r:id="rId14"/>
    <p:sldId id="328" r:id="rId15"/>
    <p:sldId id="329" r:id="rId16"/>
    <p:sldId id="318" r:id="rId17"/>
    <p:sldId id="338" r:id="rId18"/>
    <p:sldId id="324" r:id="rId19"/>
    <p:sldId id="320" r:id="rId20"/>
    <p:sldId id="322" r:id="rId21"/>
    <p:sldId id="32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1199" autoAdjust="0"/>
  </p:normalViewPr>
  <p:slideViewPr>
    <p:cSldViewPr snapToGrid="0">
      <p:cViewPr varScale="1">
        <p:scale>
          <a:sx n="93" d="100"/>
          <a:sy n="93" d="100"/>
        </p:scale>
        <p:origin x="12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039007092198582E-2"/>
          <c:y val="2.144771816122126E-2"/>
          <c:w val="0.95301432400737141"/>
          <c:h val="0.96067918337109437"/>
        </c:manualLayout>
      </c:layout>
      <c:pieChart>
        <c:varyColors val="1"/>
        <c:ser>
          <c:idx val="0"/>
          <c:order val="0"/>
          <c:tx>
            <c:strRef>
              <c:f>Feuil1!$B$1</c:f>
              <c:strCache>
                <c:ptCount val="1"/>
                <c:pt idx="0">
                  <c:v>Coefficient</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7DE-458C-938A-22AFE4B200D7}"/>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7DE-458C-938A-22AFE4B200D7}"/>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7DE-458C-938A-22AFE4B200D7}"/>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7DE-458C-938A-22AFE4B200D7}"/>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7DE-458C-938A-22AFE4B200D7}"/>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27DE-458C-938A-22AFE4B200D7}"/>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27DE-458C-938A-22AFE4B200D7}"/>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27DE-458C-938A-22AFE4B200D7}"/>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27DE-458C-938A-22AFE4B200D7}"/>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27DE-458C-938A-22AFE4B200D7}"/>
              </c:ext>
            </c:extLst>
          </c:dPt>
          <c:dPt>
            <c:idx val="10"/>
            <c:bubble3D val="0"/>
            <c:spPr>
              <a:solidFill>
                <a:schemeClr val="accent5">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5-27DE-458C-938A-22AFE4B200D7}"/>
              </c:ext>
            </c:extLst>
          </c:dPt>
          <c:dPt>
            <c:idx val="11"/>
            <c:bubble3D val="0"/>
            <c:spPr>
              <a:solidFill>
                <a:schemeClr val="accent6">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7-27DE-458C-938A-22AFE4B200D7}"/>
              </c:ext>
            </c:extLst>
          </c:dPt>
          <c:dLbls>
            <c:dLbl>
              <c:idx val="0"/>
              <c:layout>
                <c:manualLayout>
                  <c:x val="-1.618626793991183E-2"/>
                  <c:y val="9.1054289044029749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7DE-458C-938A-22AFE4B200D7}"/>
                </c:ext>
              </c:extLst>
            </c:dLbl>
            <c:dLbl>
              <c:idx val="1"/>
              <c:layout>
                <c:manualLayout>
                  <c:x val="-6.3528229184118074E-2"/>
                  <c:y val="1.907186266254843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7DE-458C-938A-22AFE4B200D7}"/>
                </c:ext>
              </c:extLst>
            </c:dLbl>
            <c:dLbl>
              <c:idx val="2"/>
              <c:layout>
                <c:manualLayout>
                  <c:x val="-2.6472259451611101E-2"/>
                  <c:y val="6.0731451629132911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15:layout>
                    <c:manualLayout>
                      <c:w val="0.26554964539007087"/>
                      <c:h val="5.730115368739612E-2"/>
                    </c:manualLayout>
                  </c15:layout>
                </c:ext>
                <c:ext xmlns:c16="http://schemas.microsoft.com/office/drawing/2014/chart" uri="{C3380CC4-5D6E-409C-BE32-E72D297353CC}">
                  <c16:uniqueId val="{00000005-27DE-458C-938A-22AFE4B200D7}"/>
                </c:ext>
              </c:extLst>
            </c:dLbl>
            <c:dLbl>
              <c:idx val="3"/>
              <c:layout>
                <c:manualLayout>
                  <c:x val="-6.5093957670184846E-2"/>
                  <c:y val="3.228768201534243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7DE-458C-938A-22AFE4B200D7}"/>
                </c:ext>
              </c:extLst>
            </c:dLbl>
            <c:dLbl>
              <c:idx val="4"/>
              <c:layout>
                <c:manualLayout>
                  <c:x val="-2.0296671692634296E-2"/>
                  <c:y val="5.5429122539229041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7DE-458C-938A-22AFE4B200D7}"/>
                </c:ext>
              </c:extLst>
            </c:dLbl>
            <c:dLbl>
              <c:idx val="5"/>
              <c:layout>
                <c:manualLayout>
                  <c:x val="-3.6949796169095883E-2"/>
                  <c:y val="-2.3169305669529787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7DE-458C-938A-22AFE4B200D7}"/>
                </c:ext>
              </c:extLst>
            </c:dLbl>
            <c:dLbl>
              <c:idx val="6"/>
              <c:layout>
                <c:manualLayout>
                  <c:x val="-5.5982576646004353E-2"/>
                  <c:y val="-3.4789212135524376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7DE-458C-938A-22AFE4B200D7}"/>
                </c:ext>
              </c:extLst>
            </c:dLbl>
            <c:dLbl>
              <c:idx val="7"/>
              <c:layout>
                <c:manualLayout>
                  <c:x val="-0.13260077717987395"/>
                  <c:y val="-5.4216797346785688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15:layout>
                    <c:manualLayout>
                      <c:w val="0.21826245412855261"/>
                      <c:h val="9.9811364142712605E-2"/>
                    </c:manualLayout>
                  </c15:layout>
                </c:ext>
                <c:ext xmlns:c16="http://schemas.microsoft.com/office/drawing/2014/chart" uri="{C3380CC4-5D6E-409C-BE32-E72D297353CC}">
                  <c16:uniqueId val="{0000000F-27DE-458C-938A-22AFE4B200D7}"/>
                </c:ext>
              </c:extLst>
            </c:dLbl>
            <c:dLbl>
              <c:idx val="8"/>
              <c:layout>
                <c:manualLayout>
                  <c:x val="0.11395289853222265"/>
                  <c:y val="-8.8378381358893143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15:layout>
                    <c:manualLayout>
                      <c:w val="0.18800282615921271"/>
                      <c:h val="5.0991968538505607E-2"/>
                    </c:manualLayout>
                  </c15:layout>
                </c:ext>
                <c:ext xmlns:c16="http://schemas.microsoft.com/office/drawing/2014/chart" uri="{C3380CC4-5D6E-409C-BE32-E72D297353CC}">
                  <c16:uniqueId val="{00000011-27DE-458C-938A-22AFE4B200D7}"/>
                </c:ext>
              </c:extLst>
            </c:dLbl>
            <c:dLbl>
              <c:idx val="9"/>
              <c:layout>
                <c:manualLayout>
                  <c:x val="1.0582733009437652E-2"/>
                  <c:y val="-2.1565089532261078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15:layout>
                    <c:manualLayout>
                      <c:w val="0.33293446696822471"/>
                      <c:h val="5.6461118059414964E-2"/>
                    </c:manualLayout>
                  </c15:layout>
                </c:ext>
                <c:ext xmlns:c16="http://schemas.microsoft.com/office/drawing/2014/chart" uri="{C3380CC4-5D6E-409C-BE32-E72D297353CC}">
                  <c16:uniqueId val="{00000013-27DE-458C-938A-22AFE4B200D7}"/>
                </c:ext>
              </c:extLst>
            </c:dLbl>
            <c:dLbl>
              <c:idx val="10"/>
              <c:layout>
                <c:manualLayout>
                  <c:x val="6.3442787736639292E-2"/>
                  <c:y val="7.7936208800572948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15:layout>
                    <c:manualLayout>
                      <c:w val="0.27783687943262414"/>
                      <c:h val="5.1939224147090804E-2"/>
                    </c:manualLayout>
                  </c15:layout>
                </c:ext>
                <c:ext xmlns:c16="http://schemas.microsoft.com/office/drawing/2014/chart" uri="{C3380CC4-5D6E-409C-BE32-E72D297353CC}">
                  <c16:uniqueId val="{00000015-27DE-458C-938A-22AFE4B200D7}"/>
                </c:ext>
              </c:extLst>
            </c:dLbl>
            <c:dLbl>
              <c:idx val="11"/>
              <c:layout>
                <c:manualLayout>
                  <c:x val="0.10826422548353674"/>
                  <c:y val="6.8540245801377034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15:layout>
                    <c:manualLayout>
                      <c:w val="0.20875635067109985"/>
                      <c:h val="5.0991968538505607E-2"/>
                    </c:manualLayout>
                  </c15:layout>
                </c:ext>
                <c:ext xmlns:c16="http://schemas.microsoft.com/office/drawing/2014/chart" uri="{C3380CC4-5D6E-409C-BE32-E72D297353CC}">
                  <c16:uniqueId val="{00000017-27DE-458C-938A-22AFE4B200D7}"/>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fr-FR"/>
              </a:p>
            </c:txPr>
            <c:dLblPos val="ctr"/>
            <c:showLegendKey val="0"/>
            <c:showVal val="1"/>
            <c:showCatName val="1"/>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Feuil1!$A$2:$A$13</c:f>
              <c:strCache>
                <c:ptCount val="12"/>
                <c:pt idx="0">
                  <c:v>EMC</c:v>
                </c:pt>
                <c:pt idx="1">
                  <c:v>Histoire-Géographie</c:v>
                </c:pt>
                <c:pt idx="2">
                  <c:v>Mathématiques</c:v>
                </c:pt>
                <c:pt idx="3">
                  <c:v>LVA</c:v>
                </c:pt>
                <c:pt idx="4">
                  <c:v>LVB</c:v>
                </c:pt>
                <c:pt idx="5">
                  <c:v>EPS</c:v>
                </c:pt>
                <c:pt idx="6">
                  <c:v>IT</c:v>
                </c:pt>
                <c:pt idx="7">
                  <c:v>Français écrit + oral</c:v>
                </c:pt>
                <c:pt idx="8">
                  <c:v>2I2D écrit</c:v>
                </c:pt>
                <c:pt idx="9">
                  <c:v>Maths-Physique écrit</c:v>
                </c:pt>
                <c:pt idx="10">
                  <c:v>Philosophie écrit</c:v>
                </c:pt>
                <c:pt idx="11">
                  <c:v>Grand Oral</c:v>
                </c:pt>
              </c:strCache>
            </c:strRef>
          </c:cat>
          <c:val>
            <c:numRef>
              <c:f>Feuil1!$B$2:$B$13</c:f>
              <c:numCache>
                <c:formatCode>General</c:formatCode>
                <c:ptCount val="12"/>
                <c:pt idx="0">
                  <c:v>2</c:v>
                </c:pt>
                <c:pt idx="1">
                  <c:v>6</c:v>
                </c:pt>
                <c:pt idx="2">
                  <c:v>6</c:v>
                </c:pt>
                <c:pt idx="3">
                  <c:v>6</c:v>
                </c:pt>
                <c:pt idx="4">
                  <c:v>6</c:v>
                </c:pt>
                <c:pt idx="5">
                  <c:v>6</c:v>
                </c:pt>
                <c:pt idx="6">
                  <c:v>8</c:v>
                </c:pt>
                <c:pt idx="7">
                  <c:v>10</c:v>
                </c:pt>
                <c:pt idx="8">
                  <c:v>16</c:v>
                </c:pt>
                <c:pt idx="9">
                  <c:v>16</c:v>
                </c:pt>
                <c:pt idx="10">
                  <c:v>4</c:v>
                </c:pt>
                <c:pt idx="11">
                  <c:v>14</c:v>
                </c:pt>
              </c:numCache>
            </c:numRef>
          </c:val>
          <c:extLst>
            <c:ext xmlns:c16="http://schemas.microsoft.com/office/drawing/2014/chart" uri="{C3380CC4-5D6E-409C-BE32-E72D297353CC}">
              <c16:uniqueId val="{00000018-27DE-458C-938A-22AFE4B200D7}"/>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58D757-CEFD-486C-AEAD-C4B9FF0CCFC3}" type="doc">
      <dgm:prSet loTypeId="urn:microsoft.com/office/officeart/2008/layout/VerticalCurvedList" loCatId="list" qsTypeId="urn:microsoft.com/office/officeart/2005/8/quickstyle/simple5" qsCatId="simple" csTypeId="urn:microsoft.com/office/officeart/2005/8/colors/colorful3" csCatId="colorful" phldr="1"/>
      <dgm:spPr/>
      <dgm:t>
        <a:bodyPr/>
        <a:lstStyle/>
        <a:p>
          <a:endParaRPr lang="fr-FR"/>
        </a:p>
      </dgm:t>
    </dgm:pt>
    <dgm:pt modelId="{C919DBB9-BDF9-4736-90A9-C8B16890AB4E}">
      <dgm:prSet phldrT="[Texte]" custT="1"/>
      <dgm:spPr/>
      <dgm:t>
        <a:bodyPr/>
        <a:lstStyle/>
        <a:p>
          <a:r>
            <a:rPr lang="fr-FR" sz="1600" dirty="0"/>
            <a:t>Français</a:t>
          </a:r>
        </a:p>
      </dgm:t>
    </dgm:pt>
    <dgm:pt modelId="{A7E85C00-55DD-441E-8417-2B83052694B7}" type="parTrans" cxnId="{54B904E8-DB61-4D6F-AE36-F8172588BCFB}">
      <dgm:prSet/>
      <dgm:spPr/>
      <dgm:t>
        <a:bodyPr/>
        <a:lstStyle/>
        <a:p>
          <a:endParaRPr lang="fr-FR" sz="2000"/>
        </a:p>
      </dgm:t>
    </dgm:pt>
    <dgm:pt modelId="{4B5D562E-C8AE-4F0C-8E33-B9CD61DB326D}" type="sibTrans" cxnId="{54B904E8-DB61-4D6F-AE36-F8172588BCFB}">
      <dgm:prSet/>
      <dgm:spPr/>
      <dgm:t>
        <a:bodyPr/>
        <a:lstStyle/>
        <a:p>
          <a:endParaRPr lang="fr-FR" sz="2000"/>
        </a:p>
      </dgm:t>
    </dgm:pt>
    <dgm:pt modelId="{0DE97320-EBF0-4433-B346-8F544400E3CF}">
      <dgm:prSet phldrT="[Texte]" custT="1"/>
      <dgm:spPr/>
      <dgm:t>
        <a:bodyPr/>
        <a:lstStyle/>
        <a:p>
          <a:r>
            <a:rPr lang="fr-FR" sz="1600" dirty="0"/>
            <a:t>Histoire-Géographie</a:t>
          </a:r>
        </a:p>
      </dgm:t>
    </dgm:pt>
    <dgm:pt modelId="{45BACB70-0926-4190-B995-5362656B2DF0}" type="parTrans" cxnId="{FA5AAB67-2F15-44CA-8A9E-C9381F4F97B0}">
      <dgm:prSet/>
      <dgm:spPr/>
      <dgm:t>
        <a:bodyPr/>
        <a:lstStyle/>
        <a:p>
          <a:endParaRPr lang="fr-FR" sz="2000"/>
        </a:p>
      </dgm:t>
    </dgm:pt>
    <dgm:pt modelId="{A01DDF9E-09FC-455A-912B-8C960028FB2B}" type="sibTrans" cxnId="{FA5AAB67-2F15-44CA-8A9E-C9381F4F97B0}">
      <dgm:prSet/>
      <dgm:spPr/>
      <dgm:t>
        <a:bodyPr/>
        <a:lstStyle/>
        <a:p>
          <a:endParaRPr lang="fr-FR" sz="2000"/>
        </a:p>
      </dgm:t>
    </dgm:pt>
    <dgm:pt modelId="{FCAF124D-B688-450D-8C10-3514E450937F}">
      <dgm:prSet phldrT="[Texte]" custT="1"/>
      <dgm:spPr/>
      <dgm:t>
        <a:bodyPr/>
        <a:lstStyle/>
        <a:p>
          <a:r>
            <a:rPr lang="fr-FR" sz="1600" dirty="0"/>
            <a:t>Langues vivantes</a:t>
          </a:r>
        </a:p>
      </dgm:t>
    </dgm:pt>
    <dgm:pt modelId="{32348CEA-544C-4AA7-9401-82C1EFDDD856}" type="parTrans" cxnId="{2E27321C-F3D7-4B0B-BF99-44097E9D1716}">
      <dgm:prSet/>
      <dgm:spPr/>
      <dgm:t>
        <a:bodyPr/>
        <a:lstStyle/>
        <a:p>
          <a:endParaRPr lang="fr-FR" sz="2000"/>
        </a:p>
      </dgm:t>
    </dgm:pt>
    <dgm:pt modelId="{2893F4AA-4686-464C-A390-D21C4494437D}" type="sibTrans" cxnId="{2E27321C-F3D7-4B0B-BF99-44097E9D1716}">
      <dgm:prSet/>
      <dgm:spPr/>
      <dgm:t>
        <a:bodyPr/>
        <a:lstStyle/>
        <a:p>
          <a:endParaRPr lang="fr-FR" sz="2000"/>
        </a:p>
      </dgm:t>
    </dgm:pt>
    <dgm:pt modelId="{01C3A830-19F3-4F97-82AD-8E862B5FD0EB}">
      <dgm:prSet phldrT="[Texte]" custT="1"/>
      <dgm:spPr/>
      <dgm:t>
        <a:bodyPr/>
        <a:lstStyle/>
        <a:p>
          <a:r>
            <a:rPr lang="fr-FR" sz="1600" dirty="0"/>
            <a:t>Mathématiques</a:t>
          </a:r>
        </a:p>
      </dgm:t>
    </dgm:pt>
    <dgm:pt modelId="{1A60AE71-3DD6-4961-8B2D-A8E287E54300}" type="parTrans" cxnId="{01766CBB-B1D2-4EA8-81C5-931DA82FB79B}">
      <dgm:prSet/>
      <dgm:spPr/>
      <dgm:t>
        <a:bodyPr/>
        <a:lstStyle/>
        <a:p>
          <a:endParaRPr lang="fr-FR" sz="2000"/>
        </a:p>
      </dgm:t>
    </dgm:pt>
    <dgm:pt modelId="{C2E81D31-8ACA-4BA3-939D-47FB61790B86}" type="sibTrans" cxnId="{01766CBB-B1D2-4EA8-81C5-931DA82FB79B}">
      <dgm:prSet/>
      <dgm:spPr/>
      <dgm:t>
        <a:bodyPr/>
        <a:lstStyle/>
        <a:p>
          <a:endParaRPr lang="fr-FR" sz="2000"/>
        </a:p>
      </dgm:t>
    </dgm:pt>
    <dgm:pt modelId="{36D92AFD-EC16-44E5-8290-57924F96E655}">
      <dgm:prSet phldrT="[Texte]" custT="1"/>
      <dgm:spPr/>
      <dgm:t>
        <a:bodyPr/>
        <a:lstStyle/>
        <a:p>
          <a:r>
            <a:rPr lang="fr-FR" sz="1600" dirty="0"/>
            <a:t>Education Morale et Civique</a:t>
          </a:r>
        </a:p>
      </dgm:t>
    </dgm:pt>
    <dgm:pt modelId="{EB6DCBE2-D189-4114-9DF0-97451FDFFA4E}" type="parTrans" cxnId="{2BD18B4C-7E8E-4B83-BEB5-32AD508AB9B4}">
      <dgm:prSet/>
      <dgm:spPr/>
      <dgm:t>
        <a:bodyPr/>
        <a:lstStyle/>
        <a:p>
          <a:endParaRPr lang="fr-FR" sz="2000"/>
        </a:p>
      </dgm:t>
    </dgm:pt>
    <dgm:pt modelId="{7BE831A7-3959-436F-BE72-6C66548490EC}" type="sibTrans" cxnId="{2BD18B4C-7E8E-4B83-BEB5-32AD508AB9B4}">
      <dgm:prSet/>
      <dgm:spPr/>
      <dgm:t>
        <a:bodyPr/>
        <a:lstStyle/>
        <a:p>
          <a:endParaRPr lang="fr-FR" sz="2000"/>
        </a:p>
      </dgm:t>
    </dgm:pt>
    <dgm:pt modelId="{CB074825-2C9B-4370-BCCB-005E49C4E931}">
      <dgm:prSet phldrT="[Texte]" custT="1"/>
      <dgm:spPr/>
      <dgm:t>
        <a:bodyPr/>
        <a:lstStyle/>
        <a:p>
          <a:r>
            <a:rPr lang="fr-FR" sz="1600" dirty="0"/>
            <a:t>3 spécialités</a:t>
          </a:r>
        </a:p>
      </dgm:t>
    </dgm:pt>
    <dgm:pt modelId="{EEE06DC8-0D6C-440C-9D69-B830DC8F6420}" type="parTrans" cxnId="{43CE3128-DBA0-4EFD-92E1-E2A8D98708F1}">
      <dgm:prSet/>
      <dgm:spPr/>
      <dgm:t>
        <a:bodyPr/>
        <a:lstStyle/>
        <a:p>
          <a:endParaRPr lang="fr-FR" sz="2000"/>
        </a:p>
      </dgm:t>
    </dgm:pt>
    <dgm:pt modelId="{8BEB4DF1-4123-4192-9084-7E1A2ABDE652}" type="sibTrans" cxnId="{43CE3128-DBA0-4EFD-92E1-E2A8D98708F1}">
      <dgm:prSet/>
      <dgm:spPr/>
      <dgm:t>
        <a:bodyPr/>
        <a:lstStyle/>
        <a:p>
          <a:endParaRPr lang="fr-FR" sz="2000"/>
        </a:p>
      </dgm:t>
    </dgm:pt>
    <dgm:pt modelId="{9F244144-54D0-43F7-A28A-5D37F09D110A}">
      <dgm:prSet phldrT="[Texte]" custT="1"/>
      <dgm:spPr/>
      <dgm:t>
        <a:bodyPr/>
        <a:lstStyle/>
        <a:p>
          <a:r>
            <a:rPr lang="fr-FR" sz="1600" dirty="0"/>
            <a:t>Education Physique et Sportive</a:t>
          </a:r>
        </a:p>
      </dgm:t>
    </dgm:pt>
    <dgm:pt modelId="{50CD9DDC-B768-4FBA-80A6-0DF360355665}" type="parTrans" cxnId="{3B06649A-EAD4-48E9-9975-C561EB0746A0}">
      <dgm:prSet/>
      <dgm:spPr/>
      <dgm:t>
        <a:bodyPr/>
        <a:lstStyle/>
        <a:p>
          <a:endParaRPr lang="fr-FR"/>
        </a:p>
      </dgm:t>
    </dgm:pt>
    <dgm:pt modelId="{C977E052-2C5B-4F4F-909C-CA2420343111}" type="sibTrans" cxnId="{3B06649A-EAD4-48E9-9975-C561EB0746A0}">
      <dgm:prSet/>
      <dgm:spPr/>
      <dgm:t>
        <a:bodyPr/>
        <a:lstStyle/>
        <a:p>
          <a:endParaRPr lang="fr-FR"/>
        </a:p>
      </dgm:t>
    </dgm:pt>
    <dgm:pt modelId="{0C6BA5A0-76B1-41C9-BB42-CFA32F3FAC0A}" type="pres">
      <dgm:prSet presAssocID="{6558D757-CEFD-486C-AEAD-C4B9FF0CCFC3}" presName="Name0" presStyleCnt="0">
        <dgm:presLayoutVars>
          <dgm:chMax val="7"/>
          <dgm:chPref val="7"/>
          <dgm:dir/>
        </dgm:presLayoutVars>
      </dgm:prSet>
      <dgm:spPr/>
    </dgm:pt>
    <dgm:pt modelId="{38A70D81-F672-406D-824A-0BF428F8057C}" type="pres">
      <dgm:prSet presAssocID="{6558D757-CEFD-486C-AEAD-C4B9FF0CCFC3}" presName="Name1" presStyleCnt="0"/>
      <dgm:spPr/>
    </dgm:pt>
    <dgm:pt modelId="{94086682-EC9C-4235-BADD-914ADCC759ED}" type="pres">
      <dgm:prSet presAssocID="{6558D757-CEFD-486C-AEAD-C4B9FF0CCFC3}" presName="cycle" presStyleCnt="0"/>
      <dgm:spPr/>
    </dgm:pt>
    <dgm:pt modelId="{6E21A433-4A82-4987-B35E-AA0B92A65961}" type="pres">
      <dgm:prSet presAssocID="{6558D757-CEFD-486C-AEAD-C4B9FF0CCFC3}" presName="srcNode" presStyleLbl="node1" presStyleIdx="0" presStyleCnt="7"/>
      <dgm:spPr/>
    </dgm:pt>
    <dgm:pt modelId="{23BBC7B4-0C45-466D-A889-CAAA31DB8A0C}" type="pres">
      <dgm:prSet presAssocID="{6558D757-CEFD-486C-AEAD-C4B9FF0CCFC3}" presName="conn" presStyleLbl="parChTrans1D2" presStyleIdx="0" presStyleCnt="1"/>
      <dgm:spPr/>
    </dgm:pt>
    <dgm:pt modelId="{EA15F3F9-A31E-4EEF-B71E-D72B3282EDF1}" type="pres">
      <dgm:prSet presAssocID="{6558D757-CEFD-486C-AEAD-C4B9FF0CCFC3}" presName="extraNode" presStyleLbl="node1" presStyleIdx="0" presStyleCnt="7"/>
      <dgm:spPr/>
    </dgm:pt>
    <dgm:pt modelId="{FAB00640-65E8-4375-B5A1-7082DF94820C}" type="pres">
      <dgm:prSet presAssocID="{6558D757-CEFD-486C-AEAD-C4B9FF0CCFC3}" presName="dstNode" presStyleLbl="node1" presStyleIdx="0" presStyleCnt="7"/>
      <dgm:spPr/>
    </dgm:pt>
    <dgm:pt modelId="{6BE11139-94D9-4B4D-8A67-E7D25BC99FDA}" type="pres">
      <dgm:prSet presAssocID="{CB074825-2C9B-4370-BCCB-005E49C4E931}" presName="text_1" presStyleLbl="node1" presStyleIdx="0" presStyleCnt="7">
        <dgm:presLayoutVars>
          <dgm:bulletEnabled val="1"/>
        </dgm:presLayoutVars>
      </dgm:prSet>
      <dgm:spPr/>
    </dgm:pt>
    <dgm:pt modelId="{9B898175-E3B2-4FD5-96AC-17B9C92148C4}" type="pres">
      <dgm:prSet presAssocID="{CB074825-2C9B-4370-BCCB-005E49C4E931}" presName="accent_1" presStyleCnt="0"/>
      <dgm:spPr/>
    </dgm:pt>
    <dgm:pt modelId="{6EB0BA8D-23B2-428C-AFF3-7058E49743CB}" type="pres">
      <dgm:prSet presAssocID="{CB074825-2C9B-4370-BCCB-005E49C4E931}" presName="accentRepeatNode" presStyleLbl="solidFgAcc1" presStyleIdx="0" presStyleCnt="7"/>
      <dgm:spPr/>
    </dgm:pt>
    <dgm:pt modelId="{B67C07AB-8981-479F-9646-E62B9738E14E}" type="pres">
      <dgm:prSet presAssocID="{C919DBB9-BDF9-4736-90A9-C8B16890AB4E}" presName="text_2" presStyleLbl="node1" presStyleIdx="1" presStyleCnt="7">
        <dgm:presLayoutVars>
          <dgm:bulletEnabled val="1"/>
        </dgm:presLayoutVars>
      </dgm:prSet>
      <dgm:spPr/>
    </dgm:pt>
    <dgm:pt modelId="{3741AC15-B768-45DA-81CE-5AF67C356694}" type="pres">
      <dgm:prSet presAssocID="{C919DBB9-BDF9-4736-90A9-C8B16890AB4E}" presName="accent_2" presStyleCnt="0"/>
      <dgm:spPr/>
    </dgm:pt>
    <dgm:pt modelId="{E9CBA272-848C-4A05-913C-57004BC13D07}" type="pres">
      <dgm:prSet presAssocID="{C919DBB9-BDF9-4736-90A9-C8B16890AB4E}" presName="accentRepeatNode" presStyleLbl="solidFgAcc1" presStyleIdx="1" presStyleCnt="7"/>
      <dgm:spPr/>
    </dgm:pt>
    <dgm:pt modelId="{F5E08B20-0B9F-424B-AFC6-40F7FB9E9552}" type="pres">
      <dgm:prSet presAssocID="{0DE97320-EBF0-4433-B346-8F544400E3CF}" presName="text_3" presStyleLbl="node1" presStyleIdx="2" presStyleCnt="7">
        <dgm:presLayoutVars>
          <dgm:bulletEnabled val="1"/>
        </dgm:presLayoutVars>
      </dgm:prSet>
      <dgm:spPr/>
    </dgm:pt>
    <dgm:pt modelId="{0B01E5D2-EACE-4701-826F-6ADB4F1C4038}" type="pres">
      <dgm:prSet presAssocID="{0DE97320-EBF0-4433-B346-8F544400E3CF}" presName="accent_3" presStyleCnt="0"/>
      <dgm:spPr/>
    </dgm:pt>
    <dgm:pt modelId="{FACEC5E7-C775-44E6-A74F-590497D2F0A5}" type="pres">
      <dgm:prSet presAssocID="{0DE97320-EBF0-4433-B346-8F544400E3CF}" presName="accentRepeatNode" presStyleLbl="solidFgAcc1" presStyleIdx="2" presStyleCnt="7"/>
      <dgm:spPr/>
    </dgm:pt>
    <dgm:pt modelId="{73F72AD4-1D22-4422-99ED-3F627CF5BF65}" type="pres">
      <dgm:prSet presAssocID="{36D92AFD-EC16-44E5-8290-57924F96E655}" presName="text_4" presStyleLbl="node1" presStyleIdx="3" presStyleCnt="7">
        <dgm:presLayoutVars>
          <dgm:bulletEnabled val="1"/>
        </dgm:presLayoutVars>
      </dgm:prSet>
      <dgm:spPr/>
    </dgm:pt>
    <dgm:pt modelId="{2F25DFBC-9B7E-40FE-9615-E3B842FC9BC7}" type="pres">
      <dgm:prSet presAssocID="{36D92AFD-EC16-44E5-8290-57924F96E655}" presName="accent_4" presStyleCnt="0"/>
      <dgm:spPr/>
    </dgm:pt>
    <dgm:pt modelId="{12EE63D5-ED9B-40F4-A9F7-640C52D55BF2}" type="pres">
      <dgm:prSet presAssocID="{36D92AFD-EC16-44E5-8290-57924F96E655}" presName="accentRepeatNode" presStyleLbl="solidFgAcc1" presStyleIdx="3" presStyleCnt="7"/>
      <dgm:spPr/>
    </dgm:pt>
    <dgm:pt modelId="{D4253C11-25EF-4781-8488-8CE66241A637}" type="pres">
      <dgm:prSet presAssocID="{FCAF124D-B688-450D-8C10-3514E450937F}" presName="text_5" presStyleLbl="node1" presStyleIdx="4" presStyleCnt="7">
        <dgm:presLayoutVars>
          <dgm:bulletEnabled val="1"/>
        </dgm:presLayoutVars>
      </dgm:prSet>
      <dgm:spPr/>
    </dgm:pt>
    <dgm:pt modelId="{CC71BFFD-880F-46FB-A79C-FF81E3EE5A7B}" type="pres">
      <dgm:prSet presAssocID="{FCAF124D-B688-450D-8C10-3514E450937F}" presName="accent_5" presStyleCnt="0"/>
      <dgm:spPr/>
    </dgm:pt>
    <dgm:pt modelId="{FC6D7CF4-A42B-4A88-9D83-822C1DFE8B54}" type="pres">
      <dgm:prSet presAssocID="{FCAF124D-B688-450D-8C10-3514E450937F}" presName="accentRepeatNode" presStyleLbl="solidFgAcc1" presStyleIdx="4" presStyleCnt="7"/>
      <dgm:spPr/>
    </dgm:pt>
    <dgm:pt modelId="{4BF529AD-A178-4311-9D25-666BC2DE041C}" type="pres">
      <dgm:prSet presAssocID="{01C3A830-19F3-4F97-82AD-8E862B5FD0EB}" presName="text_6" presStyleLbl="node1" presStyleIdx="5" presStyleCnt="7">
        <dgm:presLayoutVars>
          <dgm:bulletEnabled val="1"/>
        </dgm:presLayoutVars>
      </dgm:prSet>
      <dgm:spPr/>
    </dgm:pt>
    <dgm:pt modelId="{8CBAD5C0-0E8B-437B-9CBC-4B6D42FD90B2}" type="pres">
      <dgm:prSet presAssocID="{01C3A830-19F3-4F97-82AD-8E862B5FD0EB}" presName="accent_6" presStyleCnt="0"/>
      <dgm:spPr/>
    </dgm:pt>
    <dgm:pt modelId="{BAC32F7A-8986-466D-AF4D-AD764586441A}" type="pres">
      <dgm:prSet presAssocID="{01C3A830-19F3-4F97-82AD-8E862B5FD0EB}" presName="accentRepeatNode" presStyleLbl="solidFgAcc1" presStyleIdx="5" presStyleCnt="7"/>
      <dgm:spPr/>
    </dgm:pt>
    <dgm:pt modelId="{D05F88FB-006A-4C3B-A0C2-78517AFE3306}" type="pres">
      <dgm:prSet presAssocID="{9F244144-54D0-43F7-A28A-5D37F09D110A}" presName="text_7" presStyleLbl="node1" presStyleIdx="6" presStyleCnt="7">
        <dgm:presLayoutVars>
          <dgm:bulletEnabled val="1"/>
        </dgm:presLayoutVars>
      </dgm:prSet>
      <dgm:spPr/>
    </dgm:pt>
    <dgm:pt modelId="{C19E5C7E-322B-47B3-9D78-2099597D8472}" type="pres">
      <dgm:prSet presAssocID="{9F244144-54D0-43F7-A28A-5D37F09D110A}" presName="accent_7" presStyleCnt="0"/>
      <dgm:spPr/>
    </dgm:pt>
    <dgm:pt modelId="{738EE05C-6EEF-4529-ACEE-DA360D34DD6F}" type="pres">
      <dgm:prSet presAssocID="{9F244144-54D0-43F7-A28A-5D37F09D110A}" presName="accentRepeatNode" presStyleLbl="solidFgAcc1" presStyleIdx="6" presStyleCnt="7"/>
      <dgm:spPr/>
    </dgm:pt>
  </dgm:ptLst>
  <dgm:cxnLst>
    <dgm:cxn modelId="{2E27321C-F3D7-4B0B-BF99-44097E9D1716}" srcId="{6558D757-CEFD-486C-AEAD-C4B9FF0CCFC3}" destId="{FCAF124D-B688-450D-8C10-3514E450937F}" srcOrd="4" destOrd="0" parTransId="{32348CEA-544C-4AA7-9401-82C1EFDDD856}" sibTransId="{2893F4AA-4686-464C-A390-D21C4494437D}"/>
    <dgm:cxn modelId="{FEED9E22-90CF-4A72-8BF8-CC68B48B7854}" type="presOf" srcId="{9F244144-54D0-43F7-A28A-5D37F09D110A}" destId="{D05F88FB-006A-4C3B-A0C2-78517AFE3306}" srcOrd="0" destOrd="0" presId="urn:microsoft.com/office/officeart/2008/layout/VerticalCurvedList"/>
    <dgm:cxn modelId="{43CE3128-DBA0-4EFD-92E1-E2A8D98708F1}" srcId="{6558D757-CEFD-486C-AEAD-C4B9FF0CCFC3}" destId="{CB074825-2C9B-4370-BCCB-005E49C4E931}" srcOrd="0" destOrd="0" parTransId="{EEE06DC8-0D6C-440C-9D69-B830DC8F6420}" sibTransId="{8BEB4DF1-4123-4192-9084-7E1A2ABDE652}"/>
    <dgm:cxn modelId="{2933A42C-497D-4EB1-96BF-3A298843F2E0}" type="presOf" srcId="{01C3A830-19F3-4F97-82AD-8E862B5FD0EB}" destId="{4BF529AD-A178-4311-9D25-666BC2DE041C}" srcOrd="0" destOrd="0" presId="urn:microsoft.com/office/officeart/2008/layout/VerticalCurvedList"/>
    <dgm:cxn modelId="{FA5AAB67-2F15-44CA-8A9E-C9381F4F97B0}" srcId="{6558D757-CEFD-486C-AEAD-C4B9FF0CCFC3}" destId="{0DE97320-EBF0-4433-B346-8F544400E3CF}" srcOrd="2" destOrd="0" parTransId="{45BACB70-0926-4190-B995-5362656B2DF0}" sibTransId="{A01DDF9E-09FC-455A-912B-8C960028FB2B}"/>
    <dgm:cxn modelId="{64230149-25D4-4B83-8D17-631BBA6AF199}" type="presOf" srcId="{CB074825-2C9B-4370-BCCB-005E49C4E931}" destId="{6BE11139-94D9-4B4D-8A67-E7D25BC99FDA}" srcOrd="0" destOrd="0" presId="urn:microsoft.com/office/officeart/2008/layout/VerticalCurvedList"/>
    <dgm:cxn modelId="{2BD18B4C-7E8E-4B83-BEB5-32AD508AB9B4}" srcId="{6558D757-CEFD-486C-AEAD-C4B9FF0CCFC3}" destId="{36D92AFD-EC16-44E5-8290-57924F96E655}" srcOrd="3" destOrd="0" parTransId="{EB6DCBE2-D189-4114-9DF0-97451FDFFA4E}" sibTransId="{7BE831A7-3959-436F-BE72-6C66548490EC}"/>
    <dgm:cxn modelId="{3B06649A-EAD4-48E9-9975-C561EB0746A0}" srcId="{6558D757-CEFD-486C-AEAD-C4B9FF0CCFC3}" destId="{9F244144-54D0-43F7-A28A-5D37F09D110A}" srcOrd="6" destOrd="0" parTransId="{50CD9DDC-B768-4FBA-80A6-0DF360355665}" sibTransId="{C977E052-2C5B-4F4F-909C-CA2420343111}"/>
    <dgm:cxn modelId="{196A02B3-0DF2-4A32-93B3-02E5684F2FD2}" type="presOf" srcId="{8BEB4DF1-4123-4192-9084-7E1A2ABDE652}" destId="{23BBC7B4-0C45-466D-A889-CAAA31DB8A0C}" srcOrd="0" destOrd="0" presId="urn:microsoft.com/office/officeart/2008/layout/VerticalCurvedList"/>
    <dgm:cxn modelId="{C39C14B9-7E1E-41CE-A3CF-E1036515CB4E}" type="presOf" srcId="{6558D757-CEFD-486C-AEAD-C4B9FF0CCFC3}" destId="{0C6BA5A0-76B1-41C9-BB42-CFA32F3FAC0A}" srcOrd="0" destOrd="0" presId="urn:microsoft.com/office/officeart/2008/layout/VerticalCurvedList"/>
    <dgm:cxn modelId="{01766CBB-B1D2-4EA8-81C5-931DA82FB79B}" srcId="{6558D757-CEFD-486C-AEAD-C4B9FF0CCFC3}" destId="{01C3A830-19F3-4F97-82AD-8E862B5FD0EB}" srcOrd="5" destOrd="0" parTransId="{1A60AE71-3DD6-4961-8B2D-A8E287E54300}" sibTransId="{C2E81D31-8ACA-4BA3-939D-47FB61790B86}"/>
    <dgm:cxn modelId="{A058BDC1-8DFD-494E-B3A6-5419EDE88CB1}" type="presOf" srcId="{C919DBB9-BDF9-4736-90A9-C8B16890AB4E}" destId="{B67C07AB-8981-479F-9646-E62B9738E14E}" srcOrd="0" destOrd="0" presId="urn:microsoft.com/office/officeart/2008/layout/VerticalCurvedList"/>
    <dgm:cxn modelId="{95E1D2E2-713B-4A23-B7F0-95EF120018DB}" type="presOf" srcId="{0DE97320-EBF0-4433-B346-8F544400E3CF}" destId="{F5E08B20-0B9F-424B-AFC6-40F7FB9E9552}" srcOrd="0" destOrd="0" presId="urn:microsoft.com/office/officeart/2008/layout/VerticalCurvedList"/>
    <dgm:cxn modelId="{54B904E8-DB61-4D6F-AE36-F8172588BCFB}" srcId="{6558D757-CEFD-486C-AEAD-C4B9FF0CCFC3}" destId="{C919DBB9-BDF9-4736-90A9-C8B16890AB4E}" srcOrd="1" destOrd="0" parTransId="{A7E85C00-55DD-441E-8417-2B83052694B7}" sibTransId="{4B5D562E-C8AE-4F0C-8E33-B9CD61DB326D}"/>
    <dgm:cxn modelId="{DB4514F0-5D6F-45D4-AED7-9A30EBE76D20}" type="presOf" srcId="{FCAF124D-B688-450D-8C10-3514E450937F}" destId="{D4253C11-25EF-4781-8488-8CE66241A637}" srcOrd="0" destOrd="0" presId="urn:microsoft.com/office/officeart/2008/layout/VerticalCurvedList"/>
    <dgm:cxn modelId="{1152D5FA-8867-43BE-80F7-537657F7D51E}" type="presOf" srcId="{36D92AFD-EC16-44E5-8290-57924F96E655}" destId="{73F72AD4-1D22-4422-99ED-3F627CF5BF65}" srcOrd="0" destOrd="0" presId="urn:microsoft.com/office/officeart/2008/layout/VerticalCurvedList"/>
    <dgm:cxn modelId="{A272B811-5ECC-48D8-8F71-E3FBBF9A7FF5}" type="presParOf" srcId="{0C6BA5A0-76B1-41C9-BB42-CFA32F3FAC0A}" destId="{38A70D81-F672-406D-824A-0BF428F8057C}" srcOrd="0" destOrd="0" presId="urn:microsoft.com/office/officeart/2008/layout/VerticalCurvedList"/>
    <dgm:cxn modelId="{EFB5A7CB-A553-4009-B44F-DB942383F55A}" type="presParOf" srcId="{38A70D81-F672-406D-824A-0BF428F8057C}" destId="{94086682-EC9C-4235-BADD-914ADCC759ED}" srcOrd="0" destOrd="0" presId="urn:microsoft.com/office/officeart/2008/layout/VerticalCurvedList"/>
    <dgm:cxn modelId="{56DDFB2F-96D7-47F7-A8E0-B2DB53969D56}" type="presParOf" srcId="{94086682-EC9C-4235-BADD-914ADCC759ED}" destId="{6E21A433-4A82-4987-B35E-AA0B92A65961}" srcOrd="0" destOrd="0" presId="urn:microsoft.com/office/officeart/2008/layout/VerticalCurvedList"/>
    <dgm:cxn modelId="{C62A0E6A-C47F-4764-B746-5A4E91F8F63F}" type="presParOf" srcId="{94086682-EC9C-4235-BADD-914ADCC759ED}" destId="{23BBC7B4-0C45-466D-A889-CAAA31DB8A0C}" srcOrd="1" destOrd="0" presId="urn:microsoft.com/office/officeart/2008/layout/VerticalCurvedList"/>
    <dgm:cxn modelId="{CC75173B-8A7E-4D71-B0D4-3FE390836D0C}" type="presParOf" srcId="{94086682-EC9C-4235-BADD-914ADCC759ED}" destId="{EA15F3F9-A31E-4EEF-B71E-D72B3282EDF1}" srcOrd="2" destOrd="0" presId="urn:microsoft.com/office/officeart/2008/layout/VerticalCurvedList"/>
    <dgm:cxn modelId="{BE8D5DEA-AA52-4728-B431-CC0B3E131F97}" type="presParOf" srcId="{94086682-EC9C-4235-BADD-914ADCC759ED}" destId="{FAB00640-65E8-4375-B5A1-7082DF94820C}" srcOrd="3" destOrd="0" presId="urn:microsoft.com/office/officeart/2008/layout/VerticalCurvedList"/>
    <dgm:cxn modelId="{5011FC31-D235-40A9-A48C-2861BDD33FAF}" type="presParOf" srcId="{38A70D81-F672-406D-824A-0BF428F8057C}" destId="{6BE11139-94D9-4B4D-8A67-E7D25BC99FDA}" srcOrd="1" destOrd="0" presId="urn:microsoft.com/office/officeart/2008/layout/VerticalCurvedList"/>
    <dgm:cxn modelId="{7CCB719C-64A9-4FBB-985F-2788E699307E}" type="presParOf" srcId="{38A70D81-F672-406D-824A-0BF428F8057C}" destId="{9B898175-E3B2-4FD5-96AC-17B9C92148C4}" srcOrd="2" destOrd="0" presId="urn:microsoft.com/office/officeart/2008/layout/VerticalCurvedList"/>
    <dgm:cxn modelId="{C75B6E74-1AF5-49E6-B2A2-A574AA5E09B0}" type="presParOf" srcId="{9B898175-E3B2-4FD5-96AC-17B9C92148C4}" destId="{6EB0BA8D-23B2-428C-AFF3-7058E49743CB}" srcOrd="0" destOrd="0" presId="urn:microsoft.com/office/officeart/2008/layout/VerticalCurvedList"/>
    <dgm:cxn modelId="{BFC12D54-3014-4CD8-9128-C21CD8947AAA}" type="presParOf" srcId="{38A70D81-F672-406D-824A-0BF428F8057C}" destId="{B67C07AB-8981-479F-9646-E62B9738E14E}" srcOrd="3" destOrd="0" presId="urn:microsoft.com/office/officeart/2008/layout/VerticalCurvedList"/>
    <dgm:cxn modelId="{041FA181-8D28-46CF-8CF6-3192A17A4094}" type="presParOf" srcId="{38A70D81-F672-406D-824A-0BF428F8057C}" destId="{3741AC15-B768-45DA-81CE-5AF67C356694}" srcOrd="4" destOrd="0" presId="urn:microsoft.com/office/officeart/2008/layout/VerticalCurvedList"/>
    <dgm:cxn modelId="{3284894E-31D8-4168-B8C4-2375860498A4}" type="presParOf" srcId="{3741AC15-B768-45DA-81CE-5AF67C356694}" destId="{E9CBA272-848C-4A05-913C-57004BC13D07}" srcOrd="0" destOrd="0" presId="urn:microsoft.com/office/officeart/2008/layout/VerticalCurvedList"/>
    <dgm:cxn modelId="{E33306CA-2167-449D-9E9C-6DF10934A104}" type="presParOf" srcId="{38A70D81-F672-406D-824A-0BF428F8057C}" destId="{F5E08B20-0B9F-424B-AFC6-40F7FB9E9552}" srcOrd="5" destOrd="0" presId="urn:microsoft.com/office/officeart/2008/layout/VerticalCurvedList"/>
    <dgm:cxn modelId="{F6786A3D-F0ED-4879-9921-186B3E77ACB4}" type="presParOf" srcId="{38A70D81-F672-406D-824A-0BF428F8057C}" destId="{0B01E5D2-EACE-4701-826F-6ADB4F1C4038}" srcOrd="6" destOrd="0" presId="urn:microsoft.com/office/officeart/2008/layout/VerticalCurvedList"/>
    <dgm:cxn modelId="{818A3024-8651-475A-BD79-D76766390D6D}" type="presParOf" srcId="{0B01E5D2-EACE-4701-826F-6ADB4F1C4038}" destId="{FACEC5E7-C775-44E6-A74F-590497D2F0A5}" srcOrd="0" destOrd="0" presId="urn:microsoft.com/office/officeart/2008/layout/VerticalCurvedList"/>
    <dgm:cxn modelId="{339AC592-34D4-4266-B3D1-F66E071045CA}" type="presParOf" srcId="{38A70D81-F672-406D-824A-0BF428F8057C}" destId="{73F72AD4-1D22-4422-99ED-3F627CF5BF65}" srcOrd="7" destOrd="0" presId="urn:microsoft.com/office/officeart/2008/layout/VerticalCurvedList"/>
    <dgm:cxn modelId="{31CEFC37-B364-435A-9B0B-CDEDE3D17CAD}" type="presParOf" srcId="{38A70D81-F672-406D-824A-0BF428F8057C}" destId="{2F25DFBC-9B7E-40FE-9615-E3B842FC9BC7}" srcOrd="8" destOrd="0" presId="urn:microsoft.com/office/officeart/2008/layout/VerticalCurvedList"/>
    <dgm:cxn modelId="{646FB3A7-05E5-4191-B715-66B2D021DECB}" type="presParOf" srcId="{2F25DFBC-9B7E-40FE-9615-E3B842FC9BC7}" destId="{12EE63D5-ED9B-40F4-A9F7-640C52D55BF2}" srcOrd="0" destOrd="0" presId="urn:microsoft.com/office/officeart/2008/layout/VerticalCurvedList"/>
    <dgm:cxn modelId="{733CAD1C-468A-4906-A924-E88322FFD3DB}" type="presParOf" srcId="{38A70D81-F672-406D-824A-0BF428F8057C}" destId="{D4253C11-25EF-4781-8488-8CE66241A637}" srcOrd="9" destOrd="0" presId="urn:microsoft.com/office/officeart/2008/layout/VerticalCurvedList"/>
    <dgm:cxn modelId="{4B114705-E59E-4F00-AB6E-50DA9C0BC3ED}" type="presParOf" srcId="{38A70D81-F672-406D-824A-0BF428F8057C}" destId="{CC71BFFD-880F-46FB-A79C-FF81E3EE5A7B}" srcOrd="10" destOrd="0" presId="urn:microsoft.com/office/officeart/2008/layout/VerticalCurvedList"/>
    <dgm:cxn modelId="{3F71B0C3-F99F-4E1C-9831-FC96C7F367B5}" type="presParOf" srcId="{CC71BFFD-880F-46FB-A79C-FF81E3EE5A7B}" destId="{FC6D7CF4-A42B-4A88-9D83-822C1DFE8B54}" srcOrd="0" destOrd="0" presId="urn:microsoft.com/office/officeart/2008/layout/VerticalCurvedList"/>
    <dgm:cxn modelId="{57166F66-C83A-4266-8A54-31FA23DA44D9}" type="presParOf" srcId="{38A70D81-F672-406D-824A-0BF428F8057C}" destId="{4BF529AD-A178-4311-9D25-666BC2DE041C}" srcOrd="11" destOrd="0" presId="urn:microsoft.com/office/officeart/2008/layout/VerticalCurvedList"/>
    <dgm:cxn modelId="{FAA4E147-92E1-46E2-963C-8377FD4BB72F}" type="presParOf" srcId="{38A70D81-F672-406D-824A-0BF428F8057C}" destId="{8CBAD5C0-0E8B-437B-9CBC-4B6D42FD90B2}" srcOrd="12" destOrd="0" presId="urn:microsoft.com/office/officeart/2008/layout/VerticalCurvedList"/>
    <dgm:cxn modelId="{42040AAB-6DAD-4237-9035-C1CCE984828A}" type="presParOf" srcId="{8CBAD5C0-0E8B-437B-9CBC-4B6D42FD90B2}" destId="{BAC32F7A-8986-466D-AF4D-AD764586441A}" srcOrd="0" destOrd="0" presId="urn:microsoft.com/office/officeart/2008/layout/VerticalCurvedList"/>
    <dgm:cxn modelId="{5B2CF4A9-6765-408A-A637-6F0AA559470F}" type="presParOf" srcId="{38A70D81-F672-406D-824A-0BF428F8057C}" destId="{D05F88FB-006A-4C3B-A0C2-78517AFE3306}" srcOrd="13" destOrd="0" presId="urn:microsoft.com/office/officeart/2008/layout/VerticalCurvedList"/>
    <dgm:cxn modelId="{41F0ED8B-13A1-4D66-93F1-48A7D78F7B9D}" type="presParOf" srcId="{38A70D81-F672-406D-824A-0BF428F8057C}" destId="{C19E5C7E-322B-47B3-9D78-2099597D8472}" srcOrd="14" destOrd="0" presId="urn:microsoft.com/office/officeart/2008/layout/VerticalCurvedList"/>
    <dgm:cxn modelId="{01561D8D-12DB-4A70-A4AF-0681F771951D}" type="presParOf" srcId="{C19E5C7E-322B-47B3-9D78-2099597D8472}" destId="{738EE05C-6EEF-4529-ACEE-DA360D34DD6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A5828A6-1AAB-4BBF-B0D9-A6745C4A54F8}"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fr-FR"/>
        </a:p>
      </dgm:t>
    </dgm:pt>
    <dgm:pt modelId="{F80FA222-B6E5-4EA7-A77D-30DF94B71AF4}">
      <dgm:prSet phldrT="[Texte]"/>
      <dgm:spPr/>
      <dgm:t>
        <a:bodyPr/>
        <a:lstStyle/>
        <a:p>
          <a:r>
            <a:rPr lang="fr-FR" dirty="0"/>
            <a:t>LVA</a:t>
          </a:r>
        </a:p>
      </dgm:t>
    </dgm:pt>
    <dgm:pt modelId="{1A9C659D-3AED-4871-A300-C9845024F49A}" type="parTrans" cxnId="{A779E6F6-4294-4B14-B05C-99C69C8787AE}">
      <dgm:prSet/>
      <dgm:spPr/>
      <dgm:t>
        <a:bodyPr/>
        <a:lstStyle/>
        <a:p>
          <a:endParaRPr lang="fr-FR"/>
        </a:p>
      </dgm:t>
    </dgm:pt>
    <dgm:pt modelId="{902F3685-3D8A-4962-9378-8684426303D2}" type="sibTrans" cxnId="{A779E6F6-4294-4B14-B05C-99C69C8787AE}">
      <dgm:prSet/>
      <dgm:spPr/>
      <dgm:t>
        <a:bodyPr/>
        <a:lstStyle/>
        <a:p>
          <a:endParaRPr lang="fr-FR"/>
        </a:p>
      </dgm:t>
    </dgm:pt>
    <dgm:pt modelId="{AD95DF90-42F4-4258-8FD1-0E442D8BC7DC}">
      <dgm:prSet phldrT="[Texte]"/>
      <dgm:spPr/>
      <dgm:t>
        <a:bodyPr/>
        <a:lstStyle/>
        <a:p>
          <a:r>
            <a:rPr lang="fr-FR" dirty="0"/>
            <a:t>Allemand</a:t>
          </a:r>
        </a:p>
      </dgm:t>
    </dgm:pt>
    <dgm:pt modelId="{6C9395C8-BD87-4B5B-85C0-C2D3F22E13AB}" type="parTrans" cxnId="{7EDEE4EA-56AA-4581-81C2-1367D1D43C3C}">
      <dgm:prSet/>
      <dgm:spPr/>
      <dgm:t>
        <a:bodyPr/>
        <a:lstStyle/>
        <a:p>
          <a:endParaRPr lang="fr-FR"/>
        </a:p>
      </dgm:t>
    </dgm:pt>
    <dgm:pt modelId="{D5750B35-93A0-4CC2-BE87-E78A6A5365EE}" type="sibTrans" cxnId="{7EDEE4EA-56AA-4581-81C2-1367D1D43C3C}">
      <dgm:prSet/>
      <dgm:spPr/>
      <dgm:t>
        <a:bodyPr/>
        <a:lstStyle/>
        <a:p>
          <a:endParaRPr lang="fr-FR"/>
        </a:p>
      </dgm:t>
    </dgm:pt>
    <dgm:pt modelId="{3EE5E361-5116-4B13-A4BC-4FE4BD11E581}">
      <dgm:prSet phldrT="[Texte]"/>
      <dgm:spPr/>
      <dgm:t>
        <a:bodyPr/>
        <a:lstStyle/>
        <a:p>
          <a:r>
            <a:rPr lang="fr-FR" dirty="0"/>
            <a:t>Espagnol</a:t>
          </a:r>
        </a:p>
      </dgm:t>
    </dgm:pt>
    <dgm:pt modelId="{E5FB7A28-34E1-49BC-AAFB-B723EE21A432}" type="parTrans" cxnId="{9F7D8A63-BBCD-4515-BA59-0EA5CE0139DE}">
      <dgm:prSet/>
      <dgm:spPr/>
      <dgm:t>
        <a:bodyPr/>
        <a:lstStyle/>
        <a:p>
          <a:endParaRPr lang="fr-FR"/>
        </a:p>
      </dgm:t>
    </dgm:pt>
    <dgm:pt modelId="{B986AA35-2CAD-457A-AD2E-B7475EC5EC0D}" type="sibTrans" cxnId="{9F7D8A63-BBCD-4515-BA59-0EA5CE0139DE}">
      <dgm:prSet/>
      <dgm:spPr/>
      <dgm:t>
        <a:bodyPr/>
        <a:lstStyle/>
        <a:p>
          <a:endParaRPr lang="fr-FR"/>
        </a:p>
      </dgm:t>
    </dgm:pt>
    <dgm:pt modelId="{DB36BDDF-9525-45A7-9336-94CFA4768030}">
      <dgm:prSet phldrT="[Texte]"/>
      <dgm:spPr/>
      <dgm:t>
        <a:bodyPr/>
        <a:lstStyle/>
        <a:p>
          <a:r>
            <a:rPr lang="fr-FR" dirty="0"/>
            <a:t>LVB</a:t>
          </a:r>
        </a:p>
      </dgm:t>
    </dgm:pt>
    <dgm:pt modelId="{C004B38E-F33E-4C85-A176-C5982FBCCA32}" type="parTrans" cxnId="{1D7EE286-EAF4-4BA8-B66B-DC3F392C2E51}">
      <dgm:prSet/>
      <dgm:spPr/>
      <dgm:t>
        <a:bodyPr/>
        <a:lstStyle/>
        <a:p>
          <a:endParaRPr lang="fr-FR"/>
        </a:p>
      </dgm:t>
    </dgm:pt>
    <dgm:pt modelId="{3FD9F441-19DB-4C9D-8565-D15BEA517A8D}" type="sibTrans" cxnId="{1D7EE286-EAF4-4BA8-B66B-DC3F392C2E51}">
      <dgm:prSet/>
      <dgm:spPr/>
      <dgm:t>
        <a:bodyPr/>
        <a:lstStyle/>
        <a:p>
          <a:endParaRPr lang="fr-FR"/>
        </a:p>
      </dgm:t>
    </dgm:pt>
    <dgm:pt modelId="{7801F9B0-2BF1-415E-BBEF-B2BA25FD8B8F}">
      <dgm:prSet phldrT="[Texte]"/>
      <dgm:spPr/>
      <dgm:t>
        <a:bodyPr/>
        <a:lstStyle/>
        <a:p>
          <a:r>
            <a:rPr lang="fr-FR" dirty="0"/>
            <a:t>Anglais</a:t>
          </a:r>
        </a:p>
      </dgm:t>
    </dgm:pt>
    <dgm:pt modelId="{0729A217-8FC2-4B40-8718-6D3F12AC2970}" type="parTrans" cxnId="{639E1C40-D1FA-46CA-AB79-6148D91BB509}">
      <dgm:prSet/>
      <dgm:spPr/>
      <dgm:t>
        <a:bodyPr/>
        <a:lstStyle/>
        <a:p>
          <a:endParaRPr lang="fr-FR"/>
        </a:p>
      </dgm:t>
    </dgm:pt>
    <dgm:pt modelId="{F86C4DEF-83A5-496C-A007-1D77577E3822}" type="sibTrans" cxnId="{639E1C40-D1FA-46CA-AB79-6148D91BB509}">
      <dgm:prSet/>
      <dgm:spPr/>
      <dgm:t>
        <a:bodyPr/>
        <a:lstStyle/>
        <a:p>
          <a:endParaRPr lang="fr-FR"/>
        </a:p>
      </dgm:t>
    </dgm:pt>
    <dgm:pt modelId="{40D0EBB5-B596-4335-8159-1711F3925938}">
      <dgm:prSet phldrT="[Texte]"/>
      <dgm:spPr/>
      <dgm:t>
        <a:bodyPr/>
        <a:lstStyle/>
        <a:p>
          <a:r>
            <a:rPr lang="fr-FR" dirty="0"/>
            <a:t>Italien ?</a:t>
          </a:r>
        </a:p>
      </dgm:t>
    </dgm:pt>
    <dgm:pt modelId="{D82D96AD-7BC5-489B-9EEF-165EB0D5AA0F}" type="parTrans" cxnId="{D2654BF5-AC1B-4899-952A-B1D1931AED49}">
      <dgm:prSet/>
      <dgm:spPr/>
      <dgm:t>
        <a:bodyPr/>
        <a:lstStyle/>
        <a:p>
          <a:endParaRPr lang="fr-FR"/>
        </a:p>
      </dgm:t>
    </dgm:pt>
    <dgm:pt modelId="{F7EECC25-3246-4F47-A997-E520DEB99E1D}" type="sibTrans" cxnId="{D2654BF5-AC1B-4899-952A-B1D1931AED49}">
      <dgm:prSet/>
      <dgm:spPr/>
      <dgm:t>
        <a:bodyPr/>
        <a:lstStyle/>
        <a:p>
          <a:endParaRPr lang="fr-FR"/>
        </a:p>
      </dgm:t>
    </dgm:pt>
    <dgm:pt modelId="{2E9C0DCE-9490-478F-8DDC-44059E28DF3C}">
      <dgm:prSet phldrT="[Texte]"/>
      <dgm:spPr/>
      <dgm:t>
        <a:bodyPr/>
        <a:lstStyle/>
        <a:p>
          <a:r>
            <a:rPr lang="fr-FR" dirty="0"/>
            <a:t>Classique</a:t>
          </a:r>
        </a:p>
      </dgm:t>
    </dgm:pt>
    <dgm:pt modelId="{59AFABE0-E354-4146-8DD8-134950DC605B}" type="parTrans" cxnId="{8A21627D-7A77-46B4-A22A-631C19ABEC7D}">
      <dgm:prSet/>
      <dgm:spPr/>
      <dgm:t>
        <a:bodyPr/>
        <a:lstStyle/>
        <a:p>
          <a:endParaRPr lang="fr-FR"/>
        </a:p>
      </dgm:t>
    </dgm:pt>
    <dgm:pt modelId="{920502C0-8B28-4239-A601-F7667552C050}" type="sibTrans" cxnId="{8A21627D-7A77-46B4-A22A-631C19ABEC7D}">
      <dgm:prSet/>
      <dgm:spPr/>
      <dgm:t>
        <a:bodyPr/>
        <a:lstStyle/>
        <a:p>
          <a:endParaRPr lang="fr-FR"/>
        </a:p>
      </dgm:t>
    </dgm:pt>
    <dgm:pt modelId="{ECD4A52D-0D17-4DDD-B373-C43DAB615044}">
      <dgm:prSet phldrT="[Texte]"/>
      <dgm:spPr/>
      <dgm:t>
        <a:bodyPr/>
        <a:lstStyle/>
        <a:p>
          <a:r>
            <a:rPr lang="fr-FR" dirty="0"/>
            <a:t>ETLV</a:t>
          </a:r>
        </a:p>
      </dgm:t>
    </dgm:pt>
    <dgm:pt modelId="{DD791992-5417-4361-BBFA-4B353CAA2BE5}" type="parTrans" cxnId="{9AC4FC3F-EBD2-4116-B1A0-C60CCC0353C3}">
      <dgm:prSet/>
      <dgm:spPr/>
      <dgm:t>
        <a:bodyPr/>
        <a:lstStyle/>
        <a:p>
          <a:endParaRPr lang="fr-FR"/>
        </a:p>
      </dgm:t>
    </dgm:pt>
    <dgm:pt modelId="{F952D1F9-A00F-4E9C-A24E-EF89B98F3856}" type="sibTrans" cxnId="{9AC4FC3F-EBD2-4116-B1A0-C60CCC0353C3}">
      <dgm:prSet/>
      <dgm:spPr/>
      <dgm:t>
        <a:bodyPr/>
        <a:lstStyle/>
        <a:p>
          <a:endParaRPr lang="fr-FR"/>
        </a:p>
      </dgm:t>
    </dgm:pt>
    <dgm:pt modelId="{444DDE91-0008-4F0B-BC8F-D75C916941D6}" type="pres">
      <dgm:prSet presAssocID="{DA5828A6-1AAB-4BBF-B0D9-A6745C4A54F8}" presName="diagram" presStyleCnt="0">
        <dgm:presLayoutVars>
          <dgm:chPref val="1"/>
          <dgm:dir/>
          <dgm:animOne val="branch"/>
          <dgm:animLvl val="lvl"/>
          <dgm:resizeHandles val="exact"/>
        </dgm:presLayoutVars>
      </dgm:prSet>
      <dgm:spPr/>
    </dgm:pt>
    <dgm:pt modelId="{D0BE82F8-3FAE-4410-B5EE-9775B8DF815E}" type="pres">
      <dgm:prSet presAssocID="{F80FA222-B6E5-4EA7-A77D-30DF94B71AF4}" presName="root1" presStyleCnt="0"/>
      <dgm:spPr/>
    </dgm:pt>
    <dgm:pt modelId="{32D11862-310B-495E-91D7-4378F657F31B}" type="pres">
      <dgm:prSet presAssocID="{F80FA222-B6E5-4EA7-A77D-30DF94B71AF4}" presName="LevelOneTextNode" presStyleLbl="node0" presStyleIdx="0" presStyleCnt="2">
        <dgm:presLayoutVars>
          <dgm:chPref val="3"/>
        </dgm:presLayoutVars>
      </dgm:prSet>
      <dgm:spPr/>
    </dgm:pt>
    <dgm:pt modelId="{D9849196-5076-4D0F-884E-D31173AFEE4F}" type="pres">
      <dgm:prSet presAssocID="{F80FA222-B6E5-4EA7-A77D-30DF94B71AF4}" presName="level2hierChild" presStyleCnt="0"/>
      <dgm:spPr/>
    </dgm:pt>
    <dgm:pt modelId="{9393361F-A429-4CF6-A8D1-937699D4C30F}" type="pres">
      <dgm:prSet presAssocID="{0729A217-8FC2-4B40-8718-6D3F12AC2970}" presName="conn2-1" presStyleLbl="parChTrans1D2" presStyleIdx="0" presStyleCnt="4"/>
      <dgm:spPr/>
    </dgm:pt>
    <dgm:pt modelId="{FF5C6154-BF4E-4B90-9EAC-517F87CE8546}" type="pres">
      <dgm:prSet presAssocID="{0729A217-8FC2-4B40-8718-6D3F12AC2970}" presName="connTx" presStyleLbl="parChTrans1D2" presStyleIdx="0" presStyleCnt="4"/>
      <dgm:spPr/>
    </dgm:pt>
    <dgm:pt modelId="{8A35695A-87E6-4A5C-B17A-D57D67212BBC}" type="pres">
      <dgm:prSet presAssocID="{7801F9B0-2BF1-415E-BBEF-B2BA25FD8B8F}" presName="root2" presStyleCnt="0"/>
      <dgm:spPr/>
    </dgm:pt>
    <dgm:pt modelId="{C6039FBE-A72B-4ABD-BDFC-84D062F5D787}" type="pres">
      <dgm:prSet presAssocID="{7801F9B0-2BF1-415E-BBEF-B2BA25FD8B8F}" presName="LevelTwoTextNode" presStyleLbl="node2" presStyleIdx="0" presStyleCnt="4">
        <dgm:presLayoutVars>
          <dgm:chPref val="3"/>
        </dgm:presLayoutVars>
      </dgm:prSet>
      <dgm:spPr/>
    </dgm:pt>
    <dgm:pt modelId="{B45BE46C-B459-400D-A57A-6C40E717183E}" type="pres">
      <dgm:prSet presAssocID="{7801F9B0-2BF1-415E-BBEF-B2BA25FD8B8F}" presName="level3hierChild" presStyleCnt="0"/>
      <dgm:spPr/>
    </dgm:pt>
    <dgm:pt modelId="{A4307E24-86FF-411B-8435-9716064B30A8}" type="pres">
      <dgm:prSet presAssocID="{59AFABE0-E354-4146-8DD8-134950DC605B}" presName="conn2-1" presStyleLbl="parChTrans1D3" presStyleIdx="0" presStyleCnt="2"/>
      <dgm:spPr/>
    </dgm:pt>
    <dgm:pt modelId="{E049E1E4-FF12-4CA6-929C-FF2CDFF01B75}" type="pres">
      <dgm:prSet presAssocID="{59AFABE0-E354-4146-8DD8-134950DC605B}" presName="connTx" presStyleLbl="parChTrans1D3" presStyleIdx="0" presStyleCnt="2"/>
      <dgm:spPr/>
    </dgm:pt>
    <dgm:pt modelId="{7D1ED5DE-6E19-4C03-8919-B6DEAEE8E2A0}" type="pres">
      <dgm:prSet presAssocID="{2E9C0DCE-9490-478F-8DDC-44059E28DF3C}" presName="root2" presStyleCnt="0"/>
      <dgm:spPr/>
    </dgm:pt>
    <dgm:pt modelId="{21AF64D3-6362-4489-9BF5-B229F565ABD0}" type="pres">
      <dgm:prSet presAssocID="{2E9C0DCE-9490-478F-8DDC-44059E28DF3C}" presName="LevelTwoTextNode" presStyleLbl="node3" presStyleIdx="0" presStyleCnt="2">
        <dgm:presLayoutVars>
          <dgm:chPref val="3"/>
        </dgm:presLayoutVars>
      </dgm:prSet>
      <dgm:spPr/>
    </dgm:pt>
    <dgm:pt modelId="{C313C362-173C-43EF-B5CE-161800E55ABB}" type="pres">
      <dgm:prSet presAssocID="{2E9C0DCE-9490-478F-8DDC-44059E28DF3C}" presName="level3hierChild" presStyleCnt="0"/>
      <dgm:spPr/>
    </dgm:pt>
    <dgm:pt modelId="{1A359695-7274-4975-BAF0-3676D0BF5129}" type="pres">
      <dgm:prSet presAssocID="{DD791992-5417-4361-BBFA-4B353CAA2BE5}" presName="conn2-1" presStyleLbl="parChTrans1D3" presStyleIdx="1" presStyleCnt="2"/>
      <dgm:spPr/>
    </dgm:pt>
    <dgm:pt modelId="{9CB732E5-904F-4E8D-A741-013B22B702BD}" type="pres">
      <dgm:prSet presAssocID="{DD791992-5417-4361-BBFA-4B353CAA2BE5}" presName="connTx" presStyleLbl="parChTrans1D3" presStyleIdx="1" presStyleCnt="2"/>
      <dgm:spPr/>
    </dgm:pt>
    <dgm:pt modelId="{29526C6D-88CA-4638-8209-A4B97F563D21}" type="pres">
      <dgm:prSet presAssocID="{ECD4A52D-0D17-4DDD-B373-C43DAB615044}" presName="root2" presStyleCnt="0"/>
      <dgm:spPr/>
    </dgm:pt>
    <dgm:pt modelId="{607CA304-9E73-4205-B475-F58C1DEC6CD3}" type="pres">
      <dgm:prSet presAssocID="{ECD4A52D-0D17-4DDD-B373-C43DAB615044}" presName="LevelTwoTextNode" presStyleLbl="node3" presStyleIdx="1" presStyleCnt="2">
        <dgm:presLayoutVars>
          <dgm:chPref val="3"/>
        </dgm:presLayoutVars>
      </dgm:prSet>
      <dgm:spPr/>
    </dgm:pt>
    <dgm:pt modelId="{528C21A2-5484-4DEF-B648-5B80BD6F1447}" type="pres">
      <dgm:prSet presAssocID="{ECD4A52D-0D17-4DDD-B373-C43DAB615044}" presName="level3hierChild" presStyleCnt="0"/>
      <dgm:spPr/>
    </dgm:pt>
    <dgm:pt modelId="{DCD2635F-247A-4B56-8A9F-CF6633EEE3F1}" type="pres">
      <dgm:prSet presAssocID="{DB36BDDF-9525-45A7-9336-94CFA4768030}" presName="root1" presStyleCnt="0"/>
      <dgm:spPr/>
    </dgm:pt>
    <dgm:pt modelId="{BBB56667-7A28-416C-BC7A-31DD6ADF91AF}" type="pres">
      <dgm:prSet presAssocID="{DB36BDDF-9525-45A7-9336-94CFA4768030}" presName="LevelOneTextNode" presStyleLbl="node0" presStyleIdx="1" presStyleCnt="2">
        <dgm:presLayoutVars>
          <dgm:chPref val="3"/>
        </dgm:presLayoutVars>
      </dgm:prSet>
      <dgm:spPr/>
    </dgm:pt>
    <dgm:pt modelId="{41E301AE-428D-44BC-9A15-65CCA8B5D474}" type="pres">
      <dgm:prSet presAssocID="{DB36BDDF-9525-45A7-9336-94CFA4768030}" presName="level2hierChild" presStyleCnt="0"/>
      <dgm:spPr/>
    </dgm:pt>
    <dgm:pt modelId="{786A6E63-5EBA-412B-8136-D1A4F9E5AA59}" type="pres">
      <dgm:prSet presAssocID="{6C9395C8-BD87-4B5B-85C0-C2D3F22E13AB}" presName="conn2-1" presStyleLbl="parChTrans1D2" presStyleIdx="1" presStyleCnt="4"/>
      <dgm:spPr/>
    </dgm:pt>
    <dgm:pt modelId="{A48B6D09-275D-40A4-BA7E-BE4408DE2F0A}" type="pres">
      <dgm:prSet presAssocID="{6C9395C8-BD87-4B5B-85C0-C2D3F22E13AB}" presName="connTx" presStyleLbl="parChTrans1D2" presStyleIdx="1" presStyleCnt="4"/>
      <dgm:spPr/>
    </dgm:pt>
    <dgm:pt modelId="{44BAC08D-25CE-4122-B03B-0BDDDDE369A8}" type="pres">
      <dgm:prSet presAssocID="{AD95DF90-42F4-4258-8FD1-0E442D8BC7DC}" presName="root2" presStyleCnt="0"/>
      <dgm:spPr/>
    </dgm:pt>
    <dgm:pt modelId="{13F1101D-1E27-4331-895B-AF9F52540AC7}" type="pres">
      <dgm:prSet presAssocID="{AD95DF90-42F4-4258-8FD1-0E442D8BC7DC}" presName="LevelTwoTextNode" presStyleLbl="node2" presStyleIdx="1" presStyleCnt="4">
        <dgm:presLayoutVars>
          <dgm:chPref val="3"/>
        </dgm:presLayoutVars>
      </dgm:prSet>
      <dgm:spPr/>
    </dgm:pt>
    <dgm:pt modelId="{3B131267-A01E-4DDA-B15E-AA93BC5C8A9C}" type="pres">
      <dgm:prSet presAssocID="{AD95DF90-42F4-4258-8FD1-0E442D8BC7DC}" presName="level3hierChild" presStyleCnt="0"/>
      <dgm:spPr/>
    </dgm:pt>
    <dgm:pt modelId="{436337F2-1408-4260-B3F7-DCD3F89216DD}" type="pres">
      <dgm:prSet presAssocID="{E5FB7A28-34E1-49BC-AAFB-B723EE21A432}" presName="conn2-1" presStyleLbl="parChTrans1D2" presStyleIdx="2" presStyleCnt="4"/>
      <dgm:spPr/>
    </dgm:pt>
    <dgm:pt modelId="{15441FC1-E36D-4861-A2DF-921D3E0BEBE4}" type="pres">
      <dgm:prSet presAssocID="{E5FB7A28-34E1-49BC-AAFB-B723EE21A432}" presName="connTx" presStyleLbl="parChTrans1D2" presStyleIdx="2" presStyleCnt="4"/>
      <dgm:spPr/>
    </dgm:pt>
    <dgm:pt modelId="{DF4AFDB7-9943-4A58-B1DA-6F1A88435208}" type="pres">
      <dgm:prSet presAssocID="{3EE5E361-5116-4B13-A4BC-4FE4BD11E581}" presName="root2" presStyleCnt="0"/>
      <dgm:spPr/>
    </dgm:pt>
    <dgm:pt modelId="{52D49AB1-80AF-4557-8D94-294C5E18522F}" type="pres">
      <dgm:prSet presAssocID="{3EE5E361-5116-4B13-A4BC-4FE4BD11E581}" presName="LevelTwoTextNode" presStyleLbl="node2" presStyleIdx="2" presStyleCnt="4">
        <dgm:presLayoutVars>
          <dgm:chPref val="3"/>
        </dgm:presLayoutVars>
      </dgm:prSet>
      <dgm:spPr/>
    </dgm:pt>
    <dgm:pt modelId="{5D2C541E-59EE-49CE-A40D-A8A82C63B9BB}" type="pres">
      <dgm:prSet presAssocID="{3EE5E361-5116-4B13-A4BC-4FE4BD11E581}" presName="level3hierChild" presStyleCnt="0"/>
      <dgm:spPr/>
    </dgm:pt>
    <dgm:pt modelId="{9368944C-6F1B-47FB-8B00-E8100502C985}" type="pres">
      <dgm:prSet presAssocID="{D82D96AD-7BC5-489B-9EEF-165EB0D5AA0F}" presName="conn2-1" presStyleLbl="parChTrans1D2" presStyleIdx="3" presStyleCnt="4"/>
      <dgm:spPr/>
    </dgm:pt>
    <dgm:pt modelId="{FC03E19D-C61D-4CFE-86FE-FB9BA35803DB}" type="pres">
      <dgm:prSet presAssocID="{D82D96AD-7BC5-489B-9EEF-165EB0D5AA0F}" presName="connTx" presStyleLbl="parChTrans1D2" presStyleIdx="3" presStyleCnt="4"/>
      <dgm:spPr/>
    </dgm:pt>
    <dgm:pt modelId="{F7FA28F3-C982-493D-B9E6-EE23FBE7C2F0}" type="pres">
      <dgm:prSet presAssocID="{40D0EBB5-B596-4335-8159-1711F3925938}" presName="root2" presStyleCnt="0"/>
      <dgm:spPr/>
    </dgm:pt>
    <dgm:pt modelId="{D8E91994-00F5-4558-A057-7DE54E71561B}" type="pres">
      <dgm:prSet presAssocID="{40D0EBB5-B596-4335-8159-1711F3925938}" presName="LevelTwoTextNode" presStyleLbl="node2" presStyleIdx="3" presStyleCnt="4">
        <dgm:presLayoutVars>
          <dgm:chPref val="3"/>
        </dgm:presLayoutVars>
      </dgm:prSet>
      <dgm:spPr/>
    </dgm:pt>
    <dgm:pt modelId="{AB5EA115-5CBD-4977-A844-B9CAFBA11C95}" type="pres">
      <dgm:prSet presAssocID="{40D0EBB5-B596-4335-8159-1711F3925938}" presName="level3hierChild" presStyleCnt="0"/>
      <dgm:spPr/>
    </dgm:pt>
  </dgm:ptLst>
  <dgm:cxnLst>
    <dgm:cxn modelId="{E3262C07-AFB7-4438-9F50-3DA9045BFDB0}" type="presOf" srcId="{6C9395C8-BD87-4B5B-85C0-C2D3F22E13AB}" destId="{A48B6D09-275D-40A4-BA7E-BE4408DE2F0A}" srcOrd="1" destOrd="0" presId="urn:microsoft.com/office/officeart/2005/8/layout/hierarchy2"/>
    <dgm:cxn modelId="{6906D108-810B-453F-926E-F9119FF5877D}" type="presOf" srcId="{D82D96AD-7BC5-489B-9EEF-165EB0D5AA0F}" destId="{FC03E19D-C61D-4CFE-86FE-FB9BA35803DB}" srcOrd="1" destOrd="0" presId="urn:microsoft.com/office/officeart/2005/8/layout/hierarchy2"/>
    <dgm:cxn modelId="{E1C4F431-3CC4-4551-969F-0746C1A555C8}" type="presOf" srcId="{6C9395C8-BD87-4B5B-85C0-C2D3F22E13AB}" destId="{786A6E63-5EBA-412B-8136-D1A4F9E5AA59}" srcOrd="0" destOrd="0" presId="urn:microsoft.com/office/officeart/2005/8/layout/hierarchy2"/>
    <dgm:cxn modelId="{9AC4FC3F-EBD2-4116-B1A0-C60CCC0353C3}" srcId="{7801F9B0-2BF1-415E-BBEF-B2BA25FD8B8F}" destId="{ECD4A52D-0D17-4DDD-B373-C43DAB615044}" srcOrd="1" destOrd="0" parTransId="{DD791992-5417-4361-BBFA-4B353CAA2BE5}" sibTransId="{F952D1F9-A00F-4E9C-A24E-EF89B98F3856}"/>
    <dgm:cxn modelId="{639E1C40-D1FA-46CA-AB79-6148D91BB509}" srcId="{F80FA222-B6E5-4EA7-A77D-30DF94B71AF4}" destId="{7801F9B0-2BF1-415E-BBEF-B2BA25FD8B8F}" srcOrd="0" destOrd="0" parTransId="{0729A217-8FC2-4B40-8718-6D3F12AC2970}" sibTransId="{F86C4DEF-83A5-496C-A007-1D77577E3822}"/>
    <dgm:cxn modelId="{9F7D8A63-BBCD-4515-BA59-0EA5CE0139DE}" srcId="{DB36BDDF-9525-45A7-9336-94CFA4768030}" destId="{3EE5E361-5116-4B13-A4BC-4FE4BD11E581}" srcOrd="1" destOrd="0" parTransId="{E5FB7A28-34E1-49BC-AAFB-B723EE21A432}" sibTransId="{B986AA35-2CAD-457A-AD2E-B7475EC5EC0D}"/>
    <dgm:cxn modelId="{32C9DA47-AA61-467B-A62A-F5F7DD600F5D}" type="presOf" srcId="{DD791992-5417-4361-BBFA-4B353CAA2BE5}" destId="{9CB732E5-904F-4E8D-A741-013B22B702BD}" srcOrd="1" destOrd="0" presId="urn:microsoft.com/office/officeart/2005/8/layout/hierarchy2"/>
    <dgm:cxn modelId="{92F79068-6894-4AC0-942D-345CAAC4FBB6}" type="presOf" srcId="{DA5828A6-1AAB-4BBF-B0D9-A6745C4A54F8}" destId="{444DDE91-0008-4F0B-BC8F-D75C916941D6}" srcOrd="0" destOrd="0" presId="urn:microsoft.com/office/officeart/2005/8/layout/hierarchy2"/>
    <dgm:cxn modelId="{E8237149-1B35-4ECA-B59E-15C70119DD04}" type="presOf" srcId="{3EE5E361-5116-4B13-A4BC-4FE4BD11E581}" destId="{52D49AB1-80AF-4557-8D94-294C5E18522F}" srcOrd="0" destOrd="0" presId="urn:microsoft.com/office/officeart/2005/8/layout/hierarchy2"/>
    <dgm:cxn modelId="{978FD24F-1A83-4BFC-8CCC-C748876FCC78}" type="presOf" srcId="{2E9C0DCE-9490-478F-8DDC-44059E28DF3C}" destId="{21AF64D3-6362-4489-9BF5-B229F565ABD0}" srcOrd="0" destOrd="0" presId="urn:microsoft.com/office/officeart/2005/8/layout/hierarchy2"/>
    <dgm:cxn modelId="{0C4DC651-1268-4006-B4EA-06B7049A928F}" type="presOf" srcId="{F80FA222-B6E5-4EA7-A77D-30DF94B71AF4}" destId="{32D11862-310B-495E-91D7-4378F657F31B}" srcOrd="0" destOrd="0" presId="urn:microsoft.com/office/officeart/2005/8/layout/hierarchy2"/>
    <dgm:cxn modelId="{8A21627D-7A77-46B4-A22A-631C19ABEC7D}" srcId="{7801F9B0-2BF1-415E-BBEF-B2BA25FD8B8F}" destId="{2E9C0DCE-9490-478F-8DDC-44059E28DF3C}" srcOrd="0" destOrd="0" parTransId="{59AFABE0-E354-4146-8DD8-134950DC605B}" sibTransId="{920502C0-8B28-4239-A601-F7667552C050}"/>
    <dgm:cxn modelId="{1D7EE286-EAF4-4BA8-B66B-DC3F392C2E51}" srcId="{DA5828A6-1AAB-4BBF-B0D9-A6745C4A54F8}" destId="{DB36BDDF-9525-45A7-9336-94CFA4768030}" srcOrd="1" destOrd="0" parTransId="{C004B38E-F33E-4C85-A176-C5982FBCCA32}" sibTransId="{3FD9F441-19DB-4C9D-8565-D15BEA517A8D}"/>
    <dgm:cxn modelId="{0474EB87-32B3-4808-AE85-7A31C412E6F3}" type="presOf" srcId="{59AFABE0-E354-4146-8DD8-134950DC605B}" destId="{E049E1E4-FF12-4CA6-929C-FF2CDFF01B75}" srcOrd="1" destOrd="0" presId="urn:microsoft.com/office/officeart/2005/8/layout/hierarchy2"/>
    <dgm:cxn modelId="{E2DB7E8C-6D88-403B-BF08-7F26CA96115B}" type="presOf" srcId="{AD95DF90-42F4-4258-8FD1-0E442D8BC7DC}" destId="{13F1101D-1E27-4331-895B-AF9F52540AC7}" srcOrd="0" destOrd="0" presId="urn:microsoft.com/office/officeart/2005/8/layout/hierarchy2"/>
    <dgm:cxn modelId="{45FDC39A-A9F2-43F5-AE94-E76D42FD7A84}" type="presOf" srcId="{0729A217-8FC2-4B40-8718-6D3F12AC2970}" destId="{9393361F-A429-4CF6-A8D1-937699D4C30F}" srcOrd="0" destOrd="0" presId="urn:microsoft.com/office/officeart/2005/8/layout/hierarchy2"/>
    <dgm:cxn modelId="{CE95F6AD-8398-4974-8C11-4B9A15E2E834}" type="presOf" srcId="{0729A217-8FC2-4B40-8718-6D3F12AC2970}" destId="{FF5C6154-BF4E-4B90-9EAC-517F87CE8546}" srcOrd="1" destOrd="0" presId="urn:microsoft.com/office/officeart/2005/8/layout/hierarchy2"/>
    <dgm:cxn modelId="{1BBC2EB7-8CD8-4D04-827E-A4EA9CB9820E}" type="presOf" srcId="{D82D96AD-7BC5-489B-9EEF-165EB0D5AA0F}" destId="{9368944C-6F1B-47FB-8B00-E8100502C985}" srcOrd="0" destOrd="0" presId="urn:microsoft.com/office/officeart/2005/8/layout/hierarchy2"/>
    <dgm:cxn modelId="{99DC7CB8-3277-4BDF-A622-1778CF5CAE34}" type="presOf" srcId="{DB36BDDF-9525-45A7-9336-94CFA4768030}" destId="{BBB56667-7A28-416C-BC7A-31DD6ADF91AF}" srcOrd="0" destOrd="0" presId="urn:microsoft.com/office/officeart/2005/8/layout/hierarchy2"/>
    <dgm:cxn modelId="{7A510ABE-FC60-4D6D-9285-72EF75FFE68B}" type="presOf" srcId="{40D0EBB5-B596-4335-8159-1711F3925938}" destId="{D8E91994-00F5-4558-A057-7DE54E71561B}" srcOrd="0" destOrd="0" presId="urn:microsoft.com/office/officeart/2005/8/layout/hierarchy2"/>
    <dgm:cxn modelId="{714713BF-25A0-4FC9-B8CA-E71E02D87F06}" type="presOf" srcId="{59AFABE0-E354-4146-8DD8-134950DC605B}" destId="{A4307E24-86FF-411B-8435-9716064B30A8}" srcOrd="0" destOrd="0" presId="urn:microsoft.com/office/officeart/2005/8/layout/hierarchy2"/>
    <dgm:cxn modelId="{4B7F31C8-A431-42E7-9611-A80EE3315AA5}" type="presOf" srcId="{7801F9B0-2BF1-415E-BBEF-B2BA25FD8B8F}" destId="{C6039FBE-A72B-4ABD-BDFC-84D062F5D787}" srcOrd="0" destOrd="0" presId="urn:microsoft.com/office/officeart/2005/8/layout/hierarchy2"/>
    <dgm:cxn modelId="{512227E0-AB03-48BA-ACF9-874D3E787393}" type="presOf" srcId="{E5FB7A28-34E1-49BC-AAFB-B723EE21A432}" destId="{436337F2-1408-4260-B3F7-DCD3F89216DD}" srcOrd="0" destOrd="0" presId="urn:microsoft.com/office/officeart/2005/8/layout/hierarchy2"/>
    <dgm:cxn modelId="{C804CDE0-AA10-4672-871F-384BED36AD91}" type="presOf" srcId="{E5FB7A28-34E1-49BC-AAFB-B723EE21A432}" destId="{15441FC1-E36D-4861-A2DF-921D3E0BEBE4}" srcOrd="1" destOrd="0" presId="urn:microsoft.com/office/officeart/2005/8/layout/hierarchy2"/>
    <dgm:cxn modelId="{7EDEE4EA-56AA-4581-81C2-1367D1D43C3C}" srcId="{DB36BDDF-9525-45A7-9336-94CFA4768030}" destId="{AD95DF90-42F4-4258-8FD1-0E442D8BC7DC}" srcOrd="0" destOrd="0" parTransId="{6C9395C8-BD87-4B5B-85C0-C2D3F22E13AB}" sibTransId="{D5750B35-93A0-4CC2-BE87-E78A6A5365EE}"/>
    <dgm:cxn modelId="{044FF8EB-1BF9-4809-A8F6-3CDEC2D9E0FC}" type="presOf" srcId="{DD791992-5417-4361-BBFA-4B353CAA2BE5}" destId="{1A359695-7274-4975-BAF0-3676D0BF5129}" srcOrd="0" destOrd="0" presId="urn:microsoft.com/office/officeart/2005/8/layout/hierarchy2"/>
    <dgm:cxn modelId="{D2654BF5-AC1B-4899-952A-B1D1931AED49}" srcId="{DB36BDDF-9525-45A7-9336-94CFA4768030}" destId="{40D0EBB5-B596-4335-8159-1711F3925938}" srcOrd="2" destOrd="0" parTransId="{D82D96AD-7BC5-489B-9EEF-165EB0D5AA0F}" sibTransId="{F7EECC25-3246-4F47-A997-E520DEB99E1D}"/>
    <dgm:cxn modelId="{A779E6F6-4294-4B14-B05C-99C69C8787AE}" srcId="{DA5828A6-1AAB-4BBF-B0D9-A6745C4A54F8}" destId="{F80FA222-B6E5-4EA7-A77D-30DF94B71AF4}" srcOrd="0" destOrd="0" parTransId="{1A9C659D-3AED-4871-A300-C9845024F49A}" sibTransId="{902F3685-3D8A-4962-9378-8684426303D2}"/>
    <dgm:cxn modelId="{138B11FA-180F-4D05-A52A-E45B51F2AF9D}" type="presOf" srcId="{ECD4A52D-0D17-4DDD-B373-C43DAB615044}" destId="{607CA304-9E73-4205-B475-F58C1DEC6CD3}" srcOrd="0" destOrd="0" presId="urn:microsoft.com/office/officeart/2005/8/layout/hierarchy2"/>
    <dgm:cxn modelId="{2F525EA2-DBFB-43FA-8A7F-92F725D0BC01}" type="presParOf" srcId="{444DDE91-0008-4F0B-BC8F-D75C916941D6}" destId="{D0BE82F8-3FAE-4410-B5EE-9775B8DF815E}" srcOrd="0" destOrd="0" presId="urn:microsoft.com/office/officeart/2005/8/layout/hierarchy2"/>
    <dgm:cxn modelId="{CC095898-1E3C-4537-9D48-50AD33DAED64}" type="presParOf" srcId="{D0BE82F8-3FAE-4410-B5EE-9775B8DF815E}" destId="{32D11862-310B-495E-91D7-4378F657F31B}" srcOrd="0" destOrd="0" presId="urn:microsoft.com/office/officeart/2005/8/layout/hierarchy2"/>
    <dgm:cxn modelId="{269B6960-AB31-4956-8E3E-A5B80916579E}" type="presParOf" srcId="{D0BE82F8-3FAE-4410-B5EE-9775B8DF815E}" destId="{D9849196-5076-4D0F-884E-D31173AFEE4F}" srcOrd="1" destOrd="0" presId="urn:microsoft.com/office/officeart/2005/8/layout/hierarchy2"/>
    <dgm:cxn modelId="{C4172069-7F0B-4045-8BDD-587ECF2C87BE}" type="presParOf" srcId="{D9849196-5076-4D0F-884E-D31173AFEE4F}" destId="{9393361F-A429-4CF6-A8D1-937699D4C30F}" srcOrd="0" destOrd="0" presId="urn:microsoft.com/office/officeart/2005/8/layout/hierarchy2"/>
    <dgm:cxn modelId="{3AB808B6-F75A-4359-9663-83BC9100E6B6}" type="presParOf" srcId="{9393361F-A429-4CF6-A8D1-937699D4C30F}" destId="{FF5C6154-BF4E-4B90-9EAC-517F87CE8546}" srcOrd="0" destOrd="0" presId="urn:microsoft.com/office/officeart/2005/8/layout/hierarchy2"/>
    <dgm:cxn modelId="{C457CCDA-A577-42AD-8C72-B8B941348B89}" type="presParOf" srcId="{D9849196-5076-4D0F-884E-D31173AFEE4F}" destId="{8A35695A-87E6-4A5C-B17A-D57D67212BBC}" srcOrd="1" destOrd="0" presId="urn:microsoft.com/office/officeart/2005/8/layout/hierarchy2"/>
    <dgm:cxn modelId="{45577185-7F88-4E69-8278-68944962762A}" type="presParOf" srcId="{8A35695A-87E6-4A5C-B17A-D57D67212BBC}" destId="{C6039FBE-A72B-4ABD-BDFC-84D062F5D787}" srcOrd="0" destOrd="0" presId="urn:microsoft.com/office/officeart/2005/8/layout/hierarchy2"/>
    <dgm:cxn modelId="{1B7C1E79-F7B9-44C8-9C43-5F0CD28A629A}" type="presParOf" srcId="{8A35695A-87E6-4A5C-B17A-D57D67212BBC}" destId="{B45BE46C-B459-400D-A57A-6C40E717183E}" srcOrd="1" destOrd="0" presId="urn:microsoft.com/office/officeart/2005/8/layout/hierarchy2"/>
    <dgm:cxn modelId="{70A66194-8DCA-4843-ABE9-F0A59D1B71A2}" type="presParOf" srcId="{B45BE46C-B459-400D-A57A-6C40E717183E}" destId="{A4307E24-86FF-411B-8435-9716064B30A8}" srcOrd="0" destOrd="0" presId="urn:microsoft.com/office/officeart/2005/8/layout/hierarchy2"/>
    <dgm:cxn modelId="{3C9E340D-C4DB-475C-90BA-86A6F46D175B}" type="presParOf" srcId="{A4307E24-86FF-411B-8435-9716064B30A8}" destId="{E049E1E4-FF12-4CA6-929C-FF2CDFF01B75}" srcOrd="0" destOrd="0" presId="urn:microsoft.com/office/officeart/2005/8/layout/hierarchy2"/>
    <dgm:cxn modelId="{4AC776A9-A10E-4DF4-932D-259D36F6B0FB}" type="presParOf" srcId="{B45BE46C-B459-400D-A57A-6C40E717183E}" destId="{7D1ED5DE-6E19-4C03-8919-B6DEAEE8E2A0}" srcOrd="1" destOrd="0" presId="urn:microsoft.com/office/officeart/2005/8/layout/hierarchy2"/>
    <dgm:cxn modelId="{54895101-935D-4AC0-BA87-A40E118F6410}" type="presParOf" srcId="{7D1ED5DE-6E19-4C03-8919-B6DEAEE8E2A0}" destId="{21AF64D3-6362-4489-9BF5-B229F565ABD0}" srcOrd="0" destOrd="0" presId="urn:microsoft.com/office/officeart/2005/8/layout/hierarchy2"/>
    <dgm:cxn modelId="{CC715178-2CBE-4515-A3F3-1D267A3C87E0}" type="presParOf" srcId="{7D1ED5DE-6E19-4C03-8919-B6DEAEE8E2A0}" destId="{C313C362-173C-43EF-B5CE-161800E55ABB}" srcOrd="1" destOrd="0" presId="urn:microsoft.com/office/officeart/2005/8/layout/hierarchy2"/>
    <dgm:cxn modelId="{3F54B59E-31EE-4D61-B33D-BE99D3C10406}" type="presParOf" srcId="{B45BE46C-B459-400D-A57A-6C40E717183E}" destId="{1A359695-7274-4975-BAF0-3676D0BF5129}" srcOrd="2" destOrd="0" presId="urn:microsoft.com/office/officeart/2005/8/layout/hierarchy2"/>
    <dgm:cxn modelId="{7AF8A537-D38F-45AE-B37D-4D1308D032BB}" type="presParOf" srcId="{1A359695-7274-4975-BAF0-3676D0BF5129}" destId="{9CB732E5-904F-4E8D-A741-013B22B702BD}" srcOrd="0" destOrd="0" presId="urn:microsoft.com/office/officeart/2005/8/layout/hierarchy2"/>
    <dgm:cxn modelId="{F0EAE004-759B-41B6-B150-B08FC535BC97}" type="presParOf" srcId="{B45BE46C-B459-400D-A57A-6C40E717183E}" destId="{29526C6D-88CA-4638-8209-A4B97F563D21}" srcOrd="3" destOrd="0" presId="urn:microsoft.com/office/officeart/2005/8/layout/hierarchy2"/>
    <dgm:cxn modelId="{323A2EDF-7108-4C65-9B9D-9CC8A1D0AFA9}" type="presParOf" srcId="{29526C6D-88CA-4638-8209-A4B97F563D21}" destId="{607CA304-9E73-4205-B475-F58C1DEC6CD3}" srcOrd="0" destOrd="0" presId="urn:microsoft.com/office/officeart/2005/8/layout/hierarchy2"/>
    <dgm:cxn modelId="{09036C76-B77D-45F4-A134-716B5A394133}" type="presParOf" srcId="{29526C6D-88CA-4638-8209-A4B97F563D21}" destId="{528C21A2-5484-4DEF-B648-5B80BD6F1447}" srcOrd="1" destOrd="0" presId="urn:microsoft.com/office/officeart/2005/8/layout/hierarchy2"/>
    <dgm:cxn modelId="{7ABBB3D6-2B2E-49D7-92A0-E05EC38A556B}" type="presParOf" srcId="{444DDE91-0008-4F0B-BC8F-D75C916941D6}" destId="{DCD2635F-247A-4B56-8A9F-CF6633EEE3F1}" srcOrd="1" destOrd="0" presId="urn:microsoft.com/office/officeart/2005/8/layout/hierarchy2"/>
    <dgm:cxn modelId="{C5AF1E47-0902-4DE9-85CF-6F40AAF260D8}" type="presParOf" srcId="{DCD2635F-247A-4B56-8A9F-CF6633EEE3F1}" destId="{BBB56667-7A28-416C-BC7A-31DD6ADF91AF}" srcOrd="0" destOrd="0" presId="urn:microsoft.com/office/officeart/2005/8/layout/hierarchy2"/>
    <dgm:cxn modelId="{B5AD2489-708F-4BAF-8B3C-D3E8B47FF6BE}" type="presParOf" srcId="{DCD2635F-247A-4B56-8A9F-CF6633EEE3F1}" destId="{41E301AE-428D-44BC-9A15-65CCA8B5D474}" srcOrd="1" destOrd="0" presId="urn:microsoft.com/office/officeart/2005/8/layout/hierarchy2"/>
    <dgm:cxn modelId="{23DD43F2-C661-4768-98F0-C28A513C71AF}" type="presParOf" srcId="{41E301AE-428D-44BC-9A15-65CCA8B5D474}" destId="{786A6E63-5EBA-412B-8136-D1A4F9E5AA59}" srcOrd="0" destOrd="0" presId="urn:microsoft.com/office/officeart/2005/8/layout/hierarchy2"/>
    <dgm:cxn modelId="{E87EB9F9-335D-4C6F-9304-6D7F58DB238C}" type="presParOf" srcId="{786A6E63-5EBA-412B-8136-D1A4F9E5AA59}" destId="{A48B6D09-275D-40A4-BA7E-BE4408DE2F0A}" srcOrd="0" destOrd="0" presId="urn:microsoft.com/office/officeart/2005/8/layout/hierarchy2"/>
    <dgm:cxn modelId="{20EBCFF8-D1E4-453A-8140-2F154C653F85}" type="presParOf" srcId="{41E301AE-428D-44BC-9A15-65CCA8B5D474}" destId="{44BAC08D-25CE-4122-B03B-0BDDDDE369A8}" srcOrd="1" destOrd="0" presId="urn:microsoft.com/office/officeart/2005/8/layout/hierarchy2"/>
    <dgm:cxn modelId="{006402E5-DBC1-4D6B-B63B-89EA66E8AF64}" type="presParOf" srcId="{44BAC08D-25CE-4122-B03B-0BDDDDE369A8}" destId="{13F1101D-1E27-4331-895B-AF9F52540AC7}" srcOrd="0" destOrd="0" presId="urn:microsoft.com/office/officeart/2005/8/layout/hierarchy2"/>
    <dgm:cxn modelId="{39CD7B51-D808-4561-BD56-60E5A5A6F036}" type="presParOf" srcId="{44BAC08D-25CE-4122-B03B-0BDDDDE369A8}" destId="{3B131267-A01E-4DDA-B15E-AA93BC5C8A9C}" srcOrd="1" destOrd="0" presId="urn:microsoft.com/office/officeart/2005/8/layout/hierarchy2"/>
    <dgm:cxn modelId="{0F6B211B-5E49-4741-9673-6F5473665AFF}" type="presParOf" srcId="{41E301AE-428D-44BC-9A15-65CCA8B5D474}" destId="{436337F2-1408-4260-B3F7-DCD3F89216DD}" srcOrd="2" destOrd="0" presId="urn:microsoft.com/office/officeart/2005/8/layout/hierarchy2"/>
    <dgm:cxn modelId="{DCA40B41-EF23-498D-8BA3-D5BEC1067BEF}" type="presParOf" srcId="{436337F2-1408-4260-B3F7-DCD3F89216DD}" destId="{15441FC1-E36D-4861-A2DF-921D3E0BEBE4}" srcOrd="0" destOrd="0" presId="urn:microsoft.com/office/officeart/2005/8/layout/hierarchy2"/>
    <dgm:cxn modelId="{2D22757C-E0D2-4729-B7A5-A63F88301E76}" type="presParOf" srcId="{41E301AE-428D-44BC-9A15-65CCA8B5D474}" destId="{DF4AFDB7-9943-4A58-B1DA-6F1A88435208}" srcOrd="3" destOrd="0" presId="urn:microsoft.com/office/officeart/2005/8/layout/hierarchy2"/>
    <dgm:cxn modelId="{C4A23BDD-B990-4BDB-84A0-C67CF1A5A332}" type="presParOf" srcId="{DF4AFDB7-9943-4A58-B1DA-6F1A88435208}" destId="{52D49AB1-80AF-4557-8D94-294C5E18522F}" srcOrd="0" destOrd="0" presId="urn:microsoft.com/office/officeart/2005/8/layout/hierarchy2"/>
    <dgm:cxn modelId="{667EFF80-BB72-4296-A6C2-C7F5887D1B67}" type="presParOf" srcId="{DF4AFDB7-9943-4A58-B1DA-6F1A88435208}" destId="{5D2C541E-59EE-49CE-A40D-A8A82C63B9BB}" srcOrd="1" destOrd="0" presId="urn:microsoft.com/office/officeart/2005/8/layout/hierarchy2"/>
    <dgm:cxn modelId="{D16ABF45-6663-497D-BA4B-1B8A9ED75BC1}" type="presParOf" srcId="{41E301AE-428D-44BC-9A15-65CCA8B5D474}" destId="{9368944C-6F1B-47FB-8B00-E8100502C985}" srcOrd="4" destOrd="0" presId="urn:microsoft.com/office/officeart/2005/8/layout/hierarchy2"/>
    <dgm:cxn modelId="{C456A375-929E-417B-8FDA-7B9F0EEE6C90}" type="presParOf" srcId="{9368944C-6F1B-47FB-8B00-E8100502C985}" destId="{FC03E19D-C61D-4CFE-86FE-FB9BA35803DB}" srcOrd="0" destOrd="0" presId="urn:microsoft.com/office/officeart/2005/8/layout/hierarchy2"/>
    <dgm:cxn modelId="{60DBBC81-5060-490E-A33A-B4EA3419A9A0}" type="presParOf" srcId="{41E301AE-428D-44BC-9A15-65CCA8B5D474}" destId="{F7FA28F3-C982-493D-B9E6-EE23FBE7C2F0}" srcOrd="5" destOrd="0" presId="urn:microsoft.com/office/officeart/2005/8/layout/hierarchy2"/>
    <dgm:cxn modelId="{946DA078-86DF-411F-B1D0-79EC7C3AE3AB}" type="presParOf" srcId="{F7FA28F3-C982-493D-B9E6-EE23FBE7C2F0}" destId="{D8E91994-00F5-4558-A057-7DE54E71561B}" srcOrd="0" destOrd="0" presId="urn:microsoft.com/office/officeart/2005/8/layout/hierarchy2"/>
    <dgm:cxn modelId="{B252BF24-5DB6-4354-9FF0-82023C88C96C}" type="presParOf" srcId="{F7FA28F3-C982-493D-B9E6-EE23FBE7C2F0}" destId="{AB5EA115-5CBD-4977-A844-B9CAFBA11C95}"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58D757-CEFD-486C-AEAD-C4B9FF0CCFC3}" type="doc">
      <dgm:prSet loTypeId="urn:microsoft.com/office/officeart/2008/layout/VerticalCurvedList" loCatId="list" qsTypeId="urn:microsoft.com/office/officeart/2005/8/quickstyle/simple5" qsCatId="simple" csTypeId="urn:microsoft.com/office/officeart/2005/8/colors/colorful3" csCatId="colorful" phldr="1"/>
      <dgm:spPr/>
      <dgm:t>
        <a:bodyPr/>
        <a:lstStyle/>
        <a:p>
          <a:endParaRPr lang="fr-FR"/>
        </a:p>
      </dgm:t>
    </dgm:pt>
    <dgm:pt modelId="{C919DBB9-BDF9-4736-90A9-C8B16890AB4E}">
      <dgm:prSet phldrT="[Texte]" custT="1"/>
      <dgm:spPr/>
      <dgm:t>
        <a:bodyPr/>
        <a:lstStyle/>
        <a:p>
          <a:r>
            <a:rPr lang="fr-FR" sz="1600" dirty="0"/>
            <a:t>Philosophie</a:t>
          </a:r>
        </a:p>
      </dgm:t>
    </dgm:pt>
    <dgm:pt modelId="{A7E85C00-55DD-441E-8417-2B83052694B7}" type="parTrans" cxnId="{54B904E8-DB61-4D6F-AE36-F8172588BCFB}">
      <dgm:prSet/>
      <dgm:spPr/>
      <dgm:t>
        <a:bodyPr/>
        <a:lstStyle/>
        <a:p>
          <a:endParaRPr lang="fr-FR" sz="2000"/>
        </a:p>
      </dgm:t>
    </dgm:pt>
    <dgm:pt modelId="{4B5D562E-C8AE-4F0C-8E33-B9CD61DB326D}" type="sibTrans" cxnId="{54B904E8-DB61-4D6F-AE36-F8172588BCFB}">
      <dgm:prSet/>
      <dgm:spPr/>
      <dgm:t>
        <a:bodyPr/>
        <a:lstStyle/>
        <a:p>
          <a:endParaRPr lang="fr-FR" sz="2000"/>
        </a:p>
      </dgm:t>
    </dgm:pt>
    <dgm:pt modelId="{0DE97320-EBF0-4433-B346-8F544400E3CF}">
      <dgm:prSet phldrT="[Texte]" custT="1"/>
      <dgm:spPr/>
      <dgm:t>
        <a:bodyPr/>
        <a:lstStyle/>
        <a:p>
          <a:r>
            <a:rPr lang="fr-FR" sz="1600" dirty="0"/>
            <a:t>Histoire-Géographie</a:t>
          </a:r>
        </a:p>
      </dgm:t>
    </dgm:pt>
    <dgm:pt modelId="{45BACB70-0926-4190-B995-5362656B2DF0}" type="parTrans" cxnId="{FA5AAB67-2F15-44CA-8A9E-C9381F4F97B0}">
      <dgm:prSet/>
      <dgm:spPr/>
      <dgm:t>
        <a:bodyPr/>
        <a:lstStyle/>
        <a:p>
          <a:endParaRPr lang="fr-FR" sz="2000"/>
        </a:p>
      </dgm:t>
    </dgm:pt>
    <dgm:pt modelId="{A01DDF9E-09FC-455A-912B-8C960028FB2B}" type="sibTrans" cxnId="{FA5AAB67-2F15-44CA-8A9E-C9381F4F97B0}">
      <dgm:prSet/>
      <dgm:spPr/>
      <dgm:t>
        <a:bodyPr/>
        <a:lstStyle/>
        <a:p>
          <a:endParaRPr lang="fr-FR" sz="2000"/>
        </a:p>
      </dgm:t>
    </dgm:pt>
    <dgm:pt modelId="{FCAF124D-B688-450D-8C10-3514E450937F}">
      <dgm:prSet phldrT="[Texte]" custT="1"/>
      <dgm:spPr/>
      <dgm:t>
        <a:bodyPr/>
        <a:lstStyle/>
        <a:p>
          <a:r>
            <a:rPr lang="fr-FR" sz="1600" dirty="0"/>
            <a:t>Langues vivantes</a:t>
          </a:r>
        </a:p>
      </dgm:t>
    </dgm:pt>
    <dgm:pt modelId="{32348CEA-544C-4AA7-9401-82C1EFDDD856}" type="parTrans" cxnId="{2E27321C-F3D7-4B0B-BF99-44097E9D1716}">
      <dgm:prSet/>
      <dgm:spPr/>
      <dgm:t>
        <a:bodyPr/>
        <a:lstStyle/>
        <a:p>
          <a:endParaRPr lang="fr-FR" sz="2000"/>
        </a:p>
      </dgm:t>
    </dgm:pt>
    <dgm:pt modelId="{2893F4AA-4686-464C-A390-D21C4494437D}" type="sibTrans" cxnId="{2E27321C-F3D7-4B0B-BF99-44097E9D1716}">
      <dgm:prSet/>
      <dgm:spPr/>
      <dgm:t>
        <a:bodyPr/>
        <a:lstStyle/>
        <a:p>
          <a:endParaRPr lang="fr-FR" sz="2000"/>
        </a:p>
      </dgm:t>
    </dgm:pt>
    <dgm:pt modelId="{01C3A830-19F3-4F97-82AD-8E862B5FD0EB}">
      <dgm:prSet phldrT="[Texte]" custT="1"/>
      <dgm:spPr/>
      <dgm:t>
        <a:bodyPr/>
        <a:lstStyle/>
        <a:p>
          <a:r>
            <a:rPr lang="fr-FR" sz="1600" dirty="0"/>
            <a:t>Mathématiques</a:t>
          </a:r>
        </a:p>
      </dgm:t>
    </dgm:pt>
    <dgm:pt modelId="{1A60AE71-3DD6-4961-8B2D-A8E287E54300}" type="parTrans" cxnId="{01766CBB-B1D2-4EA8-81C5-931DA82FB79B}">
      <dgm:prSet/>
      <dgm:spPr/>
      <dgm:t>
        <a:bodyPr/>
        <a:lstStyle/>
        <a:p>
          <a:endParaRPr lang="fr-FR" sz="2000"/>
        </a:p>
      </dgm:t>
    </dgm:pt>
    <dgm:pt modelId="{C2E81D31-8ACA-4BA3-939D-47FB61790B86}" type="sibTrans" cxnId="{01766CBB-B1D2-4EA8-81C5-931DA82FB79B}">
      <dgm:prSet/>
      <dgm:spPr/>
      <dgm:t>
        <a:bodyPr/>
        <a:lstStyle/>
        <a:p>
          <a:endParaRPr lang="fr-FR" sz="2000"/>
        </a:p>
      </dgm:t>
    </dgm:pt>
    <dgm:pt modelId="{36D92AFD-EC16-44E5-8290-57924F96E655}">
      <dgm:prSet phldrT="[Texte]" custT="1"/>
      <dgm:spPr/>
      <dgm:t>
        <a:bodyPr/>
        <a:lstStyle/>
        <a:p>
          <a:r>
            <a:rPr lang="fr-FR" sz="1600" dirty="0"/>
            <a:t>Education Morale et Civique</a:t>
          </a:r>
        </a:p>
      </dgm:t>
    </dgm:pt>
    <dgm:pt modelId="{EB6DCBE2-D189-4114-9DF0-97451FDFFA4E}" type="parTrans" cxnId="{2BD18B4C-7E8E-4B83-BEB5-32AD508AB9B4}">
      <dgm:prSet/>
      <dgm:spPr/>
      <dgm:t>
        <a:bodyPr/>
        <a:lstStyle/>
        <a:p>
          <a:endParaRPr lang="fr-FR" sz="2000"/>
        </a:p>
      </dgm:t>
    </dgm:pt>
    <dgm:pt modelId="{7BE831A7-3959-436F-BE72-6C66548490EC}" type="sibTrans" cxnId="{2BD18B4C-7E8E-4B83-BEB5-32AD508AB9B4}">
      <dgm:prSet/>
      <dgm:spPr/>
      <dgm:t>
        <a:bodyPr/>
        <a:lstStyle/>
        <a:p>
          <a:endParaRPr lang="fr-FR" sz="2000"/>
        </a:p>
      </dgm:t>
    </dgm:pt>
    <dgm:pt modelId="{CB074825-2C9B-4370-BCCB-005E49C4E931}">
      <dgm:prSet phldrT="[Texte]" custT="1"/>
      <dgm:spPr/>
      <dgm:t>
        <a:bodyPr/>
        <a:lstStyle/>
        <a:p>
          <a:r>
            <a:rPr lang="fr-FR" sz="1600" dirty="0"/>
            <a:t>2 spécialités</a:t>
          </a:r>
        </a:p>
      </dgm:t>
    </dgm:pt>
    <dgm:pt modelId="{EEE06DC8-0D6C-440C-9D69-B830DC8F6420}" type="parTrans" cxnId="{43CE3128-DBA0-4EFD-92E1-E2A8D98708F1}">
      <dgm:prSet/>
      <dgm:spPr/>
      <dgm:t>
        <a:bodyPr/>
        <a:lstStyle/>
        <a:p>
          <a:endParaRPr lang="fr-FR" sz="2000"/>
        </a:p>
      </dgm:t>
    </dgm:pt>
    <dgm:pt modelId="{8BEB4DF1-4123-4192-9084-7E1A2ABDE652}" type="sibTrans" cxnId="{43CE3128-DBA0-4EFD-92E1-E2A8D98708F1}">
      <dgm:prSet/>
      <dgm:spPr/>
      <dgm:t>
        <a:bodyPr/>
        <a:lstStyle/>
        <a:p>
          <a:endParaRPr lang="fr-FR" sz="2000"/>
        </a:p>
      </dgm:t>
    </dgm:pt>
    <dgm:pt modelId="{9F244144-54D0-43F7-A28A-5D37F09D110A}">
      <dgm:prSet phldrT="[Texte]" custT="1"/>
      <dgm:spPr/>
      <dgm:t>
        <a:bodyPr/>
        <a:lstStyle/>
        <a:p>
          <a:r>
            <a:rPr lang="fr-FR" sz="1600" dirty="0"/>
            <a:t>Education Physique et Sportive</a:t>
          </a:r>
        </a:p>
      </dgm:t>
    </dgm:pt>
    <dgm:pt modelId="{50CD9DDC-B768-4FBA-80A6-0DF360355665}" type="parTrans" cxnId="{3B06649A-EAD4-48E9-9975-C561EB0746A0}">
      <dgm:prSet/>
      <dgm:spPr/>
      <dgm:t>
        <a:bodyPr/>
        <a:lstStyle/>
        <a:p>
          <a:endParaRPr lang="fr-FR"/>
        </a:p>
      </dgm:t>
    </dgm:pt>
    <dgm:pt modelId="{C977E052-2C5B-4F4F-909C-CA2420343111}" type="sibTrans" cxnId="{3B06649A-EAD4-48E9-9975-C561EB0746A0}">
      <dgm:prSet/>
      <dgm:spPr/>
      <dgm:t>
        <a:bodyPr/>
        <a:lstStyle/>
        <a:p>
          <a:endParaRPr lang="fr-FR"/>
        </a:p>
      </dgm:t>
    </dgm:pt>
    <dgm:pt modelId="{0C6BA5A0-76B1-41C9-BB42-CFA32F3FAC0A}" type="pres">
      <dgm:prSet presAssocID="{6558D757-CEFD-486C-AEAD-C4B9FF0CCFC3}" presName="Name0" presStyleCnt="0">
        <dgm:presLayoutVars>
          <dgm:chMax val="7"/>
          <dgm:chPref val="7"/>
          <dgm:dir/>
        </dgm:presLayoutVars>
      </dgm:prSet>
      <dgm:spPr/>
    </dgm:pt>
    <dgm:pt modelId="{38A70D81-F672-406D-824A-0BF428F8057C}" type="pres">
      <dgm:prSet presAssocID="{6558D757-CEFD-486C-AEAD-C4B9FF0CCFC3}" presName="Name1" presStyleCnt="0"/>
      <dgm:spPr/>
    </dgm:pt>
    <dgm:pt modelId="{94086682-EC9C-4235-BADD-914ADCC759ED}" type="pres">
      <dgm:prSet presAssocID="{6558D757-CEFD-486C-AEAD-C4B9FF0CCFC3}" presName="cycle" presStyleCnt="0"/>
      <dgm:spPr/>
    </dgm:pt>
    <dgm:pt modelId="{6E21A433-4A82-4987-B35E-AA0B92A65961}" type="pres">
      <dgm:prSet presAssocID="{6558D757-CEFD-486C-AEAD-C4B9FF0CCFC3}" presName="srcNode" presStyleLbl="node1" presStyleIdx="0" presStyleCnt="7"/>
      <dgm:spPr/>
    </dgm:pt>
    <dgm:pt modelId="{23BBC7B4-0C45-466D-A889-CAAA31DB8A0C}" type="pres">
      <dgm:prSet presAssocID="{6558D757-CEFD-486C-AEAD-C4B9FF0CCFC3}" presName="conn" presStyleLbl="parChTrans1D2" presStyleIdx="0" presStyleCnt="1"/>
      <dgm:spPr/>
    </dgm:pt>
    <dgm:pt modelId="{EA15F3F9-A31E-4EEF-B71E-D72B3282EDF1}" type="pres">
      <dgm:prSet presAssocID="{6558D757-CEFD-486C-AEAD-C4B9FF0CCFC3}" presName="extraNode" presStyleLbl="node1" presStyleIdx="0" presStyleCnt="7"/>
      <dgm:spPr/>
    </dgm:pt>
    <dgm:pt modelId="{FAB00640-65E8-4375-B5A1-7082DF94820C}" type="pres">
      <dgm:prSet presAssocID="{6558D757-CEFD-486C-AEAD-C4B9FF0CCFC3}" presName="dstNode" presStyleLbl="node1" presStyleIdx="0" presStyleCnt="7"/>
      <dgm:spPr/>
    </dgm:pt>
    <dgm:pt modelId="{6BE11139-94D9-4B4D-8A67-E7D25BC99FDA}" type="pres">
      <dgm:prSet presAssocID="{CB074825-2C9B-4370-BCCB-005E49C4E931}" presName="text_1" presStyleLbl="node1" presStyleIdx="0" presStyleCnt="7">
        <dgm:presLayoutVars>
          <dgm:bulletEnabled val="1"/>
        </dgm:presLayoutVars>
      </dgm:prSet>
      <dgm:spPr/>
    </dgm:pt>
    <dgm:pt modelId="{9B898175-E3B2-4FD5-96AC-17B9C92148C4}" type="pres">
      <dgm:prSet presAssocID="{CB074825-2C9B-4370-BCCB-005E49C4E931}" presName="accent_1" presStyleCnt="0"/>
      <dgm:spPr/>
    </dgm:pt>
    <dgm:pt modelId="{6EB0BA8D-23B2-428C-AFF3-7058E49743CB}" type="pres">
      <dgm:prSet presAssocID="{CB074825-2C9B-4370-BCCB-005E49C4E931}" presName="accentRepeatNode" presStyleLbl="solidFgAcc1" presStyleIdx="0" presStyleCnt="7"/>
      <dgm:spPr/>
    </dgm:pt>
    <dgm:pt modelId="{B67C07AB-8981-479F-9646-E62B9738E14E}" type="pres">
      <dgm:prSet presAssocID="{C919DBB9-BDF9-4736-90A9-C8B16890AB4E}" presName="text_2" presStyleLbl="node1" presStyleIdx="1" presStyleCnt="7">
        <dgm:presLayoutVars>
          <dgm:bulletEnabled val="1"/>
        </dgm:presLayoutVars>
      </dgm:prSet>
      <dgm:spPr/>
    </dgm:pt>
    <dgm:pt modelId="{3741AC15-B768-45DA-81CE-5AF67C356694}" type="pres">
      <dgm:prSet presAssocID="{C919DBB9-BDF9-4736-90A9-C8B16890AB4E}" presName="accent_2" presStyleCnt="0"/>
      <dgm:spPr/>
    </dgm:pt>
    <dgm:pt modelId="{E9CBA272-848C-4A05-913C-57004BC13D07}" type="pres">
      <dgm:prSet presAssocID="{C919DBB9-BDF9-4736-90A9-C8B16890AB4E}" presName="accentRepeatNode" presStyleLbl="solidFgAcc1" presStyleIdx="1" presStyleCnt="7"/>
      <dgm:spPr/>
    </dgm:pt>
    <dgm:pt modelId="{F5E08B20-0B9F-424B-AFC6-40F7FB9E9552}" type="pres">
      <dgm:prSet presAssocID="{0DE97320-EBF0-4433-B346-8F544400E3CF}" presName="text_3" presStyleLbl="node1" presStyleIdx="2" presStyleCnt="7">
        <dgm:presLayoutVars>
          <dgm:bulletEnabled val="1"/>
        </dgm:presLayoutVars>
      </dgm:prSet>
      <dgm:spPr/>
    </dgm:pt>
    <dgm:pt modelId="{0B01E5D2-EACE-4701-826F-6ADB4F1C4038}" type="pres">
      <dgm:prSet presAssocID="{0DE97320-EBF0-4433-B346-8F544400E3CF}" presName="accent_3" presStyleCnt="0"/>
      <dgm:spPr/>
    </dgm:pt>
    <dgm:pt modelId="{FACEC5E7-C775-44E6-A74F-590497D2F0A5}" type="pres">
      <dgm:prSet presAssocID="{0DE97320-EBF0-4433-B346-8F544400E3CF}" presName="accentRepeatNode" presStyleLbl="solidFgAcc1" presStyleIdx="2" presStyleCnt="7"/>
      <dgm:spPr/>
    </dgm:pt>
    <dgm:pt modelId="{73F72AD4-1D22-4422-99ED-3F627CF5BF65}" type="pres">
      <dgm:prSet presAssocID="{36D92AFD-EC16-44E5-8290-57924F96E655}" presName="text_4" presStyleLbl="node1" presStyleIdx="3" presStyleCnt="7">
        <dgm:presLayoutVars>
          <dgm:bulletEnabled val="1"/>
        </dgm:presLayoutVars>
      </dgm:prSet>
      <dgm:spPr/>
    </dgm:pt>
    <dgm:pt modelId="{2F25DFBC-9B7E-40FE-9615-E3B842FC9BC7}" type="pres">
      <dgm:prSet presAssocID="{36D92AFD-EC16-44E5-8290-57924F96E655}" presName="accent_4" presStyleCnt="0"/>
      <dgm:spPr/>
    </dgm:pt>
    <dgm:pt modelId="{12EE63D5-ED9B-40F4-A9F7-640C52D55BF2}" type="pres">
      <dgm:prSet presAssocID="{36D92AFD-EC16-44E5-8290-57924F96E655}" presName="accentRepeatNode" presStyleLbl="solidFgAcc1" presStyleIdx="3" presStyleCnt="7"/>
      <dgm:spPr/>
    </dgm:pt>
    <dgm:pt modelId="{D4253C11-25EF-4781-8488-8CE66241A637}" type="pres">
      <dgm:prSet presAssocID="{FCAF124D-B688-450D-8C10-3514E450937F}" presName="text_5" presStyleLbl="node1" presStyleIdx="4" presStyleCnt="7">
        <dgm:presLayoutVars>
          <dgm:bulletEnabled val="1"/>
        </dgm:presLayoutVars>
      </dgm:prSet>
      <dgm:spPr/>
    </dgm:pt>
    <dgm:pt modelId="{CC71BFFD-880F-46FB-A79C-FF81E3EE5A7B}" type="pres">
      <dgm:prSet presAssocID="{FCAF124D-B688-450D-8C10-3514E450937F}" presName="accent_5" presStyleCnt="0"/>
      <dgm:spPr/>
    </dgm:pt>
    <dgm:pt modelId="{FC6D7CF4-A42B-4A88-9D83-822C1DFE8B54}" type="pres">
      <dgm:prSet presAssocID="{FCAF124D-B688-450D-8C10-3514E450937F}" presName="accentRepeatNode" presStyleLbl="solidFgAcc1" presStyleIdx="4" presStyleCnt="7"/>
      <dgm:spPr/>
    </dgm:pt>
    <dgm:pt modelId="{4BF529AD-A178-4311-9D25-666BC2DE041C}" type="pres">
      <dgm:prSet presAssocID="{01C3A830-19F3-4F97-82AD-8E862B5FD0EB}" presName="text_6" presStyleLbl="node1" presStyleIdx="5" presStyleCnt="7">
        <dgm:presLayoutVars>
          <dgm:bulletEnabled val="1"/>
        </dgm:presLayoutVars>
      </dgm:prSet>
      <dgm:spPr/>
    </dgm:pt>
    <dgm:pt modelId="{8CBAD5C0-0E8B-437B-9CBC-4B6D42FD90B2}" type="pres">
      <dgm:prSet presAssocID="{01C3A830-19F3-4F97-82AD-8E862B5FD0EB}" presName="accent_6" presStyleCnt="0"/>
      <dgm:spPr/>
    </dgm:pt>
    <dgm:pt modelId="{BAC32F7A-8986-466D-AF4D-AD764586441A}" type="pres">
      <dgm:prSet presAssocID="{01C3A830-19F3-4F97-82AD-8E862B5FD0EB}" presName="accentRepeatNode" presStyleLbl="solidFgAcc1" presStyleIdx="5" presStyleCnt="7"/>
      <dgm:spPr/>
    </dgm:pt>
    <dgm:pt modelId="{D05F88FB-006A-4C3B-A0C2-78517AFE3306}" type="pres">
      <dgm:prSet presAssocID="{9F244144-54D0-43F7-A28A-5D37F09D110A}" presName="text_7" presStyleLbl="node1" presStyleIdx="6" presStyleCnt="7">
        <dgm:presLayoutVars>
          <dgm:bulletEnabled val="1"/>
        </dgm:presLayoutVars>
      </dgm:prSet>
      <dgm:spPr/>
    </dgm:pt>
    <dgm:pt modelId="{C19E5C7E-322B-47B3-9D78-2099597D8472}" type="pres">
      <dgm:prSet presAssocID="{9F244144-54D0-43F7-A28A-5D37F09D110A}" presName="accent_7" presStyleCnt="0"/>
      <dgm:spPr/>
    </dgm:pt>
    <dgm:pt modelId="{738EE05C-6EEF-4529-ACEE-DA360D34DD6F}" type="pres">
      <dgm:prSet presAssocID="{9F244144-54D0-43F7-A28A-5D37F09D110A}" presName="accentRepeatNode" presStyleLbl="solidFgAcc1" presStyleIdx="6" presStyleCnt="7"/>
      <dgm:spPr/>
    </dgm:pt>
  </dgm:ptLst>
  <dgm:cxnLst>
    <dgm:cxn modelId="{2E27321C-F3D7-4B0B-BF99-44097E9D1716}" srcId="{6558D757-CEFD-486C-AEAD-C4B9FF0CCFC3}" destId="{FCAF124D-B688-450D-8C10-3514E450937F}" srcOrd="4" destOrd="0" parTransId="{32348CEA-544C-4AA7-9401-82C1EFDDD856}" sibTransId="{2893F4AA-4686-464C-A390-D21C4494437D}"/>
    <dgm:cxn modelId="{FEED9E22-90CF-4A72-8BF8-CC68B48B7854}" type="presOf" srcId="{9F244144-54D0-43F7-A28A-5D37F09D110A}" destId="{D05F88FB-006A-4C3B-A0C2-78517AFE3306}" srcOrd="0" destOrd="0" presId="urn:microsoft.com/office/officeart/2008/layout/VerticalCurvedList"/>
    <dgm:cxn modelId="{43CE3128-DBA0-4EFD-92E1-E2A8D98708F1}" srcId="{6558D757-CEFD-486C-AEAD-C4B9FF0CCFC3}" destId="{CB074825-2C9B-4370-BCCB-005E49C4E931}" srcOrd="0" destOrd="0" parTransId="{EEE06DC8-0D6C-440C-9D69-B830DC8F6420}" sibTransId="{8BEB4DF1-4123-4192-9084-7E1A2ABDE652}"/>
    <dgm:cxn modelId="{2933A42C-497D-4EB1-96BF-3A298843F2E0}" type="presOf" srcId="{01C3A830-19F3-4F97-82AD-8E862B5FD0EB}" destId="{4BF529AD-A178-4311-9D25-666BC2DE041C}" srcOrd="0" destOrd="0" presId="urn:microsoft.com/office/officeart/2008/layout/VerticalCurvedList"/>
    <dgm:cxn modelId="{FA5AAB67-2F15-44CA-8A9E-C9381F4F97B0}" srcId="{6558D757-CEFD-486C-AEAD-C4B9FF0CCFC3}" destId="{0DE97320-EBF0-4433-B346-8F544400E3CF}" srcOrd="2" destOrd="0" parTransId="{45BACB70-0926-4190-B995-5362656B2DF0}" sibTransId="{A01DDF9E-09FC-455A-912B-8C960028FB2B}"/>
    <dgm:cxn modelId="{64230149-25D4-4B83-8D17-631BBA6AF199}" type="presOf" srcId="{CB074825-2C9B-4370-BCCB-005E49C4E931}" destId="{6BE11139-94D9-4B4D-8A67-E7D25BC99FDA}" srcOrd="0" destOrd="0" presId="urn:microsoft.com/office/officeart/2008/layout/VerticalCurvedList"/>
    <dgm:cxn modelId="{2BD18B4C-7E8E-4B83-BEB5-32AD508AB9B4}" srcId="{6558D757-CEFD-486C-AEAD-C4B9FF0CCFC3}" destId="{36D92AFD-EC16-44E5-8290-57924F96E655}" srcOrd="3" destOrd="0" parTransId="{EB6DCBE2-D189-4114-9DF0-97451FDFFA4E}" sibTransId="{7BE831A7-3959-436F-BE72-6C66548490EC}"/>
    <dgm:cxn modelId="{3B06649A-EAD4-48E9-9975-C561EB0746A0}" srcId="{6558D757-CEFD-486C-AEAD-C4B9FF0CCFC3}" destId="{9F244144-54D0-43F7-A28A-5D37F09D110A}" srcOrd="6" destOrd="0" parTransId="{50CD9DDC-B768-4FBA-80A6-0DF360355665}" sibTransId="{C977E052-2C5B-4F4F-909C-CA2420343111}"/>
    <dgm:cxn modelId="{196A02B3-0DF2-4A32-93B3-02E5684F2FD2}" type="presOf" srcId="{8BEB4DF1-4123-4192-9084-7E1A2ABDE652}" destId="{23BBC7B4-0C45-466D-A889-CAAA31DB8A0C}" srcOrd="0" destOrd="0" presId="urn:microsoft.com/office/officeart/2008/layout/VerticalCurvedList"/>
    <dgm:cxn modelId="{C39C14B9-7E1E-41CE-A3CF-E1036515CB4E}" type="presOf" srcId="{6558D757-CEFD-486C-AEAD-C4B9FF0CCFC3}" destId="{0C6BA5A0-76B1-41C9-BB42-CFA32F3FAC0A}" srcOrd="0" destOrd="0" presId="urn:microsoft.com/office/officeart/2008/layout/VerticalCurvedList"/>
    <dgm:cxn modelId="{01766CBB-B1D2-4EA8-81C5-931DA82FB79B}" srcId="{6558D757-CEFD-486C-AEAD-C4B9FF0CCFC3}" destId="{01C3A830-19F3-4F97-82AD-8E862B5FD0EB}" srcOrd="5" destOrd="0" parTransId="{1A60AE71-3DD6-4961-8B2D-A8E287E54300}" sibTransId="{C2E81D31-8ACA-4BA3-939D-47FB61790B86}"/>
    <dgm:cxn modelId="{A058BDC1-8DFD-494E-B3A6-5419EDE88CB1}" type="presOf" srcId="{C919DBB9-BDF9-4736-90A9-C8B16890AB4E}" destId="{B67C07AB-8981-479F-9646-E62B9738E14E}" srcOrd="0" destOrd="0" presId="urn:microsoft.com/office/officeart/2008/layout/VerticalCurvedList"/>
    <dgm:cxn modelId="{95E1D2E2-713B-4A23-B7F0-95EF120018DB}" type="presOf" srcId="{0DE97320-EBF0-4433-B346-8F544400E3CF}" destId="{F5E08B20-0B9F-424B-AFC6-40F7FB9E9552}" srcOrd="0" destOrd="0" presId="urn:microsoft.com/office/officeart/2008/layout/VerticalCurvedList"/>
    <dgm:cxn modelId="{54B904E8-DB61-4D6F-AE36-F8172588BCFB}" srcId="{6558D757-CEFD-486C-AEAD-C4B9FF0CCFC3}" destId="{C919DBB9-BDF9-4736-90A9-C8B16890AB4E}" srcOrd="1" destOrd="0" parTransId="{A7E85C00-55DD-441E-8417-2B83052694B7}" sibTransId="{4B5D562E-C8AE-4F0C-8E33-B9CD61DB326D}"/>
    <dgm:cxn modelId="{DB4514F0-5D6F-45D4-AED7-9A30EBE76D20}" type="presOf" srcId="{FCAF124D-B688-450D-8C10-3514E450937F}" destId="{D4253C11-25EF-4781-8488-8CE66241A637}" srcOrd="0" destOrd="0" presId="urn:microsoft.com/office/officeart/2008/layout/VerticalCurvedList"/>
    <dgm:cxn modelId="{1152D5FA-8867-43BE-80F7-537657F7D51E}" type="presOf" srcId="{36D92AFD-EC16-44E5-8290-57924F96E655}" destId="{73F72AD4-1D22-4422-99ED-3F627CF5BF65}" srcOrd="0" destOrd="0" presId="urn:microsoft.com/office/officeart/2008/layout/VerticalCurvedList"/>
    <dgm:cxn modelId="{A272B811-5ECC-48D8-8F71-E3FBBF9A7FF5}" type="presParOf" srcId="{0C6BA5A0-76B1-41C9-BB42-CFA32F3FAC0A}" destId="{38A70D81-F672-406D-824A-0BF428F8057C}" srcOrd="0" destOrd="0" presId="urn:microsoft.com/office/officeart/2008/layout/VerticalCurvedList"/>
    <dgm:cxn modelId="{EFB5A7CB-A553-4009-B44F-DB942383F55A}" type="presParOf" srcId="{38A70D81-F672-406D-824A-0BF428F8057C}" destId="{94086682-EC9C-4235-BADD-914ADCC759ED}" srcOrd="0" destOrd="0" presId="urn:microsoft.com/office/officeart/2008/layout/VerticalCurvedList"/>
    <dgm:cxn modelId="{56DDFB2F-96D7-47F7-A8E0-B2DB53969D56}" type="presParOf" srcId="{94086682-EC9C-4235-BADD-914ADCC759ED}" destId="{6E21A433-4A82-4987-B35E-AA0B92A65961}" srcOrd="0" destOrd="0" presId="urn:microsoft.com/office/officeart/2008/layout/VerticalCurvedList"/>
    <dgm:cxn modelId="{C62A0E6A-C47F-4764-B746-5A4E91F8F63F}" type="presParOf" srcId="{94086682-EC9C-4235-BADD-914ADCC759ED}" destId="{23BBC7B4-0C45-466D-A889-CAAA31DB8A0C}" srcOrd="1" destOrd="0" presId="urn:microsoft.com/office/officeart/2008/layout/VerticalCurvedList"/>
    <dgm:cxn modelId="{CC75173B-8A7E-4D71-B0D4-3FE390836D0C}" type="presParOf" srcId="{94086682-EC9C-4235-BADD-914ADCC759ED}" destId="{EA15F3F9-A31E-4EEF-B71E-D72B3282EDF1}" srcOrd="2" destOrd="0" presId="urn:microsoft.com/office/officeart/2008/layout/VerticalCurvedList"/>
    <dgm:cxn modelId="{BE8D5DEA-AA52-4728-B431-CC0B3E131F97}" type="presParOf" srcId="{94086682-EC9C-4235-BADD-914ADCC759ED}" destId="{FAB00640-65E8-4375-B5A1-7082DF94820C}" srcOrd="3" destOrd="0" presId="urn:microsoft.com/office/officeart/2008/layout/VerticalCurvedList"/>
    <dgm:cxn modelId="{5011FC31-D235-40A9-A48C-2861BDD33FAF}" type="presParOf" srcId="{38A70D81-F672-406D-824A-0BF428F8057C}" destId="{6BE11139-94D9-4B4D-8A67-E7D25BC99FDA}" srcOrd="1" destOrd="0" presId="urn:microsoft.com/office/officeart/2008/layout/VerticalCurvedList"/>
    <dgm:cxn modelId="{7CCB719C-64A9-4FBB-985F-2788E699307E}" type="presParOf" srcId="{38A70D81-F672-406D-824A-0BF428F8057C}" destId="{9B898175-E3B2-4FD5-96AC-17B9C92148C4}" srcOrd="2" destOrd="0" presId="urn:microsoft.com/office/officeart/2008/layout/VerticalCurvedList"/>
    <dgm:cxn modelId="{C75B6E74-1AF5-49E6-B2A2-A574AA5E09B0}" type="presParOf" srcId="{9B898175-E3B2-4FD5-96AC-17B9C92148C4}" destId="{6EB0BA8D-23B2-428C-AFF3-7058E49743CB}" srcOrd="0" destOrd="0" presId="urn:microsoft.com/office/officeart/2008/layout/VerticalCurvedList"/>
    <dgm:cxn modelId="{BFC12D54-3014-4CD8-9128-C21CD8947AAA}" type="presParOf" srcId="{38A70D81-F672-406D-824A-0BF428F8057C}" destId="{B67C07AB-8981-479F-9646-E62B9738E14E}" srcOrd="3" destOrd="0" presId="urn:microsoft.com/office/officeart/2008/layout/VerticalCurvedList"/>
    <dgm:cxn modelId="{041FA181-8D28-46CF-8CF6-3192A17A4094}" type="presParOf" srcId="{38A70D81-F672-406D-824A-0BF428F8057C}" destId="{3741AC15-B768-45DA-81CE-5AF67C356694}" srcOrd="4" destOrd="0" presId="urn:microsoft.com/office/officeart/2008/layout/VerticalCurvedList"/>
    <dgm:cxn modelId="{3284894E-31D8-4168-B8C4-2375860498A4}" type="presParOf" srcId="{3741AC15-B768-45DA-81CE-5AF67C356694}" destId="{E9CBA272-848C-4A05-913C-57004BC13D07}" srcOrd="0" destOrd="0" presId="urn:microsoft.com/office/officeart/2008/layout/VerticalCurvedList"/>
    <dgm:cxn modelId="{E33306CA-2167-449D-9E9C-6DF10934A104}" type="presParOf" srcId="{38A70D81-F672-406D-824A-0BF428F8057C}" destId="{F5E08B20-0B9F-424B-AFC6-40F7FB9E9552}" srcOrd="5" destOrd="0" presId="urn:microsoft.com/office/officeart/2008/layout/VerticalCurvedList"/>
    <dgm:cxn modelId="{F6786A3D-F0ED-4879-9921-186B3E77ACB4}" type="presParOf" srcId="{38A70D81-F672-406D-824A-0BF428F8057C}" destId="{0B01E5D2-EACE-4701-826F-6ADB4F1C4038}" srcOrd="6" destOrd="0" presId="urn:microsoft.com/office/officeart/2008/layout/VerticalCurvedList"/>
    <dgm:cxn modelId="{818A3024-8651-475A-BD79-D76766390D6D}" type="presParOf" srcId="{0B01E5D2-EACE-4701-826F-6ADB4F1C4038}" destId="{FACEC5E7-C775-44E6-A74F-590497D2F0A5}" srcOrd="0" destOrd="0" presId="urn:microsoft.com/office/officeart/2008/layout/VerticalCurvedList"/>
    <dgm:cxn modelId="{339AC592-34D4-4266-B3D1-F66E071045CA}" type="presParOf" srcId="{38A70D81-F672-406D-824A-0BF428F8057C}" destId="{73F72AD4-1D22-4422-99ED-3F627CF5BF65}" srcOrd="7" destOrd="0" presId="urn:microsoft.com/office/officeart/2008/layout/VerticalCurvedList"/>
    <dgm:cxn modelId="{31CEFC37-B364-435A-9B0B-CDEDE3D17CAD}" type="presParOf" srcId="{38A70D81-F672-406D-824A-0BF428F8057C}" destId="{2F25DFBC-9B7E-40FE-9615-E3B842FC9BC7}" srcOrd="8" destOrd="0" presId="urn:microsoft.com/office/officeart/2008/layout/VerticalCurvedList"/>
    <dgm:cxn modelId="{646FB3A7-05E5-4191-B715-66B2D021DECB}" type="presParOf" srcId="{2F25DFBC-9B7E-40FE-9615-E3B842FC9BC7}" destId="{12EE63D5-ED9B-40F4-A9F7-640C52D55BF2}" srcOrd="0" destOrd="0" presId="urn:microsoft.com/office/officeart/2008/layout/VerticalCurvedList"/>
    <dgm:cxn modelId="{733CAD1C-468A-4906-A924-E88322FFD3DB}" type="presParOf" srcId="{38A70D81-F672-406D-824A-0BF428F8057C}" destId="{D4253C11-25EF-4781-8488-8CE66241A637}" srcOrd="9" destOrd="0" presId="urn:microsoft.com/office/officeart/2008/layout/VerticalCurvedList"/>
    <dgm:cxn modelId="{4B114705-E59E-4F00-AB6E-50DA9C0BC3ED}" type="presParOf" srcId="{38A70D81-F672-406D-824A-0BF428F8057C}" destId="{CC71BFFD-880F-46FB-A79C-FF81E3EE5A7B}" srcOrd="10" destOrd="0" presId="urn:microsoft.com/office/officeart/2008/layout/VerticalCurvedList"/>
    <dgm:cxn modelId="{3F71B0C3-F99F-4E1C-9831-FC96C7F367B5}" type="presParOf" srcId="{CC71BFFD-880F-46FB-A79C-FF81E3EE5A7B}" destId="{FC6D7CF4-A42B-4A88-9D83-822C1DFE8B54}" srcOrd="0" destOrd="0" presId="urn:microsoft.com/office/officeart/2008/layout/VerticalCurvedList"/>
    <dgm:cxn modelId="{57166F66-C83A-4266-8A54-31FA23DA44D9}" type="presParOf" srcId="{38A70D81-F672-406D-824A-0BF428F8057C}" destId="{4BF529AD-A178-4311-9D25-666BC2DE041C}" srcOrd="11" destOrd="0" presId="urn:microsoft.com/office/officeart/2008/layout/VerticalCurvedList"/>
    <dgm:cxn modelId="{FAA4E147-92E1-46E2-963C-8377FD4BB72F}" type="presParOf" srcId="{38A70D81-F672-406D-824A-0BF428F8057C}" destId="{8CBAD5C0-0E8B-437B-9CBC-4B6D42FD90B2}" srcOrd="12" destOrd="0" presId="urn:microsoft.com/office/officeart/2008/layout/VerticalCurvedList"/>
    <dgm:cxn modelId="{42040AAB-6DAD-4237-9035-C1CCE984828A}" type="presParOf" srcId="{8CBAD5C0-0E8B-437B-9CBC-4B6D42FD90B2}" destId="{BAC32F7A-8986-466D-AF4D-AD764586441A}" srcOrd="0" destOrd="0" presId="urn:microsoft.com/office/officeart/2008/layout/VerticalCurvedList"/>
    <dgm:cxn modelId="{5B2CF4A9-6765-408A-A637-6F0AA559470F}" type="presParOf" srcId="{38A70D81-F672-406D-824A-0BF428F8057C}" destId="{D05F88FB-006A-4C3B-A0C2-78517AFE3306}" srcOrd="13" destOrd="0" presId="urn:microsoft.com/office/officeart/2008/layout/VerticalCurvedList"/>
    <dgm:cxn modelId="{41F0ED8B-13A1-4D66-93F1-48A7D78F7B9D}" type="presParOf" srcId="{38A70D81-F672-406D-824A-0BF428F8057C}" destId="{C19E5C7E-322B-47B3-9D78-2099597D8472}" srcOrd="14" destOrd="0" presId="urn:microsoft.com/office/officeart/2008/layout/VerticalCurvedList"/>
    <dgm:cxn modelId="{01561D8D-12DB-4A70-A4AF-0681F771951D}" type="presParOf" srcId="{C19E5C7E-322B-47B3-9D78-2099597D8472}" destId="{738EE05C-6EEF-4529-ACEE-DA360D34DD6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DA5828A6-1AAB-4BBF-B0D9-A6745C4A54F8}"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fr-FR"/>
        </a:p>
      </dgm:t>
    </dgm:pt>
    <dgm:pt modelId="{F80FA222-B6E5-4EA7-A77D-30DF94B71AF4}">
      <dgm:prSet phldrT="[Texte]"/>
      <dgm:spPr/>
      <dgm:t>
        <a:bodyPr/>
        <a:lstStyle/>
        <a:p>
          <a:r>
            <a:rPr lang="fr-FR" dirty="0"/>
            <a:t>LVA</a:t>
          </a:r>
        </a:p>
      </dgm:t>
    </dgm:pt>
    <dgm:pt modelId="{1A9C659D-3AED-4871-A300-C9845024F49A}" type="parTrans" cxnId="{A779E6F6-4294-4B14-B05C-99C69C8787AE}">
      <dgm:prSet/>
      <dgm:spPr/>
      <dgm:t>
        <a:bodyPr/>
        <a:lstStyle/>
        <a:p>
          <a:endParaRPr lang="fr-FR"/>
        </a:p>
      </dgm:t>
    </dgm:pt>
    <dgm:pt modelId="{902F3685-3D8A-4962-9378-8684426303D2}" type="sibTrans" cxnId="{A779E6F6-4294-4B14-B05C-99C69C8787AE}">
      <dgm:prSet/>
      <dgm:spPr/>
      <dgm:t>
        <a:bodyPr/>
        <a:lstStyle/>
        <a:p>
          <a:endParaRPr lang="fr-FR"/>
        </a:p>
      </dgm:t>
    </dgm:pt>
    <dgm:pt modelId="{AD95DF90-42F4-4258-8FD1-0E442D8BC7DC}">
      <dgm:prSet phldrT="[Texte]"/>
      <dgm:spPr/>
      <dgm:t>
        <a:bodyPr/>
        <a:lstStyle/>
        <a:p>
          <a:r>
            <a:rPr lang="fr-FR" dirty="0"/>
            <a:t>Allemand</a:t>
          </a:r>
        </a:p>
      </dgm:t>
    </dgm:pt>
    <dgm:pt modelId="{6C9395C8-BD87-4B5B-85C0-C2D3F22E13AB}" type="parTrans" cxnId="{7EDEE4EA-56AA-4581-81C2-1367D1D43C3C}">
      <dgm:prSet/>
      <dgm:spPr/>
      <dgm:t>
        <a:bodyPr/>
        <a:lstStyle/>
        <a:p>
          <a:endParaRPr lang="fr-FR"/>
        </a:p>
      </dgm:t>
    </dgm:pt>
    <dgm:pt modelId="{D5750B35-93A0-4CC2-BE87-E78A6A5365EE}" type="sibTrans" cxnId="{7EDEE4EA-56AA-4581-81C2-1367D1D43C3C}">
      <dgm:prSet/>
      <dgm:spPr/>
      <dgm:t>
        <a:bodyPr/>
        <a:lstStyle/>
        <a:p>
          <a:endParaRPr lang="fr-FR"/>
        </a:p>
      </dgm:t>
    </dgm:pt>
    <dgm:pt modelId="{3EE5E361-5116-4B13-A4BC-4FE4BD11E581}">
      <dgm:prSet phldrT="[Texte]"/>
      <dgm:spPr/>
      <dgm:t>
        <a:bodyPr/>
        <a:lstStyle/>
        <a:p>
          <a:r>
            <a:rPr lang="fr-FR" dirty="0"/>
            <a:t>Espagnol</a:t>
          </a:r>
        </a:p>
      </dgm:t>
    </dgm:pt>
    <dgm:pt modelId="{E5FB7A28-34E1-49BC-AAFB-B723EE21A432}" type="parTrans" cxnId="{9F7D8A63-BBCD-4515-BA59-0EA5CE0139DE}">
      <dgm:prSet/>
      <dgm:spPr/>
      <dgm:t>
        <a:bodyPr/>
        <a:lstStyle/>
        <a:p>
          <a:endParaRPr lang="fr-FR"/>
        </a:p>
      </dgm:t>
    </dgm:pt>
    <dgm:pt modelId="{B986AA35-2CAD-457A-AD2E-B7475EC5EC0D}" type="sibTrans" cxnId="{9F7D8A63-BBCD-4515-BA59-0EA5CE0139DE}">
      <dgm:prSet/>
      <dgm:spPr/>
      <dgm:t>
        <a:bodyPr/>
        <a:lstStyle/>
        <a:p>
          <a:endParaRPr lang="fr-FR"/>
        </a:p>
      </dgm:t>
    </dgm:pt>
    <dgm:pt modelId="{DB36BDDF-9525-45A7-9336-94CFA4768030}">
      <dgm:prSet phldrT="[Texte]"/>
      <dgm:spPr/>
      <dgm:t>
        <a:bodyPr/>
        <a:lstStyle/>
        <a:p>
          <a:r>
            <a:rPr lang="fr-FR" dirty="0"/>
            <a:t>LVB</a:t>
          </a:r>
        </a:p>
      </dgm:t>
    </dgm:pt>
    <dgm:pt modelId="{C004B38E-F33E-4C85-A176-C5982FBCCA32}" type="parTrans" cxnId="{1D7EE286-EAF4-4BA8-B66B-DC3F392C2E51}">
      <dgm:prSet/>
      <dgm:spPr/>
      <dgm:t>
        <a:bodyPr/>
        <a:lstStyle/>
        <a:p>
          <a:endParaRPr lang="fr-FR"/>
        </a:p>
      </dgm:t>
    </dgm:pt>
    <dgm:pt modelId="{3FD9F441-19DB-4C9D-8565-D15BEA517A8D}" type="sibTrans" cxnId="{1D7EE286-EAF4-4BA8-B66B-DC3F392C2E51}">
      <dgm:prSet/>
      <dgm:spPr/>
      <dgm:t>
        <a:bodyPr/>
        <a:lstStyle/>
        <a:p>
          <a:endParaRPr lang="fr-FR"/>
        </a:p>
      </dgm:t>
    </dgm:pt>
    <dgm:pt modelId="{7801F9B0-2BF1-415E-BBEF-B2BA25FD8B8F}">
      <dgm:prSet phldrT="[Texte]"/>
      <dgm:spPr/>
      <dgm:t>
        <a:bodyPr/>
        <a:lstStyle/>
        <a:p>
          <a:r>
            <a:rPr lang="fr-FR" dirty="0"/>
            <a:t>Anglais</a:t>
          </a:r>
        </a:p>
      </dgm:t>
    </dgm:pt>
    <dgm:pt modelId="{0729A217-8FC2-4B40-8718-6D3F12AC2970}" type="parTrans" cxnId="{639E1C40-D1FA-46CA-AB79-6148D91BB509}">
      <dgm:prSet/>
      <dgm:spPr/>
      <dgm:t>
        <a:bodyPr/>
        <a:lstStyle/>
        <a:p>
          <a:endParaRPr lang="fr-FR"/>
        </a:p>
      </dgm:t>
    </dgm:pt>
    <dgm:pt modelId="{F86C4DEF-83A5-496C-A007-1D77577E3822}" type="sibTrans" cxnId="{639E1C40-D1FA-46CA-AB79-6148D91BB509}">
      <dgm:prSet/>
      <dgm:spPr/>
      <dgm:t>
        <a:bodyPr/>
        <a:lstStyle/>
        <a:p>
          <a:endParaRPr lang="fr-FR"/>
        </a:p>
      </dgm:t>
    </dgm:pt>
    <dgm:pt modelId="{40D0EBB5-B596-4335-8159-1711F3925938}">
      <dgm:prSet phldrT="[Texte]"/>
      <dgm:spPr/>
      <dgm:t>
        <a:bodyPr/>
        <a:lstStyle/>
        <a:p>
          <a:r>
            <a:rPr lang="fr-FR" dirty="0"/>
            <a:t>Italien ?</a:t>
          </a:r>
        </a:p>
      </dgm:t>
    </dgm:pt>
    <dgm:pt modelId="{D82D96AD-7BC5-489B-9EEF-165EB0D5AA0F}" type="parTrans" cxnId="{D2654BF5-AC1B-4899-952A-B1D1931AED49}">
      <dgm:prSet/>
      <dgm:spPr/>
      <dgm:t>
        <a:bodyPr/>
        <a:lstStyle/>
        <a:p>
          <a:endParaRPr lang="fr-FR"/>
        </a:p>
      </dgm:t>
    </dgm:pt>
    <dgm:pt modelId="{F7EECC25-3246-4F47-A997-E520DEB99E1D}" type="sibTrans" cxnId="{D2654BF5-AC1B-4899-952A-B1D1931AED49}">
      <dgm:prSet/>
      <dgm:spPr/>
      <dgm:t>
        <a:bodyPr/>
        <a:lstStyle/>
        <a:p>
          <a:endParaRPr lang="fr-FR"/>
        </a:p>
      </dgm:t>
    </dgm:pt>
    <dgm:pt modelId="{2E9C0DCE-9490-478F-8DDC-44059E28DF3C}">
      <dgm:prSet phldrT="[Texte]"/>
      <dgm:spPr/>
      <dgm:t>
        <a:bodyPr/>
        <a:lstStyle/>
        <a:p>
          <a:r>
            <a:rPr lang="fr-FR" dirty="0"/>
            <a:t>Classique</a:t>
          </a:r>
        </a:p>
      </dgm:t>
    </dgm:pt>
    <dgm:pt modelId="{59AFABE0-E354-4146-8DD8-134950DC605B}" type="parTrans" cxnId="{8A21627D-7A77-46B4-A22A-631C19ABEC7D}">
      <dgm:prSet/>
      <dgm:spPr/>
      <dgm:t>
        <a:bodyPr/>
        <a:lstStyle/>
        <a:p>
          <a:endParaRPr lang="fr-FR"/>
        </a:p>
      </dgm:t>
    </dgm:pt>
    <dgm:pt modelId="{920502C0-8B28-4239-A601-F7667552C050}" type="sibTrans" cxnId="{8A21627D-7A77-46B4-A22A-631C19ABEC7D}">
      <dgm:prSet/>
      <dgm:spPr/>
      <dgm:t>
        <a:bodyPr/>
        <a:lstStyle/>
        <a:p>
          <a:endParaRPr lang="fr-FR"/>
        </a:p>
      </dgm:t>
    </dgm:pt>
    <dgm:pt modelId="{ECD4A52D-0D17-4DDD-B373-C43DAB615044}">
      <dgm:prSet phldrT="[Texte]"/>
      <dgm:spPr/>
      <dgm:t>
        <a:bodyPr/>
        <a:lstStyle/>
        <a:p>
          <a:r>
            <a:rPr lang="fr-FR" dirty="0"/>
            <a:t>ETLV</a:t>
          </a:r>
        </a:p>
      </dgm:t>
    </dgm:pt>
    <dgm:pt modelId="{DD791992-5417-4361-BBFA-4B353CAA2BE5}" type="parTrans" cxnId="{9AC4FC3F-EBD2-4116-B1A0-C60CCC0353C3}">
      <dgm:prSet/>
      <dgm:spPr/>
      <dgm:t>
        <a:bodyPr/>
        <a:lstStyle/>
        <a:p>
          <a:endParaRPr lang="fr-FR"/>
        </a:p>
      </dgm:t>
    </dgm:pt>
    <dgm:pt modelId="{F952D1F9-A00F-4E9C-A24E-EF89B98F3856}" type="sibTrans" cxnId="{9AC4FC3F-EBD2-4116-B1A0-C60CCC0353C3}">
      <dgm:prSet/>
      <dgm:spPr/>
      <dgm:t>
        <a:bodyPr/>
        <a:lstStyle/>
        <a:p>
          <a:endParaRPr lang="fr-FR"/>
        </a:p>
      </dgm:t>
    </dgm:pt>
    <dgm:pt modelId="{444DDE91-0008-4F0B-BC8F-D75C916941D6}" type="pres">
      <dgm:prSet presAssocID="{DA5828A6-1AAB-4BBF-B0D9-A6745C4A54F8}" presName="diagram" presStyleCnt="0">
        <dgm:presLayoutVars>
          <dgm:chPref val="1"/>
          <dgm:dir/>
          <dgm:animOne val="branch"/>
          <dgm:animLvl val="lvl"/>
          <dgm:resizeHandles val="exact"/>
        </dgm:presLayoutVars>
      </dgm:prSet>
      <dgm:spPr/>
    </dgm:pt>
    <dgm:pt modelId="{D0BE82F8-3FAE-4410-B5EE-9775B8DF815E}" type="pres">
      <dgm:prSet presAssocID="{F80FA222-B6E5-4EA7-A77D-30DF94B71AF4}" presName="root1" presStyleCnt="0"/>
      <dgm:spPr/>
    </dgm:pt>
    <dgm:pt modelId="{32D11862-310B-495E-91D7-4378F657F31B}" type="pres">
      <dgm:prSet presAssocID="{F80FA222-B6E5-4EA7-A77D-30DF94B71AF4}" presName="LevelOneTextNode" presStyleLbl="node0" presStyleIdx="0" presStyleCnt="2">
        <dgm:presLayoutVars>
          <dgm:chPref val="3"/>
        </dgm:presLayoutVars>
      </dgm:prSet>
      <dgm:spPr/>
    </dgm:pt>
    <dgm:pt modelId="{D9849196-5076-4D0F-884E-D31173AFEE4F}" type="pres">
      <dgm:prSet presAssocID="{F80FA222-B6E5-4EA7-A77D-30DF94B71AF4}" presName="level2hierChild" presStyleCnt="0"/>
      <dgm:spPr/>
    </dgm:pt>
    <dgm:pt modelId="{9393361F-A429-4CF6-A8D1-937699D4C30F}" type="pres">
      <dgm:prSet presAssocID="{0729A217-8FC2-4B40-8718-6D3F12AC2970}" presName="conn2-1" presStyleLbl="parChTrans1D2" presStyleIdx="0" presStyleCnt="4"/>
      <dgm:spPr/>
    </dgm:pt>
    <dgm:pt modelId="{FF5C6154-BF4E-4B90-9EAC-517F87CE8546}" type="pres">
      <dgm:prSet presAssocID="{0729A217-8FC2-4B40-8718-6D3F12AC2970}" presName="connTx" presStyleLbl="parChTrans1D2" presStyleIdx="0" presStyleCnt="4"/>
      <dgm:spPr/>
    </dgm:pt>
    <dgm:pt modelId="{8A35695A-87E6-4A5C-B17A-D57D67212BBC}" type="pres">
      <dgm:prSet presAssocID="{7801F9B0-2BF1-415E-BBEF-B2BA25FD8B8F}" presName="root2" presStyleCnt="0"/>
      <dgm:spPr/>
    </dgm:pt>
    <dgm:pt modelId="{C6039FBE-A72B-4ABD-BDFC-84D062F5D787}" type="pres">
      <dgm:prSet presAssocID="{7801F9B0-2BF1-415E-BBEF-B2BA25FD8B8F}" presName="LevelTwoTextNode" presStyleLbl="node2" presStyleIdx="0" presStyleCnt="4">
        <dgm:presLayoutVars>
          <dgm:chPref val="3"/>
        </dgm:presLayoutVars>
      </dgm:prSet>
      <dgm:spPr/>
    </dgm:pt>
    <dgm:pt modelId="{B45BE46C-B459-400D-A57A-6C40E717183E}" type="pres">
      <dgm:prSet presAssocID="{7801F9B0-2BF1-415E-BBEF-B2BA25FD8B8F}" presName="level3hierChild" presStyleCnt="0"/>
      <dgm:spPr/>
    </dgm:pt>
    <dgm:pt modelId="{A4307E24-86FF-411B-8435-9716064B30A8}" type="pres">
      <dgm:prSet presAssocID="{59AFABE0-E354-4146-8DD8-134950DC605B}" presName="conn2-1" presStyleLbl="parChTrans1D3" presStyleIdx="0" presStyleCnt="2"/>
      <dgm:spPr/>
    </dgm:pt>
    <dgm:pt modelId="{E049E1E4-FF12-4CA6-929C-FF2CDFF01B75}" type="pres">
      <dgm:prSet presAssocID="{59AFABE0-E354-4146-8DD8-134950DC605B}" presName="connTx" presStyleLbl="parChTrans1D3" presStyleIdx="0" presStyleCnt="2"/>
      <dgm:spPr/>
    </dgm:pt>
    <dgm:pt modelId="{7D1ED5DE-6E19-4C03-8919-B6DEAEE8E2A0}" type="pres">
      <dgm:prSet presAssocID="{2E9C0DCE-9490-478F-8DDC-44059E28DF3C}" presName="root2" presStyleCnt="0"/>
      <dgm:spPr/>
    </dgm:pt>
    <dgm:pt modelId="{21AF64D3-6362-4489-9BF5-B229F565ABD0}" type="pres">
      <dgm:prSet presAssocID="{2E9C0DCE-9490-478F-8DDC-44059E28DF3C}" presName="LevelTwoTextNode" presStyleLbl="node3" presStyleIdx="0" presStyleCnt="2">
        <dgm:presLayoutVars>
          <dgm:chPref val="3"/>
        </dgm:presLayoutVars>
      </dgm:prSet>
      <dgm:spPr/>
    </dgm:pt>
    <dgm:pt modelId="{C313C362-173C-43EF-B5CE-161800E55ABB}" type="pres">
      <dgm:prSet presAssocID="{2E9C0DCE-9490-478F-8DDC-44059E28DF3C}" presName="level3hierChild" presStyleCnt="0"/>
      <dgm:spPr/>
    </dgm:pt>
    <dgm:pt modelId="{1A359695-7274-4975-BAF0-3676D0BF5129}" type="pres">
      <dgm:prSet presAssocID="{DD791992-5417-4361-BBFA-4B353CAA2BE5}" presName="conn2-1" presStyleLbl="parChTrans1D3" presStyleIdx="1" presStyleCnt="2"/>
      <dgm:spPr/>
    </dgm:pt>
    <dgm:pt modelId="{9CB732E5-904F-4E8D-A741-013B22B702BD}" type="pres">
      <dgm:prSet presAssocID="{DD791992-5417-4361-BBFA-4B353CAA2BE5}" presName="connTx" presStyleLbl="parChTrans1D3" presStyleIdx="1" presStyleCnt="2"/>
      <dgm:spPr/>
    </dgm:pt>
    <dgm:pt modelId="{29526C6D-88CA-4638-8209-A4B97F563D21}" type="pres">
      <dgm:prSet presAssocID="{ECD4A52D-0D17-4DDD-B373-C43DAB615044}" presName="root2" presStyleCnt="0"/>
      <dgm:spPr/>
    </dgm:pt>
    <dgm:pt modelId="{607CA304-9E73-4205-B475-F58C1DEC6CD3}" type="pres">
      <dgm:prSet presAssocID="{ECD4A52D-0D17-4DDD-B373-C43DAB615044}" presName="LevelTwoTextNode" presStyleLbl="node3" presStyleIdx="1" presStyleCnt="2">
        <dgm:presLayoutVars>
          <dgm:chPref val="3"/>
        </dgm:presLayoutVars>
      </dgm:prSet>
      <dgm:spPr/>
    </dgm:pt>
    <dgm:pt modelId="{528C21A2-5484-4DEF-B648-5B80BD6F1447}" type="pres">
      <dgm:prSet presAssocID="{ECD4A52D-0D17-4DDD-B373-C43DAB615044}" presName="level3hierChild" presStyleCnt="0"/>
      <dgm:spPr/>
    </dgm:pt>
    <dgm:pt modelId="{DCD2635F-247A-4B56-8A9F-CF6633EEE3F1}" type="pres">
      <dgm:prSet presAssocID="{DB36BDDF-9525-45A7-9336-94CFA4768030}" presName="root1" presStyleCnt="0"/>
      <dgm:spPr/>
    </dgm:pt>
    <dgm:pt modelId="{BBB56667-7A28-416C-BC7A-31DD6ADF91AF}" type="pres">
      <dgm:prSet presAssocID="{DB36BDDF-9525-45A7-9336-94CFA4768030}" presName="LevelOneTextNode" presStyleLbl="node0" presStyleIdx="1" presStyleCnt="2">
        <dgm:presLayoutVars>
          <dgm:chPref val="3"/>
        </dgm:presLayoutVars>
      </dgm:prSet>
      <dgm:spPr/>
    </dgm:pt>
    <dgm:pt modelId="{41E301AE-428D-44BC-9A15-65CCA8B5D474}" type="pres">
      <dgm:prSet presAssocID="{DB36BDDF-9525-45A7-9336-94CFA4768030}" presName="level2hierChild" presStyleCnt="0"/>
      <dgm:spPr/>
    </dgm:pt>
    <dgm:pt modelId="{786A6E63-5EBA-412B-8136-D1A4F9E5AA59}" type="pres">
      <dgm:prSet presAssocID="{6C9395C8-BD87-4B5B-85C0-C2D3F22E13AB}" presName="conn2-1" presStyleLbl="parChTrans1D2" presStyleIdx="1" presStyleCnt="4"/>
      <dgm:spPr/>
    </dgm:pt>
    <dgm:pt modelId="{A48B6D09-275D-40A4-BA7E-BE4408DE2F0A}" type="pres">
      <dgm:prSet presAssocID="{6C9395C8-BD87-4B5B-85C0-C2D3F22E13AB}" presName="connTx" presStyleLbl="parChTrans1D2" presStyleIdx="1" presStyleCnt="4"/>
      <dgm:spPr/>
    </dgm:pt>
    <dgm:pt modelId="{44BAC08D-25CE-4122-B03B-0BDDDDE369A8}" type="pres">
      <dgm:prSet presAssocID="{AD95DF90-42F4-4258-8FD1-0E442D8BC7DC}" presName="root2" presStyleCnt="0"/>
      <dgm:spPr/>
    </dgm:pt>
    <dgm:pt modelId="{13F1101D-1E27-4331-895B-AF9F52540AC7}" type="pres">
      <dgm:prSet presAssocID="{AD95DF90-42F4-4258-8FD1-0E442D8BC7DC}" presName="LevelTwoTextNode" presStyleLbl="node2" presStyleIdx="1" presStyleCnt="4">
        <dgm:presLayoutVars>
          <dgm:chPref val="3"/>
        </dgm:presLayoutVars>
      </dgm:prSet>
      <dgm:spPr/>
    </dgm:pt>
    <dgm:pt modelId="{3B131267-A01E-4DDA-B15E-AA93BC5C8A9C}" type="pres">
      <dgm:prSet presAssocID="{AD95DF90-42F4-4258-8FD1-0E442D8BC7DC}" presName="level3hierChild" presStyleCnt="0"/>
      <dgm:spPr/>
    </dgm:pt>
    <dgm:pt modelId="{436337F2-1408-4260-B3F7-DCD3F89216DD}" type="pres">
      <dgm:prSet presAssocID="{E5FB7A28-34E1-49BC-AAFB-B723EE21A432}" presName="conn2-1" presStyleLbl="parChTrans1D2" presStyleIdx="2" presStyleCnt="4"/>
      <dgm:spPr/>
    </dgm:pt>
    <dgm:pt modelId="{15441FC1-E36D-4861-A2DF-921D3E0BEBE4}" type="pres">
      <dgm:prSet presAssocID="{E5FB7A28-34E1-49BC-AAFB-B723EE21A432}" presName="connTx" presStyleLbl="parChTrans1D2" presStyleIdx="2" presStyleCnt="4"/>
      <dgm:spPr/>
    </dgm:pt>
    <dgm:pt modelId="{DF4AFDB7-9943-4A58-B1DA-6F1A88435208}" type="pres">
      <dgm:prSet presAssocID="{3EE5E361-5116-4B13-A4BC-4FE4BD11E581}" presName="root2" presStyleCnt="0"/>
      <dgm:spPr/>
    </dgm:pt>
    <dgm:pt modelId="{52D49AB1-80AF-4557-8D94-294C5E18522F}" type="pres">
      <dgm:prSet presAssocID="{3EE5E361-5116-4B13-A4BC-4FE4BD11E581}" presName="LevelTwoTextNode" presStyleLbl="node2" presStyleIdx="2" presStyleCnt="4">
        <dgm:presLayoutVars>
          <dgm:chPref val="3"/>
        </dgm:presLayoutVars>
      </dgm:prSet>
      <dgm:spPr/>
    </dgm:pt>
    <dgm:pt modelId="{5D2C541E-59EE-49CE-A40D-A8A82C63B9BB}" type="pres">
      <dgm:prSet presAssocID="{3EE5E361-5116-4B13-A4BC-4FE4BD11E581}" presName="level3hierChild" presStyleCnt="0"/>
      <dgm:spPr/>
    </dgm:pt>
    <dgm:pt modelId="{9368944C-6F1B-47FB-8B00-E8100502C985}" type="pres">
      <dgm:prSet presAssocID="{D82D96AD-7BC5-489B-9EEF-165EB0D5AA0F}" presName="conn2-1" presStyleLbl="parChTrans1D2" presStyleIdx="3" presStyleCnt="4"/>
      <dgm:spPr/>
    </dgm:pt>
    <dgm:pt modelId="{FC03E19D-C61D-4CFE-86FE-FB9BA35803DB}" type="pres">
      <dgm:prSet presAssocID="{D82D96AD-7BC5-489B-9EEF-165EB0D5AA0F}" presName="connTx" presStyleLbl="parChTrans1D2" presStyleIdx="3" presStyleCnt="4"/>
      <dgm:spPr/>
    </dgm:pt>
    <dgm:pt modelId="{F7FA28F3-C982-493D-B9E6-EE23FBE7C2F0}" type="pres">
      <dgm:prSet presAssocID="{40D0EBB5-B596-4335-8159-1711F3925938}" presName="root2" presStyleCnt="0"/>
      <dgm:spPr/>
    </dgm:pt>
    <dgm:pt modelId="{D8E91994-00F5-4558-A057-7DE54E71561B}" type="pres">
      <dgm:prSet presAssocID="{40D0EBB5-B596-4335-8159-1711F3925938}" presName="LevelTwoTextNode" presStyleLbl="node2" presStyleIdx="3" presStyleCnt="4">
        <dgm:presLayoutVars>
          <dgm:chPref val="3"/>
        </dgm:presLayoutVars>
      </dgm:prSet>
      <dgm:spPr/>
    </dgm:pt>
    <dgm:pt modelId="{AB5EA115-5CBD-4977-A844-B9CAFBA11C95}" type="pres">
      <dgm:prSet presAssocID="{40D0EBB5-B596-4335-8159-1711F3925938}" presName="level3hierChild" presStyleCnt="0"/>
      <dgm:spPr/>
    </dgm:pt>
  </dgm:ptLst>
  <dgm:cxnLst>
    <dgm:cxn modelId="{E3262C07-AFB7-4438-9F50-3DA9045BFDB0}" type="presOf" srcId="{6C9395C8-BD87-4B5B-85C0-C2D3F22E13AB}" destId="{A48B6D09-275D-40A4-BA7E-BE4408DE2F0A}" srcOrd="1" destOrd="0" presId="urn:microsoft.com/office/officeart/2005/8/layout/hierarchy2"/>
    <dgm:cxn modelId="{6906D108-810B-453F-926E-F9119FF5877D}" type="presOf" srcId="{D82D96AD-7BC5-489B-9EEF-165EB0D5AA0F}" destId="{FC03E19D-C61D-4CFE-86FE-FB9BA35803DB}" srcOrd="1" destOrd="0" presId="urn:microsoft.com/office/officeart/2005/8/layout/hierarchy2"/>
    <dgm:cxn modelId="{E1C4F431-3CC4-4551-969F-0746C1A555C8}" type="presOf" srcId="{6C9395C8-BD87-4B5B-85C0-C2D3F22E13AB}" destId="{786A6E63-5EBA-412B-8136-D1A4F9E5AA59}" srcOrd="0" destOrd="0" presId="urn:microsoft.com/office/officeart/2005/8/layout/hierarchy2"/>
    <dgm:cxn modelId="{9AC4FC3F-EBD2-4116-B1A0-C60CCC0353C3}" srcId="{7801F9B0-2BF1-415E-BBEF-B2BA25FD8B8F}" destId="{ECD4A52D-0D17-4DDD-B373-C43DAB615044}" srcOrd="1" destOrd="0" parTransId="{DD791992-5417-4361-BBFA-4B353CAA2BE5}" sibTransId="{F952D1F9-A00F-4E9C-A24E-EF89B98F3856}"/>
    <dgm:cxn modelId="{639E1C40-D1FA-46CA-AB79-6148D91BB509}" srcId="{F80FA222-B6E5-4EA7-A77D-30DF94B71AF4}" destId="{7801F9B0-2BF1-415E-BBEF-B2BA25FD8B8F}" srcOrd="0" destOrd="0" parTransId="{0729A217-8FC2-4B40-8718-6D3F12AC2970}" sibTransId="{F86C4DEF-83A5-496C-A007-1D77577E3822}"/>
    <dgm:cxn modelId="{9F7D8A63-BBCD-4515-BA59-0EA5CE0139DE}" srcId="{DB36BDDF-9525-45A7-9336-94CFA4768030}" destId="{3EE5E361-5116-4B13-A4BC-4FE4BD11E581}" srcOrd="1" destOrd="0" parTransId="{E5FB7A28-34E1-49BC-AAFB-B723EE21A432}" sibTransId="{B986AA35-2CAD-457A-AD2E-B7475EC5EC0D}"/>
    <dgm:cxn modelId="{32C9DA47-AA61-467B-A62A-F5F7DD600F5D}" type="presOf" srcId="{DD791992-5417-4361-BBFA-4B353CAA2BE5}" destId="{9CB732E5-904F-4E8D-A741-013B22B702BD}" srcOrd="1" destOrd="0" presId="urn:microsoft.com/office/officeart/2005/8/layout/hierarchy2"/>
    <dgm:cxn modelId="{92F79068-6894-4AC0-942D-345CAAC4FBB6}" type="presOf" srcId="{DA5828A6-1AAB-4BBF-B0D9-A6745C4A54F8}" destId="{444DDE91-0008-4F0B-BC8F-D75C916941D6}" srcOrd="0" destOrd="0" presId="urn:microsoft.com/office/officeart/2005/8/layout/hierarchy2"/>
    <dgm:cxn modelId="{E8237149-1B35-4ECA-B59E-15C70119DD04}" type="presOf" srcId="{3EE5E361-5116-4B13-A4BC-4FE4BD11E581}" destId="{52D49AB1-80AF-4557-8D94-294C5E18522F}" srcOrd="0" destOrd="0" presId="urn:microsoft.com/office/officeart/2005/8/layout/hierarchy2"/>
    <dgm:cxn modelId="{978FD24F-1A83-4BFC-8CCC-C748876FCC78}" type="presOf" srcId="{2E9C0DCE-9490-478F-8DDC-44059E28DF3C}" destId="{21AF64D3-6362-4489-9BF5-B229F565ABD0}" srcOrd="0" destOrd="0" presId="urn:microsoft.com/office/officeart/2005/8/layout/hierarchy2"/>
    <dgm:cxn modelId="{0C4DC651-1268-4006-B4EA-06B7049A928F}" type="presOf" srcId="{F80FA222-B6E5-4EA7-A77D-30DF94B71AF4}" destId="{32D11862-310B-495E-91D7-4378F657F31B}" srcOrd="0" destOrd="0" presId="urn:microsoft.com/office/officeart/2005/8/layout/hierarchy2"/>
    <dgm:cxn modelId="{8A21627D-7A77-46B4-A22A-631C19ABEC7D}" srcId="{7801F9B0-2BF1-415E-BBEF-B2BA25FD8B8F}" destId="{2E9C0DCE-9490-478F-8DDC-44059E28DF3C}" srcOrd="0" destOrd="0" parTransId="{59AFABE0-E354-4146-8DD8-134950DC605B}" sibTransId="{920502C0-8B28-4239-A601-F7667552C050}"/>
    <dgm:cxn modelId="{1D7EE286-EAF4-4BA8-B66B-DC3F392C2E51}" srcId="{DA5828A6-1AAB-4BBF-B0D9-A6745C4A54F8}" destId="{DB36BDDF-9525-45A7-9336-94CFA4768030}" srcOrd="1" destOrd="0" parTransId="{C004B38E-F33E-4C85-A176-C5982FBCCA32}" sibTransId="{3FD9F441-19DB-4C9D-8565-D15BEA517A8D}"/>
    <dgm:cxn modelId="{0474EB87-32B3-4808-AE85-7A31C412E6F3}" type="presOf" srcId="{59AFABE0-E354-4146-8DD8-134950DC605B}" destId="{E049E1E4-FF12-4CA6-929C-FF2CDFF01B75}" srcOrd="1" destOrd="0" presId="urn:microsoft.com/office/officeart/2005/8/layout/hierarchy2"/>
    <dgm:cxn modelId="{E2DB7E8C-6D88-403B-BF08-7F26CA96115B}" type="presOf" srcId="{AD95DF90-42F4-4258-8FD1-0E442D8BC7DC}" destId="{13F1101D-1E27-4331-895B-AF9F52540AC7}" srcOrd="0" destOrd="0" presId="urn:microsoft.com/office/officeart/2005/8/layout/hierarchy2"/>
    <dgm:cxn modelId="{45FDC39A-A9F2-43F5-AE94-E76D42FD7A84}" type="presOf" srcId="{0729A217-8FC2-4B40-8718-6D3F12AC2970}" destId="{9393361F-A429-4CF6-A8D1-937699D4C30F}" srcOrd="0" destOrd="0" presId="urn:microsoft.com/office/officeart/2005/8/layout/hierarchy2"/>
    <dgm:cxn modelId="{CE95F6AD-8398-4974-8C11-4B9A15E2E834}" type="presOf" srcId="{0729A217-8FC2-4B40-8718-6D3F12AC2970}" destId="{FF5C6154-BF4E-4B90-9EAC-517F87CE8546}" srcOrd="1" destOrd="0" presId="urn:microsoft.com/office/officeart/2005/8/layout/hierarchy2"/>
    <dgm:cxn modelId="{1BBC2EB7-8CD8-4D04-827E-A4EA9CB9820E}" type="presOf" srcId="{D82D96AD-7BC5-489B-9EEF-165EB0D5AA0F}" destId="{9368944C-6F1B-47FB-8B00-E8100502C985}" srcOrd="0" destOrd="0" presId="urn:microsoft.com/office/officeart/2005/8/layout/hierarchy2"/>
    <dgm:cxn modelId="{99DC7CB8-3277-4BDF-A622-1778CF5CAE34}" type="presOf" srcId="{DB36BDDF-9525-45A7-9336-94CFA4768030}" destId="{BBB56667-7A28-416C-BC7A-31DD6ADF91AF}" srcOrd="0" destOrd="0" presId="urn:microsoft.com/office/officeart/2005/8/layout/hierarchy2"/>
    <dgm:cxn modelId="{7A510ABE-FC60-4D6D-9285-72EF75FFE68B}" type="presOf" srcId="{40D0EBB5-B596-4335-8159-1711F3925938}" destId="{D8E91994-00F5-4558-A057-7DE54E71561B}" srcOrd="0" destOrd="0" presId="urn:microsoft.com/office/officeart/2005/8/layout/hierarchy2"/>
    <dgm:cxn modelId="{714713BF-25A0-4FC9-B8CA-E71E02D87F06}" type="presOf" srcId="{59AFABE0-E354-4146-8DD8-134950DC605B}" destId="{A4307E24-86FF-411B-8435-9716064B30A8}" srcOrd="0" destOrd="0" presId="urn:microsoft.com/office/officeart/2005/8/layout/hierarchy2"/>
    <dgm:cxn modelId="{4B7F31C8-A431-42E7-9611-A80EE3315AA5}" type="presOf" srcId="{7801F9B0-2BF1-415E-BBEF-B2BA25FD8B8F}" destId="{C6039FBE-A72B-4ABD-BDFC-84D062F5D787}" srcOrd="0" destOrd="0" presId="urn:microsoft.com/office/officeart/2005/8/layout/hierarchy2"/>
    <dgm:cxn modelId="{512227E0-AB03-48BA-ACF9-874D3E787393}" type="presOf" srcId="{E5FB7A28-34E1-49BC-AAFB-B723EE21A432}" destId="{436337F2-1408-4260-B3F7-DCD3F89216DD}" srcOrd="0" destOrd="0" presId="urn:microsoft.com/office/officeart/2005/8/layout/hierarchy2"/>
    <dgm:cxn modelId="{C804CDE0-AA10-4672-871F-384BED36AD91}" type="presOf" srcId="{E5FB7A28-34E1-49BC-AAFB-B723EE21A432}" destId="{15441FC1-E36D-4861-A2DF-921D3E0BEBE4}" srcOrd="1" destOrd="0" presId="urn:microsoft.com/office/officeart/2005/8/layout/hierarchy2"/>
    <dgm:cxn modelId="{7EDEE4EA-56AA-4581-81C2-1367D1D43C3C}" srcId="{DB36BDDF-9525-45A7-9336-94CFA4768030}" destId="{AD95DF90-42F4-4258-8FD1-0E442D8BC7DC}" srcOrd="0" destOrd="0" parTransId="{6C9395C8-BD87-4B5B-85C0-C2D3F22E13AB}" sibTransId="{D5750B35-93A0-4CC2-BE87-E78A6A5365EE}"/>
    <dgm:cxn modelId="{044FF8EB-1BF9-4809-A8F6-3CDEC2D9E0FC}" type="presOf" srcId="{DD791992-5417-4361-BBFA-4B353CAA2BE5}" destId="{1A359695-7274-4975-BAF0-3676D0BF5129}" srcOrd="0" destOrd="0" presId="urn:microsoft.com/office/officeart/2005/8/layout/hierarchy2"/>
    <dgm:cxn modelId="{D2654BF5-AC1B-4899-952A-B1D1931AED49}" srcId="{DB36BDDF-9525-45A7-9336-94CFA4768030}" destId="{40D0EBB5-B596-4335-8159-1711F3925938}" srcOrd="2" destOrd="0" parTransId="{D82D96AD-7BC5-489B-9EEF-165EB0D5AA0F}" sibTransId="{F7EECC25-3246-4F47-A997-E520DEB99E1D}"/>
    <dgm:cxn modelId="{A779E6F6-4294-4B14-B05C-99C69C8787AE}" srcId="{DA5828A6-1AAB-4BBF-B0D9-A6745C4A54F8}" destId="{F80FA222-B6E5-4EA7-A77D-30DF94B71AF4}" srcOrd="0" destOrd="0" parTransId="{1A9C659D-3AED-4871-A300-C9845024F49A}" sibTransId="{902F3685-3D8A-4962-9378-8684426303D2}"/>
    <dgm:cxn modelId="{138B11FA-180F-4D05-A52A-E45B51F2AF9D}" type="presOf" srcId="{ECD4A52D-0D17-4DDD-B373-C43DAB615044}" destId="{607CA304-9E73-4205-B475-F58C1DEC6CD3}" srcOrd="0" destOrd="0" presId="urn:microsoft.com/office/officeart/2005/8/layout/hierarchy2"/>
    <dgm:cxn modelId="{2F525EA2-DBFB-43FA-8A7F-92F725D0BC01}" type="presParOf" srcId="{444DDE91-0008-4F0B-BC8F-D75C916941D6}" destId="{D0BE82F8-3FAE-4410-B5EE-9775B8DF815E}" srcOrd="0" destOrd="0" presId="urn:microsoft.com/office/officeart/2005/8/layout/hierarchy2"/>
    <dgm:cxn modelId="{CC095898-1E3C-4537-9D48-50AD33DAED64}" type="presParOf" srcId="{D0BE82F8-3FAE-4410-B5EE-9775B8DF815E}" destId="{32D11862-310B-495E-91D7-4378F657F31B}" srcOrd="0" destOrd="0" presId="urn:microsoft.com/office/officeart/2005/8/layout/hierarchy2"/>
    <dgm:cxn modelId="{269B6960-AB31-4956-8E3E-A5B80916579E}" type="presParOf" srcId="{D0BE82F8-3FAE-4410-B5EE-9775B8DF815E}" destId="{D9849196-5076-4D0F-884E-D31173AFEE4F}" srcOrd="1" destOrd="0" presId="urn:microsoft.com/office/officeart/2005/8/layout/hierarchy2"/>
    <dgm:cxn modelId="{C4172069-7F0B-4045-8BDD-587ECF2C87BE}" type="presParOf" srcId="{D9849196-5076-4D0F-884E-D31173AFEE4F}" destId="{9393361F-A429-4CF6-A8D1-937699D4C30F}" srcOrd="0" destOrd="0" presId="urn:microsoft.com/office/officeart/2005/8/layout/hierarchy2"/>
    <dgm:cxn modelId="{3AB808B6-F75A-4359-9663-83BC9100E6B6}" type="presParOf" srcId="{9393361F-A429-4CF6-A8D1-937699D4C30F}" destId="{FF5C6154-BF4E-4B90-9EAC-517F87CE8546}" srcOrd="0" destOrd="0" presId="urn:microsoft.com/office/officeart/2005/8/layout/hierarchy2"/>
    <dgm:cxn modelId="{C457CCDA-A577-42AD-8C72-B8B941348B89}" type="presParOf" srcId="{D9849196-5076-4D0F-884E-D31173AFEE4F}" destId="{8A35695A-87E6-4A5C-B17A-D57D67212BBC}" srcOrd="1" destOrd="0" presId="urn:microsoft.com/office/officeart/2005/8/layout/hierarchy2"/>
    <dgm:cxn modelId="{45577185-7F88-4E69-8278-68944962762A}" type="presParOf" srcId="{8A35695A-87E6-4A5C-B17A-D57D67212BBC}" destId="{C6039FBE-A72B-4ABD-BDFC-84D062F5D787}" srcOrd="0" destOrd="0" presId="urn:microsoft.com/office/officeart/2005/8/layout/hierarchy2"/>
    <dgm:cxn modelId="{1B7C1E79-F7B9-44C8-9C43-5F0CD28A629A}" type="presParOf" srcId="{8A35695A-87E6-4A5C-B17A-D57D67212BBC}" destId="{B45BE46C-B459-400D-A57A-6C40E717183E}" srcOrd="1" destOrd="0" presId="urn:microsoft.com/office/officeart/2005/8/layout/hierarchy2"/>
    <dgm:cxn modelId="{70A66194-8DCA-4843-ABE9-F0A59D1B71A2}" type="presParOf" srcId="{B45BE46C-B459-400D-A57A-6C40E717183E}" destId="{A4307E24-86FF-411B-8435-9716064B30A8}" srcOrd="0" destOrd="0" presId="urn:microsoft.com/office/officeart/2005/8/layout/hierarchy2"/>
    <dgm:cxn modelId="{3C9E340D-C4DB-475C-90BA-86A6F46D175B}" type="presParOf" srcId="{A4307E24-86FF-411B-8435-9716064B30A8}" destId="{E049E1E4-FF12-4CA6-929C-FF2CDFF01B75}" srcOrd="0" destOrd="0" presId="urn:microsoft.com/office/officeart/2005/8/layout/hierarchy2"/>
    <dgm:cxn modelId="{4AC776A9-A10E-4DF4-932D-259D36F6B0FB}" type="presParOf" srcId="{B45BE46C-B459-400D-A57A-6C40E717183E}" destId="{7D1ED5DE-6E19-4C03-8919-B6DEAEE8E2A0}" srcOrd="1" destOrd="0" presId="urn:microsoft.com/office/officeart/2005/8/layout/hierarchy2"/>
    <dgm:cxn modelId="{54895101-935D-4AC0-BA87-A40E118F6410}" type="presParOf" srcId="{7D1ED5DE-6E19-4C03-8919-B6DEAEE8E2A0}" destId="{21AF64D3-6362-4489-9BF5-B229F565ABD0}" srcOrd="0" destOrd="0" presId="urn:microsoft.com/office/officeart/2005/8/layout/hierarchy2"/>
    <dgm:cxn modelId="{CC715178-2CBE-4515-A3F3-1D267A3C87E0}" type="presParOf" srcId="{7D1ED5DE-6E19-4C03-8919-B6DEAEE8E2A0}" destId="{C313C362-173C-43EF-B5CE-161800E55ABB}" srcOrd="1" destOrd="0" presId="urn:microsoft.com/office/officeart/2005/8/layout/hierarchy2"/>
    <dgm:cxn modelId="{3F54B59E-31EE-4D61-B33D-BE99D3C10406}" type="presParOf" srcId="{B45BE46C-B459-400D-A57A-6C40E717183E}" destId="{1A359695-7274-4975-BAF0-3676D0BF5129}" srcOrd="2" destOrd="0" presId="urn:microsoft.com/office/officeart/2005/8/layout/hierarchy2"/>
    <dgm:cxn modelId="{7AF8A537-D38F-45AE-B37D-4D1308D032BB}" type="presParOf" srcId="{1A359695-7274-4975-BAF0-3676D0BF5129}" destId="{9CB732E5-904F-4E8D-A741-013B22B702BD}" srcOrd="0" destOrd="0" presId="urn:microsoft.com/office/officeart/2005/8/layout/hierarchy2"/>
    <dgm:cxn modelId="{F0EAE004-759B-41B6-B150-B08FC535BC97}" type="presParOf" srcId="{B45BE46C-B459-400D-A57A-6C40E717183E}" destId="{29526C6D-88CA-4638-8209-A4B97F563D21}" srcOrd="3" destOrd="0" presId="urn:microsoft.com/office/officeart/2005/8/layout/hierarchy2"/>
    <dgm:cxn modelId="{323A2EDF-7108-4C65-9B9D-9CC8A1D0AFA9}" type="presParOf" srcId="{29526C6D-88CA-4638-8209-A4B97F563D21}" destId="{607CA304-9E73-4205-B475-F58C1DEC6CD3}" srcOrd="0" destOrd="0" presId="urn:microsoft.com/office/officeart/2005/8/layout/hierarchy2"/>
    <dgm:cxn modelId="{09036C76-B77D-45F4-A134-716B5A394133}" type="presParOf" srcId="{29526C6D-88CA-4638-8209-A4B97F563D21}" destId="{528C21A2-5484-4DEF-B648-5B80BD6F1447}" srcOrd="1" destOrd="0" presId="urn:microsoft.com/office/officeart/2005/8/layout/hierarchy2"/>
    <dgm:cxn modelId="{7ABBB3D6-2B2E-49D7-92A0-E05EC38A556B}" type="presParOf" srcId="{444DDE91-0008-4F0B-BC8F-D75C916941D6}" destId="{DCD2635F-247A-4B56-8A9F-CF6633EEE3F1}" srcOrd="1" destOrd="0" presId="urn:microsoft.com/office/officeart/2005/8/layout/hierarchy2"/>
    <dgm:cxn modelId="{C5AF1E47-0902-4DE9-85CF-6F40AAF260D8}" type="presParOf" srcId="{DCD2635F-247A-4B56-8A9F-CF6633EEE3F1}" destId="{BBB56667-7A28-416C-BC7A-31DD6ADF91AF}" srcOrd="0" destOrd="0" presId="urn:microsoft.com/office/officeart/2005/8/layout/hierarchy2"/>
    <dgm:cxn modelId="{B5AD2489-708F-4BAF-8B3C-D3E8B47FF6BE}" type="presParOf" srcId="{DCD2635F-247A-4B56-8A9F-CF6633EEE3F1}" destId="{41E301AE-428D-44BC-9A15-65CCA8B5D474}" srcOrd="1" destOrd="0" presId="urn:microsoft.com/office/officeart/2005/8/layout/hierarchy2"/>
    <dgm:cxn modelId="{23DD43F2-C661-4768-98F0-C28A513C71AF}" type="presParOf" srcId="{41E301AE-428D-44BC-9A15-65CCA8B5D474}" destId="{786A6E63-5EBA-412B-8136-D1A4F9E5AA59}" srcOrd="0" destOrd="0" presId="urn:microsoft.com/office/officeart/2005/8/layout/hierarchy2"/>
    <dgm:cxn modelId="{E87EB9F9-335D-4C6F-9304-6D7F58DB238C}" type="presParOf" srcId="{786A6E63-5EBA-412B-8136-D1A4F9E5AA59}" destId="{A48B6D09-275D-40A4-BA7E-BE4408DE2F0A}" srcOrd="0" destOrd="0" presId="urn:microsoft.com/office/officeart/2005/8/layout/hierarchy2"/>
    <dgm:cxn modelId="{20EBCFF8-D1E4-453A-8140-2F154C653F85}" type="presParOf" srcId="{41E301AE-428D-44BC-9A15-65CCA8B5D474}" destId="{44BAC08D-25CE-4122-B03B-0BDDDDE369A8}" srcOrd="1" destOrd="0" presId="urn:microsoft.com/office/officeart/2005/8/layout/hierarchy2"/>
    <dgm:cxn modelId="{006402E5-DBC1-4D6B-B63B-89EA66E8AF64}" type="presParOf" srcId="{44BAC08D-25CE-4122-B03B-0BDDDDE369A8}" destId="{13F1101D-1E27-4331-895B-AF9F52540AC7}" srcOrd="0" destOrd="0" presId="urn:microsoft.com/office/officeart/2005/8/layout/hierarchy2"/>
    <dgm:cxn modelId="{39CD7B51-D808-4561-BD56-60E5A5A6F036}" type="presParOf" srcId="{44BAC08D-25CE-4122-B03B-0BDDDDE369A8}" destId="{3B131267-A01E-4DDA-B15E-AA93BC5C8A9C}" srcOrd="1" destOrd="0" presId="urn:microsoft.com/office/officeart/2005/8/layout/hierarchy2"/>
    <dgm:cxn modelId="{0F6B211B-5E49-4741-9673-6F5473665AFF}" type="presParOf" srcId="{41E301AE-428D-44BC-9A15-65CCA8B5D474}" destId="{436337F2-1408-4260-B3F7-DCD3F89216DD}" srcOrd="2" destOrd="0" presId="urn:microsoft.com/office/officeart/2005/8/layout/hierarchy2"/>
    <dgm:cxn modelId="{DCA40B41-EF23-498D-8BA3-D5BEC1067BEF}" type="presParOf" srcId="{436337F2-1408-4260-B3F7-DCD3F89216DD}" destId="{15441FC1-E36D-4861-A2DF-921D3E0BEBE4}" srcOrd="0" destOrd="0" presId="urn:microsoft.com/office/officeart/2005/8/layout/hierarchy2"/>
    <dgm:cxn modelId="{2D22757C-E0D2-4729-B7A5-A63F88301E76}" type="presParOf" srcId="{41E301AE-428D-44BC-9A15-65CCA8B5D474}" destId="{DF4AFDB7-9943-4A58-B1DA-6F1A88435208}" srcOrd="3" destOrd="0" presId="urn:microsoft.com/office/officeart/2005/8/layout/hierarchy2"/>
    <dgm:cxn modelId="{C4A23BDD-B990-4BDB-84A0-C67CF1A5A332}" type="presParOf" srcId="{DF4AFDB7-9943-4A58-B1DA-6F1A88435208}" destId="{52D49AB1-80AF-4557-8D94-294C5E18522F}" srcOrd="0" destOrd="0" presId="urn:microsoft.com/office/officeart/2005/8/layout/hierarchy2"/>
    <dgm:cxn modelId="{667EFF80-BB72-4296-A6C2-C7F5887D1B67}" type="presParOf" srcId="{DF4AFDB7-9943-4A58-B1DA-6F1A88435208}" destId="{5D2C541E-59EE-49CE-A40D-A8A82C63B9BB}" srcOrd="1" destOrd="0" presId="urn:microsoft.com/office/officeart/2005/8/layout/hierarchy2"/>
    <dgm:cxn modelId="{D16ABF45-6663-497D-BA4B-1B8A9ED75BC1}" type="presParOf" srcId="{41E301AE-428D-44BC-9A15-65CCA8B5D474}" destId="{9368944C-6F1B-47FB-8B00-E8100502C985}" srcOrd="4" destOrd="0" presId="urn:microsoft.com/office/officeart/2005/8/layout/hierarchy2"/>
    <dgm:cxn modelId="{C456A375-929E-417B-8FDA-7B9F0EEE6C90}" type="presParOf" srcId="{9368944C-6F1B-47FB-8B00-E8100502C985}" destId="{FC03E19D-C61D-4CFE-86FE-FB9BA35803DB}" srcOrd="0" destOrd="0" presId="urn:microsoft.com/office/officeart/2005/8/layout/hierarchy2"/>
    <dgm:cxn modelId="{60DBBC81-5060-490E-A33A-B4EA3419A9A0}" type="presParOf" srcId="{41E301AE-428D-44BC-9A15-65CCA8B5D474}" destId="{F7FA28F3-C982-493D-B9E6-EE23FBE7C2F0}" srcOrd="5" destOrd="0" presId="urn:microsoft.com/office/officeart/2005/8/layout/hierarchy2"/>
    <dgm:cxn modelId="{946DA078-86DF-411F-B1D0-79EC7C3AE3AB}" type="presParOf" srcId="{F7FA28F3-C982-493D-B9E6-EE23FBE7C2F0}" destId="{D8E91994-00F5-4558-A057-7DE54E71561B}" srcOrd="0" destOrd="0" presId="urn:microsoft.com/office/officeart/2005/8/layout/hierarchy2"/>
    <dgm:cxn modelId="{B252BF24-5DB6-4354-9FF0-82023C88C96C}" type="presParOf" srcId="{F7FA28F3-C982-493D-B9E6-EE23FBE7C2F0}" destId="{AB5EA115-5CBD-4977-A844-B9CAFBA11C95}"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73CB73-DE3C-4571-94A9-0160A6BF9F3A}" type="doc">
      <dgm:prSet loTypeId="urn:microsoft.com/office/officeart/2005/8/layout/orgChart1" loCatId="hierarchy" qsTypeId="urn:microsoft.com/office/officeart/2005/8/quickstyle/3d3" qsCatId="3D" csTypeId="urn:microsoft.com/office/officeart/2005/8/colors/colorful2" csCatId="colorful" phldr="1"/>
      <dgm:spPr/>
      <dgm:t>
        <a:bodyPr/>
        <a:lstStyle/>
        <a:p>
          <a:endParaRPr lang="fr-FR"/>
        </a:p>
      </dgm:t>
    </dgm:pt>
    <dgm:pt modelId="{FB0B0ADD-32CE-4C8E-B730-59726EB5780C}">
      <dgm:prSet phldrT="[Texte]"/>
      <dgm:spPr/>
      <dgm:t>
        <a:bodyPr/>
        <a:lstStyle/>
        <a:p>
          <a:r>
            <a:rPr lang="fr-FR" dirty="0"/>
            <a:t>Séquence de 3 semaines</a:t>
          </a:r>
        </a:p>
      </dgm:t>
    </dgm:pt>
    <dgm:pt modelId="{BFE581F7-2A5A-4F54-BDD9-36318704FD19}" type="parTrans" cxnId="{AFA90182-4174-43AB-9173-73BD9BB54613}">
      <dgm:prSet/>
      <dgm:spPr/>
      <dgm:t>
        <a:bodyPr/>
        <a:lstStyle/>
        <a:p>
          <a:endParaRPr lang="fr-FR"/>
        </a:p>
      </dgm:t>
    </dgm:pt>
    <dgm:pt modelId="{AD8EDDD2-50B1-457E-8DD0-97926CE05071}" type="sibTrans" cxnId="{AFA90182-4174-43AB-9173-73BD9BB54613}">
      <dgm:prSet/>
      <dgm:spPr/>
      <dgm:t>
        <a:bodyPr/>
        <a:lstStyle/>
        <a:p>
          <a:endParaRPr lang="fr-FR"/>
        </a:p>
      </dgm:t>
    </dgm:pt>
    <dgm:pt modelId="{3074C998-39AA-4C39-A3BA-E33674965087}">
      <dgm:prSet phldrT="[Texte]"/>
      <dgm:spPr/>
      <dgm:t>
        <a:bodyPr/>
        <a:lstStyle/>
        <a:p>
          <a:r>
            <a:rPr lang="fr-FR" dirty="0"/>
            <a:t>Partie SIN</a:t>
          </a:r>
        </a:p>
      </dgm:t>
    </dgm:pt>
    <dgm:pt modelId="{9E96DEF6-0984-447F-A239-9DA6854DAB34}" type="parTrans" cxnId="{C0EA9A37-35CA-45D5-8080-54CC5457E162}">
      <dgm:prSet/>
      <dgm:spPr/>
      <dgm:t>
        <a:bodyPr/>
        <a:lstStyle/>
        <a:p>
          <a:endParaRPr lang="fr-FR"/>
        </a:p>
      </dgm:t>
    </dgm:pt>
    <dgm:pt modelId="{F8EEB96A-BCE4-4815-843F-7DCABE0ABFBC}" type="sibTrans" cxnId="{C0EA9A37-35CA-45D5-8080-54CC5457E162}">
      <dgm:prSet/>
      <dgm:spPr/>
      <dgm:t>
        <a:bodyPr/>
        <a:lstStyle/>
        <a:p>
          <a:endParaRPr lang="fr-FR"/>
        </a:p>
      </dgm:t>
    </dgm:pt>
    <dgm:pt modelId="{B54E5178-A4DC-41BA-9915-9BA8D3590252}">
      <dgm:prSet phldrT="[Texte]"/>
      <dgm:spPr/>
      <dgm:t>
        <a:bodyPr/>
        <a:lstStyle/>
        <a:p>
          <a:r>
            <a:rPr lang="fr-FR" dirty="0"/>
            <a:t>Partie ITEC</a:t>
          </a:r>
        </a:p>
      </dgm:t>
    </dgm:pt>
    <dgm:pt modelId="{9764F0AE-1A08-4756-B33C-9982525FAF1F}" type="parTrans" cxnId="{70BCDD6F-0CAD-47A4-A542-3F957E868247}">
      <dgm:prSet/>
      <dgm:spPr/>
      <dgm:t>
        <a:bodyPr/>
        <a:lstStyle/>
        <a:p>
          <a:endParaRPr lang="fr-FR"/>
        </a:p>
      </dgm:t>
    </dgm:pt>
    <dgm:pt modelId="{F17010B4-085D-4F7C-AFEB-60D55A66759D}" type="sibTrans" cxnId="{70BCDD6F-0CAD-47A4-A542-3F957E868247}">
      <dgm:prSet/>
      <dgm:spPr/>
      <dgm:t>
        <a:bodyPr/>
        <a:lstStyle/>
        <a:p>
          <a:endParaRPr lang="fr-FR"/>
        </a:p>
      </dgm:t>
    </dgm:pt>
    <dgm:pt modelId="{E11CB9A9-55B5-4D07-B30E-C11EE5486923}">
      <dgm:prSet phldrT="[Texte]"/>
      <dgm:spPr/>
      <dgm:t>
        <a:bodyPr/>
        <a:lstStyle/>
        <a:p>
          <a:r>
            <a:rPr lang="fr-FR" dirty="0"/>
            <a:t>Partie commune</a:t>
          </a:r>
        </a:p>
      </dgm:t>
    </dgm:pt>
    <dgm:pt modelId="{72DEB5BD-B093-482A-BB3E-D7A79691B9A4}" type="parTrans" cxnId="{0788749C-BABC-450B-B5D4-038329FF5FE8}">
      <dgm:prSet/>
      <dgm:spPr/>
      <dgm:t>
        <a:bodyPr/>
        <a:lstStyle/>
        <a:p>
          <a:endParaRPr lang="fr-FR"/>
        </a:p>
      </dgm:t>
    </dgm:pt>
    <dgm:pt modelId="{813112A0-5EBC-4A56-966E-6B9D218FCD30}" type="sibTrans" cxnId="{0788749C-BABC-450B-B5D4-038329FF5FE8}">
      <dgm:prSet/>
      <dgm:spPr/>
      <dgm:t>
        <a:bodyPr/>
        <a:lstStyle/>
        <a:p>
          <a:endParaRPr lang="fr-FR"/>
        </a:p>
      </dgm:t>
    </dgm:pt>
    <dgm:pt modelId="{E086D5B7-20AE-4F98-9A73-114F8E303527}">
      <dgm:prSet phldrT="[Texte]"/>
      <dgm:spPr/>
      <dgm:t>
        <a:bodyPr/>
        <a:lstStyle/>
        <a:p>
          <a:r>
            <a:rPr lang="fr-FR" dirty="0"/>
            <a:t>Distribution de l’énergie</a:t>
          </a:r>
        </a:p>
      </dgm:t>
    </dgm:pt>
    <dgm:pt modelId="{584D4450-634E-4DAD-A298-68ACD07A9C1E}" type="parTrans" cxnId="{8D5D11E1-D722-4FAD-AC6D-751FBA0274C4}">
      <dgm:prSet/>
      <dgm:spPr/>
      <dgm:t>
        <a:bodyPr/>
        <a:lstStyle/>
        <a:p>
          <a:endParaRPr lang="fr-FR"/>
        </a:p>
      </dgm:t>
    </dgm:pt>
    <dgm:pt modelId="{6542ABD1-9F61-4871-A780-97C7343AF7B8}" type="sibTrans" cxnId="{8D5D11E1-D722-4FAD-AC6D-751FBA0274C4}">
      <dgm:prSet/>
      <dgm:spPr/>
      <dgm:t>
        <a:bodyPr/>
        <a:lstStyle/>
        <a:p>
          <a:endParaRPr lang="fr-FR"/>
        </a:p>
      </dgm:t>
    </dgm:pt>
    <dgm:pt modelId="{5027FA85-6E0F-4811-9ACC-690351D7BA54}">
      <dgm:prSet phldrT="[Texte]"/>
      <dgm:spPr/>
      <dgm:t>
        <a:bodyPr/>
        <a:lstStyle/>
        <a:p>
          <a:r>
            <a:rPr lang="fr-FR" dirty="0"/>
            <a:t>Simulation de la partie commande</a:t>
          </a:r>
        </a:p>
      </dgm:t>
    </dgm:pt>
    <dgm:pt modelId="{E804AEA0-5C76-4828-8976-857045598005}" type="parTrans" cxnId="{FA035F41-4379-4C3F-8447-4D85A8711CF9}">
      <dgm:prSet/>
      <dgm:spPr/>
      <dgm:t>
        <a:bodyPr/>
        <a:lstStyle/>
        <a:p>
          <a:endParaRPr lang="fr-FR"/>
        </a:p>
      </dgm:t>
    </dgm:pt>
    <dgm:pt modelId="{92830428-3882-4B30-B6EA-0FA6C8831449}" type="sibTrans" cxnId="{FA035F41-4379-4C3F-8447-4D85A8711CF9}">
      <dgm:prSet/>
      <dgm:spPr/>
      <dgm:t>
        <a:bodyPr/>
        <a:lstStyle/>
        <a:p>
          <a:endParaRPr lang="fr-FR"/>
        </a:p>
      </dgm:t>
    </dgm:pt>
    <dgm:pt modelId="{66EDDA80-1433-4325-8E5B-2BDC3E33EFF0}">
      <dgm:prSet phldrT="[Texte]"/>
      <dgm:spPr/>
      <dgm:t>
        <a:bodyPr/>
        <a:lstStyle/>
        <a:p>
          <a:r>
            <a:rPr lang="fr-FR" dirty="0"/>
            <a:t>Déformation de la butée</a:t>
          </a:r>
        </a:p>
      </dgm:t>
    </dgm:pt>
    <dgm:pt modelId="{4C07F00B-BEDF-4DDC-A009-466E753A73F9}" type="parTrans" cxnId="{295B505C-BBA0-4B49-96CE-9FF822FB2ABB}">
      <dgm:prSet/>
      <dgm:spPr/>
      <dgm:t>
        <a:bodyPr/>
        <a:lstStyle/>
        <a:p>
          <a:endParaRPr lang="fr-FR"/>
        </a:p>
      </dgm:t>
    </dgm:pt>
    <dgm:pt modelId="{E8E4A780-F47F-4267-B291-1EBAF2FE0C99}" type="sibTrans" cxnId="{295B505C-BBA0-4B49-96CE-9FF822FB2ABB}">
      <dgm:prSet/>
      <dgm:spPr/>
      <dgm:t>
        <a:bodyPr/>
        <a:lstStyle/>
        <a:p>
          <a:endParaRPr lang="fr-FR"/>
        </a:p>
      </dgm:t>
    </dgm:pt>
    <dgm:pt modelId="{76564691-448C-470D-A547-0904FDC563F9}">
      <dgm:prSet phldrT="[Texte]"/>
      <dgm:spPr/>
      <dgm:t>
        <a:bodyPr/>
        <a:lstStyle/>
        <a:p>
          <a:r>
            <a:rPr lang="fr-FR" dirty="0"/>
            <a:t>Equilibrage du bras de lecture</a:t>
          </a:r>
        </a:p>
      </dgm:t>
    </dgm:pt>
    <dgm:pt modelId="{8B1010D9-A0C9-450C-A13E-FD857940C047}" type="parTrans" cxnId="{49EFEF8B-B28D-4DD7-95E3-882DF5F6AD21}">
      <dgm:prSet/>
      <dgm:spPr/>
      <dgm:t>
        <a:bodyPr/>
        <a:lstStyle/>
        <a:p>
          <a:endParaRPr lang="fr-FR"/>
        </a:p>
      </dgm:t>
    </dgm:pt>
    <dgm:pt modelId="{B9A688E1-4BD7-4E5A-A53A-29D27A5BA07F}" type="sibTrans" cxnId="{49EFEF8B-B28D-4DD7-95E3-882DF5F6AD21}">
      <dgm:prSet/>
      <dgm:spPr/>
      <dgm:t>
        <a:bodyPr/>
        <a:lstStyle/>
        <a:p>
          <a:endParaRPr lang="fr-FR"/>
        </a:p>
      </dgm:t>
    </dgm:pt>
    <dgm:pt modelId="{E98B05A4-09D6-479B-9330-088D36871311}">
      <dgm:prSet phldrT="[Texte]"/>
      <dgm:spPr/>
      <dgm:t>
        <a:bodyPr/>
        <a:lstStyle/>
        <a:p>
          <a:r>
            <a:rPr lang="fr-FR" dirty="0"/>
            <a:t>Analyse sonore</a:t>
          </a:r>
        </a:p>
      </dgm:t>
    </dgm:pt>
    <dgm:pt modelId="{3CC68210-71CC-4D9A-A13D-9E547DDAF5A3}" type="parTrans" cxnId="{EB3CE5D1-027A-4B10-892D-C403D7706538}">
      <dgm:prSet/>
      <dgm:spPr/>
      <dgm:t>
        <a:bodyPr/>
        <a:lstStyle/>
        <a:p>
          <a:endParaRPr lang="fr-FR"/>
        </a:p>
      </dgm:t>
    </dgm:pt>
    <dgm:pt modelId="{60BC8780-7C6B-4DAA-8956-26493374B4F3}" type="sibTrans" cxnId="{EB3CE5D1-027A-4B10-892D-C403D7706538}">
      <dgm:prSet/>
      <dgm:spPr/>
      <dgm:t>
        <a:bodyPr/>
        <a:lstStyle/>
        <a:p>
          <a:endParaRPr lang="fr-FR"/>
        </a:p>
      </dgm:t>
    </dgm:pt>
    <dgm:pt modelId="{06D8FF4E-2C8B-4EBA-9514-D6639974EB92}">
      <dgm:prSet phldrT="[Texte]"/>
      <dgm:spPr/>
      <dgm:t>
        <a:bodyPr/>
        <a:lstStyle/>
        <a:p>
          <a:r>
            <a:rPr lang="fr-FR" dirty="0"/>
            <a:t>Numérisation du son</a:t>
          </a:r>
        </a:p>
      </dgm:t>
    </dgm:pt>
    <dgm:pt modelId="{1315C0C3-E6F5-4F81-A245-3F05AEC06238}" type="parTrans" cxnId="{C43F7527-2703-486A-B693-CB4D2B9AE617}">
      <dgm:prSet/>
      <dgm:spPr/>
      <dgm:t>
        <a:bodyPr/>
        <a:lstStyle/>
        <a:p>
          <a:endParaRPr lang="fr-FR"/>
        </a:p>
      </dgm:t>
    </dgm:pt>
    <dgm:pt modelId="{9B5C524F-9F27-48FB-8F8F-8F9A343A1282}" type="sibTrans" cxnId="{C43F7527-2703-486A-B693-CB4D2B9AE617}">
      <dgm:prSet/>
      <dgm:spPr/>
      <dgm:t>
        <a:bodyPr/>
        <a:lstStyle/>
        <a:p>
          <a:endParaRPr lang="fr-FR"/>
        </a:p>
      </dgm:t>
    </dgm:pt>
    <dgm:pt modelId="{382CC649-C41D-45DE-B341-9EBDE85E15BA}" type="pres">
      <dgm:prSet presAssocID="{1473CB73-DE3C-4571-94A9-0160A6BF9F3A}" presName="hierChild1" presStyleCnt="0">
        <dgm:presLayoutVars>
          <dgm:orgChart val="1"/>
          <dgm:chPref val="1"/>
          <dgm:dir/>
          <dgm:animOne val="branch"/>
          <dgm:animLvl val="lvl"/>
          <dgm:resizeHandles/>
        </dgm:presLayoutVars>
      </dgm:prSet>
      <dgm:spPr/>
    </dgm:pt>
    <dgm:pt modelId="{3381B854-ED8A-4580-93F5-08A602C60C90}" type="pres">
      <dgm:prSet presAssocID="{FB0B0ADD-32CE-4C8E-B730-59726EB5780C}" presName="hierRoot1" presStyleCnt="0">
        <dgm:presLayoutVars>
          <dgm:hierBranch val="init"/>
        </dgm:presLayoutVars>
      </dgm:prSet>
      <dgm:spPr/>
    </dgm:pt>
    <dgm:pt modelId="{D26E6E92-369A-4FDD-AD8B-5265F35355FC}" type="pres">
      <dgm:prSet presAssocID="{FB0B0ADD-32CE-4C8E-B730-59726EB5780C}" presName="rootComposite1" presStyleCnt="0"/>
      <dgm:spPr/>
    </dgm:pt>
    <dgm:pt modelId="{262DED84-CCAF-49F8-9696-DD72C9389705}" type="pres">
      <dgm:prSet presAssocID="{FB0B0ADD-32CE-4C8E-B730-59726EB5780C}" presName="rootText1" presStyleLbl="node0" presStyleIdx="0" presStyleCnt="1">
        <dgm:presLayoutVars>
          <dgm:chPref val="3"/>
        </dgm:presLayoutVars>
      </dgm:prSet>
      <dgm:spPr/>
    </dgm:pt>
    <dgm:pt modelId="{74B03A79-9AD4-41EC-9061-01776CEB60DF}" type="pres">
      <dgm:prSet presAssocID="{FB0B0ADD-32CE-4C8E-B730-59726EB5780C}" presName="rootConnector1" presStyleLbl="node1" presStyleIdx="0" presStyleCnt="0"/>
      <dgm:spPr/>
    </dgm:pt>
    <dgm:pt modelId="{6109EF81-A8C1-48FD-A14C-1C27C67845F2}" type="pres">
      <dgm:prSet presAssocID="{FB0B0ADD-32CE-4C8E-B730-59726EB5780C}" presName="hierChild2" presStyleCnt="0"/>
      <dgm:spPr/>
    </dgm:pt>
    <dgm:pt modelId="{25DA1582-63A9-4905-8A0C-03656E221DAE}" type="pres">
      <dgm:prSet presAssocID="{72DEB5BD-B093-482A-BB3E-D7A79691B9A4}" presName="Name37" presStyleLbl="parChTrans1D2" presStyleIdx="0" presStyleCnt="3"/>
      <dgm:spPr/>
    </dgm:pt>
    <dgm:pt modelId="{F1F4B490-C348-483A-BEAF-4E7AC1320527}" type="pres">
      <dgm:prSet presAssocID="{E11CB9A9-55B5-4D07-B30E-C11EE5486923}" presName="hierRoot2" presStyleCnt="0">
        <dgm:presLayoutVars>
          <dgm:hierBranch val="init"/>
        </dgm:presLayoutVars>
      </dgm:prSet>
      <dgm:spPr/>
    </dgm:pt>
    <dgm:pt modelId="{ADC7587E-3BB5-47CC-8811-9A1F9B18D842}" type="pres">
      <dgm:prSet presAssocID="{E11CB9A9-55B5-4D07-B30E-C11EE5486923}" presName="rootComposite" presStyleCnt="0"/>
      <dgm:spPr/>
    </dgm:pt>
    <dgm:pt modelId="{FE97C74F-D465-49F5-B7FE-C1BB8E366BC9}" type="pres">
      <dgm:prSet presAssocID="{E11CB9A9-55B5-4D07-B30E-C11EE5486923}" presName="rootText" presStyleLbl="node2" presStyleIdx="0" presStyleCnt="3">
        <dgm:presLayoutVars>
          <dgm:chPref val="3"/>
        </dgm:presLayoutVars>
      </dgm:prSet>
      <dgm:spPr/>
    </dgm:pt>
    <dgm:pt modelId="{2E12C9AE-9F4F-4B44-892C-D9DCD29F2863}" type="pres">
      <dgm:prSet presAssocID="{E11CB9A9-55B5-4D07-B30E-C11EE5486923}" presName="rootConnector" presStyleLbl="node2" presStyleIdx="0" presStyleCnt="3"/>
      <dgm:spPr/>
    </dgm:pt>
    <dgm:pt modelId="{42E315D1-24A6-43F9-AC6D-DF7AE9AD56C0}" type="pres">
      <dgm:prSet presAssocID="{E11CB9A9-55B5-4D07-B30E-C11EE5486923}" presName="hierChild4" presStyleCnt="0"/>
      <dgm:spPr/>
    </dgm:pt>
    <dgm:pt modelId="{EE2C394B-FE2E-4002-B270-ECD4E5610ACB}" type="pres">
      <dgm:prSet presAssocID="{584D4450-634E-4DAD-A298-68ACD07A9C1E}" presName="Name37" presStyleLbl="parChTrans1D3" presStyleIdx="0" presStyleCnt="6"/>
      <dgm:spPr/>
    </dgm:pt>
    <dgm:pt modelId="{1AC63F19-884F-446A-AFA9-6FFA626763E9}" type="pres">
      <dgm:prSet presAssocID="{E086D5B7-20AE-4F98-9A73-114F8E303527}" presName="hierRoot2" presStyleCnt="0">
        <dgm:presLayoutVars>
          <dgm:hierBranch val="init"/>
        </dgm:presLayoutVars>
      </dgm:prSet>
      <dgm:spPr/>
    </dgm:pt>
    <dgm:pt modelId="{BA669326-9A62-457A-B2BC-216785A77FF4}" type="pres">
      <dgm:prSet presAssocID="{E086D5B7-20AE-4F98-9A73-114F8E303527}" presName="rootComposite" presStyleCnt="0"/>
      <dgm:spPr/>
    </dgm:pt>
    <dgm:pt modelId="{982C46D5-61DC-4AB3-B437-6F6BCD1C7283}" type="pres">
      <dgm:prSet presAssocID="{E086D5B7-20AE-4F98-9A73-114F8E303527}" presName="rootText" presStyleLbl="node3" presStyleIdx="0" presStyleCnt="6">
        <dgm:presLayoutVars>
          <dgm:chPref val="3"/>
        </dgm:presLayoutVars>
      </dgm:prSet>
      <dgm:spPr/>
    </dgm:pt>
    <dgm:pt modelId="{1766E103-8BC5-4413-B55E-0499B351EB56}" type="pres">
      <dgm:prSet presAssocID="{E086D5B7-20AE-4F98-9A73-114F8E303527}" presName="rootConnector" presStyleLbl="node3" presStyleIdx="0" presStyleCnt="6"/>
      <dgm:spPr/>
    </dgm:pt>
    <dgm:pt modelId="{7434A87A-FEE6-43A6-AB6E-2EFDC534A1CA}" type="pres">
      <dgm:prSet presAssocID="{E086D5B7-20AE-4F98-9A73-114F8E303527}" presName="hierChild4" presStyleCnt="0"/>
      <dgm:spPr/>
    </dgm:pt>
    <dgm:pt modelId="{6D6362C6-1F26-4C0D-B770-3C06989CE780}" type="pres">
      <dgm:prSet presAssocID="{E086D5B7-20AE-4F98-9A73-114F8E303527}" presName="hierChild5" presStyleCnt="0"/>
      <dgm:spPr/>
    </dgm:pt>
    <dgm:pt modelId="{5005D130-DBFE-4D90-8E2B-A0F0C7DC367E}" type="pres">
      <dgm:prSet presAssocID="{E804AEA0-5C76-4828-8976-857045598005}" presName="Name37" presStyleLbl="parChTrans1D3" presStyleIdx="1" presStyleCnt="6"/>
      <dgm:spPr/>
    </dgm:pt>
    <dgm:pt modelId="{0AF580BB-44B5-460C-B5F1-EB322E9F5396}" type="pres">
      <dgm:prSet presAssocID="{5027FA85-6E0F-4811-9ACC-690351D7BA54}" presName="hierRoot2" presStyleCnt="0">
        <dgm:presLayoutVars>
          <dgm:hierBranch val="init"/>
        </dgm:presLayoutVars>
      </dgm:prSet>
      <dgm:spPr/>
    </dgm:pt>
    <dgm:pt modelId="{CDE7BDDB-96A9-4B9E-9DAE-88B41760D532}" type="pres">
      <dgm:prSet presAssocID="{5027FA85-6E0F-4811-9ACC-690351D7BA54}" presName="rootComposite" presStyleCnt="0"/>
      <dgm:spPr/>
    </dgm:pt>
    <dgm:pt modelId="{8B7B7D07-5028-4B6A-81C2-8D66B77FB148}" type="pres">
      <dgm:prSet presAssocID="{5027FA85-6E0F-4811-9ACC-690351D7BA54}" presName="rootText" presStyleLbl="node3" presStyleIdx="1" presStyleCnt="6">
        <dgm:presLayoutVars>
          <dgm:chPref val="3"/>
        </dgm:presLayoutVars>
      </dgm:prSet>
      <dgm:spPr/>
    </dgm:pt>
    <dgm:pt modelId="{3830114E-4B95-49CA-9254-3A9E065DEC4D}" type="pres">
      <dgm:prSet presAssocID="{5027FA85-6E0F-4811-9ACC-690351D7BA54}" presName="rootConnector" presStyleLbl="node3" presStyleIdx="1" presStyleCnt="6"/>
      <dgm:spPr/>
    </dgm:pt>
    <dgm:pt modelId="{388DF397-EFD0-484E-974C-7330CDFDA6A0}" type="pres">
      <dgm:prSet presAssocID="{5027FA85-6E0F-4811-9ACC-690351D7BA54}" presName="hierChild4" presStyleCnt="0"/>
      <dgm:spPr/>
    </dgm:pt>
    <dgm:pt modelId="{A1C0D4CA-4635-47E0-8BBB-4CCB270B37C5}" type="pres">
      <dgm:prSet presAssocID="{5027FA85-6E0F-4811-9ACC-690351D7BA54}" presName="hierChild5" presStyleCnt="0"/>
      <dgm:spPr/>
    </dgm:pt>
    <dgm:pt modelId="{94C4692A-F4F4-45F4-83D8-0E5009E40268}" type="pres">
      <dgm:prSet presAssocID="{E11CB9A9-55B5-4D07-B30E-C11EE5486923}" presName="hierChild5" presStyleCnt="0"/>
      <dgm:spPr/>
    </dgm:pt>
    <dgm:pt modelId="{E6E2421C-BD44-4FB8-A0B2-291F3EF9703F}" type="pres">
      <dgm:prSet presAssocID="{9764F0AE-1A08-4756-B33C-9982525FAF1F}" presName="Name37" presStyleLbl="parChTrans1D2" presStyleIdx="1" presStyleCnt="3"/>
      <dgm:spPr/>
    </dgm:pt>
    <dgm:pt modelId="{52EA1DDE-CF0F-44DD-8E79-7C2D30DCB627}" type="pres">
      <dgm:prSet presAssocID="{B54E5178-A4DC-41BA-9915-9BA8D3590252}" presName="hierRoot2" presStyleCnt="0">
        <dgm:presLayoutVars>
          <dgm:hierBranch val="init"/>
        </dgm:presLayoutVars>
      </dgm:prSet>
      <dgm:spPr/>
    </dgm:pt>
    <dgm:pt modelId="{F5D8CCCD-C088-4C77-9E0C-6145B165E35E}" type="pres">
      <dgm:prSet presAssocID="{B54E5178-A4DC-41BA-9915-9BA8D3590252}" presName="rootComposite" presStyleCnt="0"/>
      <dgm:spPr/>
    </dgm:pt>
    <dgm:pt modelId="{01208A80-87BA-4292-BE63-C4F117E442EC}" type="pres">
      <dgm:prSet presAssocID="{B54E5178-A4DC-41BA-9915-9BA8D3590252}" presName="rootText" presStyleLbl="node2" presStyleIdx="1" presStyleCnt="3">
        <dgm:presLayoutVars>
          <dgm:chPref val="3"/>
        </dgm:presLayoutVars>
      </dgm:prSet>
      <dgm:spPr/>
    </dgm:pt>
    <dgm:pt modelId="{CE862D7A-EFE8-41E7-9D3C-DF7CC373BA05}" type="pres">
      <dgm:prSet presAssocID="{B54E5178-A4DC-41BA-9915-9BA8D3590252}" presName="rootConnector" presStyleLbl="node2" presStyleIdx="1" presStyleCnt="3"/>
      <dgm:spPr/>
    </dgm:pt>
    <dgm:pt modelId="{725E877D-A23B-4E69-ADEA-8B856C7C0CC1}" type="pres">
      <dgm:prSet presAssocID="{B54E5178-A4DC-41BA-9915-9BA8D3590252}" presName="hierChild4" presStyleCnt="0"/>
      <dgm:spPr/>
    </dgm:pt>
    <dgm:pt modelId="{D8ABE9D4-B09A-4993-8653-1ED159AE3973}" type="pres">
      <dgm:prSet presAssocID="{4C07F00B-BEDF-4DDC-A009-466E753A73F9}" presName="Name37" presStyleLbl="parChTrans1D3" presStyleIdx="2" presStyleCnt="6"/>
      <dgm:spPr/>
    </dgm:pt>
    <dgm:pt modelId="{B45D5AD1-9D8A-4A42-A939-CE3254F251C4}" type="pres">
      <dgm:prSet presAssocID="{66EDDA80-1433-4325-8E5B-2BDC3E33EFF0}" presName="hierRoot2" presStyleCnt="0">
        <dgm:presLayoutVars>
          <dgm:hierBranch val="init"/>
        </dgm:presLayoutVars>
      </dgm:prSet>
      <dgm:spPr/>
    </dgm:pt>
    <dgm:pt modelId="{DB81A24B-E86E-4B6F-A171-68541FFB7237}" type="pres">
      <dgm:prSet presAssocID="{66EDDA80-1433-4325-8E5B-2BDC3E33EFF0}" presName="rootComposite" presStyleCnt="0"/>
      <dgm:spPr/>
    </dgm:pt>
    <dgm:pt modelId="{33900403-8EA2-4D28-B08D-06C4D5CD1BDC}" type="pres">
      <dgm:prSet presAssocID="{66EDDA80-1433-4325-8E5B-2BDC3E33EFF0}" presName="rootText" presStyleLbl="node3" presStyleIdx="2" presStyleCnt="6">
        <dgm:presLayoutVars>
          <dgm:chPref val="3"/>
        </dgm:presLayoutVars>
      </dgm:prSet>
      <dgm:spPr/>
    </dgm:pt>
    <dgm:pt modelId="{DA26AEDC-0828-4ACA-8E4D-AC2C854AE8C1}" type="pres">
      <dgm:prSet presAssocID="{66EDDA80-1433-4325-8E5B-2BDC3E33EFF0}" presName="rootConnector" presStyleLbl="node3" presStyleIdx="2" presStyleCnt="6"/>
      <dgm:spPr/>
    </dgm:pt>
    <dgm:pt modelId="{B0B5279C-9E41-4387-85C2-DB94F899B451}" type="pres">
      <dgm:prSet presAssocID="{66EDDA80-1433-4325-8E5B-2BDC3E33EFF0}" presName="hierChild4" presStyleCnt="0"/>
      <dgm:spPr/>
    </dgm:pt>
    <dgm:pt modelId="{BCE48DF9-443E-46E5-A25A-49D84205C67E}" type="pres">
      <dgm:prSet presAssocID="{66EDDA80-1433-4325-8E5B-2BDC3E33EFF0}" presName="hierChild5" presStyleCnt="0"/>
      <dgm:spPr/>
    </dgm:pt>
    <dgm:pt modelId="{33142D89-3833-4DDB-8C3A-3DC12053F88E}" type="pres">
      <dgm:prSet presAssocID="{8B1010D9-A0C9-450C-A13E-FD857940C047}" presName="Name37" presStyleLbl="parChTrans1D3" presStyleIdx="3" presStyleCnt="6"/>
      <dgm:spPr/>
    </dgm:pt>
    <dgm:pt modelId="{A0EBD4CC-F6FE-4E4D-ABAA-38067180664E}" type="pres">
      <dgm:prSet presAssocID="{76564691-448C-470D-A547-0904FDC563F9}" presName="hierRoot2" presStyleCnt="0">
        <dgm:presLayoutVars>
          <dgm:hierBranch val="init"/>
        </dgm:presLayoutVars>
      </dgm:prSet>
      <dgm:spPr/>
    </dgm:pt>
    <dgm:pt modelId="{72DC946F-E8A1-4A75-89EE-166F6468DDC1}" type="pres">
      <dgm:prSet presAssocID="{76564691-448C-470D-A547-0904FDC563F9}" presName="rootComposite" presStyleCnt="0"/>
      <dgm:spPr/>
    </dgm:pt>
    <dgm:pt modelId="{3A5ADE1B-8B74-473E-8B70-09D6EE6A0D98}" type="pres">
      <dgm:prSet presAssocID="{76564691-448C-470D-A547-0904FDC563F9}" presName="rootText" presStyleLbl="node3" presStyleIdx="3" presStyleCnt="6">
        <dgm:presLayoutVars>
          <dgm:chPref val="3"/>
        </dgm:presLayoutVars>
      </dgm:prSet>
      <dgm:spPr/>
    </dgm:pt>
    <dgm:pt modelId="{853A6265-4DD8-444E-99BC-7050EE2C76FD}" type="pres">
      <dgm:prSet presAssocID="{76564691-448C-470D-A547-0904FDC563F9}" presName="rootConnector" presStyleLbl="node3" presStyleIdx="3" presStyleCnt="6"/>
      <dgm:spPr/>
    </dgm:pt>
    <dgm:pt modelId="{8E9C139E-7485-48AD-BDAF-ACD147563346}" type="pres">
      <dgm:prSet presAssocID="{76564691-448C-470D-A547-0904FDC563F9}" presName="hierChild4" presStyleCnt="0"/>
      <dgm:spPr/>
    </dgm:pt>
    <dgm:pt modelId="{1A63A321-0336-415C-B404-90B43A0B370A}" type="pres">
      <dgm:prSet presAssocID="{76564691-448C-470D-A547-0904FDC563F9}" presName="hierChild5" presStyleCnt="0"/>
      <dgm:spPr/>
    </dgm:pt>
    <dgm:pt modelId="{384B83B4-4A28-43C5-8D95-9014EA751375}" type="pres">
      <dgm:prSet presAssocID="{B54E5178-A4DC-41BA-9915-9BA8D3590252}" presName="hierChild5" presStyleCnt="0"/>
      <dgm:spPr/>
    </dgm:pt>
    <dgm:pt modelId="{27F2E58F-4189-4336-8B19-AC6C34E0847B}" type="pres">
      <dgm:prSet presAssocID="{9E96DEF6-0984-447F-A239-9DA6854DAB34}" presName="Name37" presStyleLbl="parChTrans1D2" presStyleIdx="2" presStyleCnt="3"/>
      <dgm:spPr/>
    </dgm:pt>
    <dgm:pt modelId="{3A266924-FC99-4287-A018-D60D6CFCE1EF}" type="pres">
      <dgm:prSet presAssocID="{3074C998-39AA-4C39-A3BA-E33674965087}" presName="hierRoot2" presStyleCnt="0">
        <dgm:presLayoutVars>
          <dgm:hierBranch val="init"/>
        </dgm:presLayoutVars>
      </dgm:prSet>
      <dgm:spPr/>
    </dgm:pt>
    <dgm:pt modelId="{77C760E0-8A31-4BCE-8AC4-F40D7ACDFF8C}" type="pres">
      <dgm:prSet presAssocID="{3074C998-39AA-4C39-A3BA-E33674965087}" presName="rootComposite" presStyleCnt="0"/>
      <dgm:spPr/>
    </dgm:pt>
    <dgm:pt modelId="{9B45A585-7738-4FC0-B9E0-F18059CADFD1}" type="pres">
      <dgm:prSet presAssocID="{3074C998-39AA-4C39-A3BA-E33674965087}" presName="rootText" presStyleLbl="node2" presStyleIdx="2" presStyleCnt="3">
        <dgm:presLayoutVars>
          <dgm:chPref val="3"/>
        </dgm:presLayoutVars>
      </dgm:prSet>
      <dgm:spPr/>
    </dgm:pt>
    <dgm:pt modelId="{75CE86BD-A505-4F53-917D-D9EE8F95D3A9}" type="pres">
      <dgm:prSet presAssocID="{3074C998-39AA-4C39-A3BA-E33674965087}" presName="rootConnector" presStyleLbl="node2" presStyleIdx="2" presStyleCnt="3"/>
      <dgm:spPr/>
    </dgm:pt>
    <dgm:pt modelId="{A9F25CA7-9BCC-448D-8BE2-70417CACF03E}" type="pres">
      <dgm:prSet presAssocID="{3074C998-39AA-4C39-A3BA-E33674965087}" presName="hierChild4" presStyleCnt="0"/>
      <dgm:spPr/>
    </dgm:pt>
    <dgm:pt modelId="{7715193C-C72A-4760-BAB2-4600A804D1A2}" type="pres">
      <dgm:prSet presAssocID="{3CC68210-71CC-4D9A-A13D-9E547DDAF5A3}" presName="Name37" presStyleLbl="parChTrans1D3" presStyleIdx="4" presStyleCnt="6"/>
      <dgm:spPr/>
    </dgm:pt>
    <dgm:pt modelId="{99487500-0DBF-4C4D-8AC7-5CCF66495B8A}" type="pres">
      <dgm:prSet presAssocID="{E98B05A4-09D6-479B-9330-088D36871311}" presName="hierRoot2" presStyleCnt="0">
        <dgm:presLayoutVars>
          <dgm:hierBranch val="init"/>
        </dgm:presLayoutVars>
      </dgm:prSet>
      <dgm:spPr/>
    </dgm:pt>
    <dgm:pt modelId="{5107C3EC-8034-44FE-A56A-D3530C160A31}" type="pres">
      <dgm:prSet presAssocID="{E98B05A4-09D6-479B-9330-088D36871311}" presName="rootComposite" presStyleCnt="0"/>
      <dgm:spPr/>
    </dgm:pt>
    <dgm:pt modelId="{E671199A-E088-4E11-9DD4-2EC1B2F6539D}" type="pres">
      <dgm:prSet presAssocID="{E98B05A4-09D6-479B-9330-088D36871311}" presName="rootText" presStyleLbl="node3" presStyleIdx="4" presStyleCnt="6">
        <dgm:presLayoutVars>
          <dgm:chPref val="3"/>
        </dgm:presLayoutVars>
      </dgm:prSet>
      <dgm:spPr/>
    </dgm:pt>
    <dgm:pt modelId="{1782C16B-860E-4980-981E-85586EC0A88F}" type="pres">
      <dgm:prSet presAssocID="{E98B05A4-09D6-479B-9330-088D36871311}" presName="rootConnector" presStyleLbl="node3" presStyleIdx="4" presStyleCnt="6"/>
      <dgm:spPr/>
    </dgm:pt>
    <dgm:pt modelId="{F8DE081E-EB86-4BD4-B533-FF2157F3A178}" type="pres">
      <dgm:prSet presAssocID="{E98B05A4-09D6-479B-9330-088D36871311}" presName="hierChild4" presStyleCnt="0"/>
      <dgm:spPr/>
    </dgm:pt>
    <dgm:pt modelId="{379E0055-EA2D-46D2-94DD-81DA78DF4B48}" type="pres">
      <dgm:prSet presAssocID="{E98B05A4-09D6-479B-9330-088D36871311}" presName="hierChild5" presStyleCnt="0"/>
      <dgm:spPr/>
    </dgm:pt>
    <dgm:pt modelId="{9B9E48E1-1206-4054-BCD1-E887E14E486B}" type="pres">
      <dgm:prSet presAssocID="{1315C0C3-E6F5-4F81-A245-3F05AEC06238}" presName="Name37" presStyleLbl="parChTrans1D3" presStyleIdx="5" presStyleCnt="6"/>
      <dgm:spPr/>
    </dgm:pt>
    <dgm:pt modelId="{85DEE5BB-AFAA-4E1D-8877-DEDC315B1632}" type="pres">
      <dgm:prSet presAssocID="{06D8FF4E-2C8B-4EBA-9514-D6639974EB92}" presName="hierRoot2" presStyleCnt="0">
        <dgm:presLayoutVars>
          <dgm:hierBranch val="init"/>
        </dgm:presLayoutVars>
      </dgm:prSet>
      <dgm:spPr/>
    </dgm:pt>
    <dgm:pt modelId="{74598166-9C88-4D5B-8E84-5E5D74619D23}" type="pres">
      <dgm:prSet presAssocID="{06D8FF4E-2C8B-4EBA-9514-D6639974EB92}" presName="rootComposite" presStyleCnt="0"/>
      <dgm:spPr/>
    </dgm:pt>
    <dgm:pt modelId="{EDACE48D-01EE-4634-9AA1-8A8C795B2BDD}" type="pres">
      <dgm:prSet presAssocID="{06D8FF4E-2C8B-4EBA-9514-D6639974EB92}" presName="rootText" presStyleLbl="node3" presStyleIdx="5" presStyleCnt="6">
        <dgm:presLayoutVars>
          <dgm:chPref val="3"/>
        </dgm:presLayoutVars>
      </dgm:prSet>
      <dgm:spPr/>
    </dgm:pt>
    <dgm:pt modelId="{5B269624-4519-4AB8-A3BB-9258D082AE11}" type="pres">
      <dgm:prSet presAssocID="{06D8FF4E-2C8B-4EBA-9514-D6639974EB92}" presName="rootConnector" presStyleLbl="node3" presStyleIdx="5" presStyleCnt="6"/>
      <dgm:spPr/>
    </dgm:pt>
    <dgm:pt modelId="{D5BC21EA-AB95-4996-925E-A01C24EC34FA}" type="pres">
      <dgm:prSet presAssocID="{06D8FF4E-2C8B-4EBA-9514-D6639974EB92}" presName="hierChild4" presStyleCnt="0"/>
      <dgm:spPr/>
    </dgm:pt>
    <dgm:pt modelId="{803F977F-87D6-44B1-8AB6-4AD1E8736172}" type="pres">
      <dgm:prSet presAssocID="{06D8FF4E-2C8B-4EBA-9514-D6639974EB92}" presName="hierChild5" presStyleCnt="0"/>
      <dgm:spPr/>
    </dgm:pt>
    <dgm:pt modelId="{99C37184-ED32-4E1E-AE6B-4ABC5B950CCA}" type="pres">
      <dgm:prSet presAssocID="{3074C998-39AA-4C39-A3BA-E33674965087}" presName="hierChild5" presStyleCnt="0"/>
      <dgm:spPr/>
    </dgm:pt>
    <dgm:pt modelId="{55A4A661-B4B1-47EC-9519-FE68002EE56E}" type="pres">
      <dgm:prSet presAssocID="{FB0B0ADD-32CE-4C8E-B730-59726EB5780C}" presName="hierChild3" presStyleCnt="0"/>
      <dgm:spPr/>
    </dgm:pt>
  </dgm:ptLst>
  <dgm:cxnLst>
    <dgm:cxn modelId="{21491607-70FF-44E8-93BF-A05814562175}" type="presOf" srcId="{E086D5B7-20AE-4F98-9A73-114F8E303527}" destId="{982C46D5-61DC-4AB3-B437-6F6BCD1C7283}" srcOrd="0" destOrd="0" presId="urn:microsoft.com/office/officeart/2005/8/layout/orgChart1"/>
    <dgm:cxn modelId="{E9BE4008-882F-4E6F-AC5D-D6CCDEB63719}" type="presOf" srcId="{9764F0AE-1A08-4756-B33C-9982525FAF1F}" destId="{E6E2421C-BD44-4FB8-A0B2-291F3EF9703F}" srcOrd="0" destOrd="0" presId="urn:microsoft.com/office/officeart/2005/8/layout/orgChart1"/>
    <dgm:cxn modelId="{F889B912-978A-46CE-A127-3A9AFF41811B}" type="presOf" srcId="{584D4450-634E-4DAD-A298-68ACD07A9C1E}" destId="{EE2C394B-FE2E-4002-B270-ECD4E5610ACB}" srcOrd="0" destOrd="0" presId="urn:microsoft.com/office/officeart/2005/8/layout/orgChart1"/>
    <dgm:cxn modelId="{D72B8213-12F8-4EDE-A081-F8330B3CDACF}" type="presOf" srcId="{E11CB9A9-55B5-4D07-B30E-C11EE5486923}" destId="{2E12C9AE-9F4F-4B44-892C-D9DCD29F2863}" srcOrd="1" destOrd="0" presId="urn:microsoft.com/office/officeart/2005/8/layout/orgChart1"/>
    <dgm:cxn modelId="{C43F7527-2703-486A-B693-CB4D2B9AE617}" srcId="{3074C998-39AA-4C39-A3BA-E33674965087}" destId="{06D8FF4E-2C8B-4EBA-9514-D6639974EB92}" srcOrd="1" destOrd="0" parTransId="{1315C0C3-E6F5-4F81-A245-3F05AEC06238}" sibTransId="{9B5C524F-9F27-48FB-8F8F-8F9A343A1282}"/>
    <dgm:cxn modelId="{665FAD2A-7E0C-4F10-95E4-3DAA91D3C60C}" type="presOf" srcId="{B54E5178-A4DC-41BA-9915-9BA8D3590252}" destId="{01208A80-87BA-4292-BE63-C4F117E442EC}" srcOrd="0" destOrd="0" presId="urn:microsoft.com/office/officeart/2005/8/layout/orgChart1"/>
    <dgm:cxn modelId="{46DA182B-BB97-47F5-84BC-AD3754B65D4B}" type="presOf" srcId="{76564691-448C-470D-A547-0904FDC563F9}" destId="{853A6265-4DD8-444E-99BC-7050EE2C76FD}" srcOrd="1" destOrd="0" presId="urn:microsoft.com/office/officeart/2005/8/layout/orgChart1"/>
    <dgm:cxn modelId="{CE9AB335-6C47-4572-909F-4D1F229523AE}" type="presOf" srcId="{66EDDA80-1433-4325-8E5B-2BDC3E33EFF0}" destId="{33900403-8EA2-4D28-B08D-06C4D5CD1BDC}" srcOrd="0" destOrd="0" presId="urn:microsoft.com/office/officeart/2005/8/layout/orgChart1"/>
    <dgm:cxn modelId="{8EC20536-84E7-4F17-A0C8-F86D539B20CA}" type="presOf" srcId="{06D8FF4E-2C8B-4EBA-9514-D6639974EB92}" destId="{5B269624-4519-4AB8-A3BB-9258D082AE11}" srcOrd="1" destOrd="0" presId="urn:microsoft.com/office/officeart/2005/8/layout/orgChart1"/>
    <dgm:cxn modelId="{C0EA9A37-35CA-45D5-8080-54CC5457E162}" srcId="{FB0B0ADD-32CE-4C8E-B730-59726EB5780C}" destId="{3074C998-39AA-4C39-A3BA-E33674965087}" srcOrd="2" destOrd="0" parTransId="{9E96DEF6-0984-447F-A239-9DA6854DAB34}" sibTransId="{F8EEB96A-BCE4-4815-843F-7DCABE0ABFBC}"/>
    <dgm:cxn modelId="{67075E39-3EE0-4D50-B1BC-2ADA3C3BA18C}" type="presOf" srcId="{FB0B0ADD-32CE-4C8E-B730-59726EB5780C}" destId="{74B03A79-9AD4-41EC-9061-01776CEB60DF}" srcOrd="1" destOrd="0" presId="urn:microsoft.com/office/officeart/2005/8/layout/orgChart1"/>
    <dgm:cxn modelId="{9E08A23B-C0B9-43B4-850A-89F566AC6616}" type="presOf" srcId="{66EDDA80-1433-4325-8E5B-2BDC3E33EFF0}" destId="{DA26AEDC-0828-4ACA-8E4D-AC2C854AE8C1}" srcOrd="1" destOrd="0" presId="urn:microsoft.com/office/officeart/2005/8/layout/orgChart1"/>
    <dgm:cxn modelId="{295B505C-BBA0-4B49-96CE-9FF822FB2ABB}" srcId="{B54E5178-A4DC-41BA-9915-9BA8D3590252}" destId="{66EDDA80-1433-4325-8E5B-2BDC3E33EFF0}" srcOrd="0" destOrd="0" parTransId="{4C07F00B-BEDF-4DDC-A009-466E753A73F9}" sibTransId="{E8E4A780-F47F-4267-B291-1EBAF2FE0C99}"/>
    <dgm:cxn modelId="{88FBB05D-23A8-4D06-A1DD-715307A3E931}" type="presOf" srcId="{3074C998-39AA-4C39-A3BA-E33674965087}" destId="{75CE86BD-A505-4F53-917D-D9EE8F95D3A9}" srcOrd="1" destOrd="0" presId="urn:microsoft.com/office/officeart/2005/8/layout/orgChart1"/>
    <dgm:cxn modelId="{FA035F41-4379-4C3F-8447-4D85A8711CF9}" srcId="{E11CB9A9-55B5-4D07-B30E-C11EE5486923}" destId="{5027FA85-6E0F-4811-9ACC-690351D7BA54}" srcOrd="1" destOrd="0" parTransId="{E804AEA0-5C76-4828-8976-857045598005}" sibTransId="{92830428-3882-4B30-B6EA-0FA6C8831449}"/>
    <dgm:cxn modelId="{C9D89543-C9B2-4FCD-AC81-0C2A56390AB8}" type="presOf" srcId="{5027FA85-6E0F-4811-9ACC-690351D7BA54}" destId="{3830114E-4B95-49CA-9254-3A9E065DEC4D}" srcOrd="1" destOrd="0" presId="urn:microsoft.com/office/officeart/2005/8/layout/orgChart1"/>
    <dgm:cxn modelId="{2F7A504F-3E2F-439D-AE1D-42D0B4D7652D}" type="presOf" srcId="{8B1010D9-A0C9-450C-A13E-FD857940C047}" destId="{33142D89-3833-4DDB-8C3A-3DC12053F88E}" srcOrd="0" destOrd="0" presId="urn:microsoft.com/office/officeart/2005/8/layout/orgChart1"/>
    <dgm:cxn modelId="{70BCDD6F-0CAD-47A4-A542-3F957E868247}" srcId="{FB0B0ADD-32CE-4C8E-B730-59726EB5780C}" destId="{B54E5178-A4DC-41BA-9915-9BA8D3590252}" srcOrd="1" destOrd="0" parTransId="{9764F0AE-1A08-4756-B33C-9982525FAF1F}" sibTransId="{F17010B4-085D-4F7C-AFEB-60D55A66759D}"/>
    <dgm:cxn modelId="{74836A59-50D3-48ED-A915-109830798479}" type="presOf" srcId="{4C07F00B-BEDF-4DDC-A009-466E753A73F9}" destId="{D8ABE9D4-B09A-4993-8653-1ED159AE3973}" srcOrd="0" destOrd="0" presId="urn:microsoft.com/office/officeart/2005/8/layout/orgChart1"/>
    <dgm:cxn modelId="{AFA90182-4174-43AB-9173-73BD9BB54613}" srcId="{1473CB73-DE3C-4571-94A9-0160A6BF9F3A}" destId="{FB0B0ADD-32CE-4C8E-B730-59726EB5780C}" srcOrd="0" destOrd="0" parTransId="{BFE581F7-2A5A-4F54-BDD9-36318704FD19}" sibTransId="{AD8EDDD2-50B1-457E-8DD0-97926CE05071}"/>
    <dgm:cxn modelId="{4B404888-4301-4830-8CBC-C8D6B1438922}" type="presOf" srcId="{E98B05A4-09D6-479B-9330-088D36871311}" destId="{E671199A-E088-4E11-9DD4-2EC1B2F6539D}" srcOrd="0" destOrd="0" presId="urn:microsoft.com/office/officeart/2005/8/layout/orgChart1"/>
    <dgm:cxn modelId="{49EFEF8B-B28D-4DD7-95E3-882DF5F6AD21}" srcId="{B54E5178-A4DC-41BA-9915-9BA8D3590252}" destId="{76564691-448C-470D-A547-0904FDC563F9}" srcOrd="1" destOrd="0" parTransId="{8B1010D9-A0C9-450C-A13E-FD857940C047}" sibTransId="{B9A688E1-4BD7-4E5A-A53A-29D27A5BA07F}"/>
    <dgm:cxn modelId="{0788749C-BABC-450B-B5D4-038329FF5FE8}" srcId="{FB0B0ADD-32CE-4C8E-B730-59726EB5780C}" destId="{E11CB9A9-55B5-4D07-B30E-C11EE5486923}" srcOrd="0" destOrd="0" parTransId="{72DEB5BD-B093-482A-BB3E-D7A79691B9A4}" sibTransId="{813112A0-5EBC-4A56-966E-6B9D218FCD30}"/>
    <dgm:cxn modelId="{CA35039E-04C6-4954-8D13-7798F1F46A89}" type="presOf" srcId="{E11CB9A9-55B5-4D07-B30E-C11EE5486923}" destId="{FE97C74F-D465-49F5-B7FE-C1BB8E366BC9}" srcOrd="0" destOrd="0" presId="urn:microsoft.com/office/officeart/2005/8/layout/orgChart1"/>
    <dgm:cxn modelId="{782520AA-B434-4F9E-B49F-97F89E3BE3AF}" type="presOf" srcId="{06D8FF4E-2C8B-4EBA-9514-D6639974EB92}" destId="{EDACE48D-01EE-4634-9AA1-8A8C795B2BDD}" srcOrd="0" destOrd="0" presId="urn:microsoft.com/office/officeart/2005/8/layout/orgChart1"/>
    <dgm:cxn modelId="{C2A4B4B1-8BFB-48C4-B504-849D1FC67DD4}" type="presOf" srcId="{76564691-448C-470D-A547-0904FDC563F9}" destId="{3A5ADE1B-8B74-473E-8B70-09D6EE6A0D98}" srcOrd="0" destOrd="0" presId="urn:microsoft.com/office/officeart/2005/8/layout/orgChart1"/>
    <dgm:cxn modelId="{2370FEB9-9924-4468-89D5-600D8295338C}" type="presOf" srcId="{1473CB73-DE3C-4571-94A9-0160A6BF9F3A}" destId="{382CC649-C41D-45DE-B341-9EBDE85E15BA}" srcOrd="0" destOrd="0" presId="urn:microsoft.com/office/officeart/2005/8/layout/orgChart1"/>
    <dgm:cxn modelId="{357770BB-98FF-45A4-8D78-9B2CA6298240}" type="presOf" srcId="{1315C0C3-E6F5-4F81-A245-3F05AEC06238}" destId="{9B9E48E1-1206-4054-BCD1-E887E14E486B}" srcOrd="0" destOrd="0" presId="urn:microsoft.com/office/officeart/2005/8/layout/orgChart1"/>
    <dgm:cxn modelId="{24701ABC-ABFA-46A3-B9B6-F38FBC861434}" type="presOf" srcId="{9E96DEF6-0984-447F-A239-9DA6854DAB34}" destId="{27F2E58F-4189-4336-8B19-AC6C34E0847B}" srcOrd="0" destOrd="0" presId="urn:microsoft.com/office/officeart/2005/8/layout/orgChart1"/>
    <dgm:cxn modelId="{9F3DE4C7-37BB-47EA-8DC2-EB7B128BD20C}" type="presOf" srcId="{E086D5B7-20AE-4F98-9A73-114F8E303527}" destId="{1766E103-8BC5-4413-B55E-0499B351EB56}" srcOrd="1" destOrd="0" presId="urn:microsoft.com/office/officeart/2005/8/layout/orgChart1"/>
    <dgm:cxn modelId="{65A031CA-C32C-4906-9503-41CA30BC642F}" type="presOf" srcId="{B54E5178-A4DC-41BA-9915-9BA8D3590252}" destId="{CE862D7A-EFE8-41E7-9D3C-DF7CC373BA05}" srcOrd="1" destOrd="0" presId="urn:microsoft.com/office/officeart/2005/8/layout/orgChart1"/>
    <dgm:cxn modelId="{56050ACF-D076-453C-A046-A5D0D1EB15F9}" type="presOf" srcId="{72DEB5BD-B093-482A-BB3E-D7A79691B9A4}" destId="{25DA1582-63A9-4905-8A0C-03656E221DAE}" srcOrd="0" destOrd="0" presId="urn:microsoft.com/office/officeart/2005/8/layout/orgChart1"/>
    <dgm:cxn modelId="{ABC363D1-EE22-41C6-A903-BEA24D1B6C7E}" type="presOf" srcId="{E804AEA0-5C76-4828-8976-857045598005}" destId="{5005D130-DBFE-4D90-8E2B-A0F0C7DC367E}" srcOrd="0" destOrd="0" presId="urn:microsoft.com/office/officeart/2005/8/layout/orgChart1"/>
    <dgm:cxn modelId="{EB3CE5D1-027A-4B10-892D-C403D7706538}" srcId="{3074C998-39AA-4C39-A3BA-E33674965087}" destId="{E98B05A4-09D6-479B-9330-088D36871311}" srcOrd="0" destOrd="0" parTransId="{3CC68210-71CC-4D9A-A13D-9E547DDAF5A3}" sibTransId="{60BC8780-7C6B-4DAA-8956-26493374B4F3}"/>
    <dgm:cxn modelId="{5B047BD7-C179-4A45-8C34-D57A843FC37F}" type="presOf" srcId="{3CC68210-71CC-4D9A-A13D-9E547DDAF5A3}" destId="{7715193C-C72A-4760-BAB2-4600A804D1A2}" srcOrd="0" destOrd="0" presId="urn:microsoft.com/office/officeart/2005/8/layout/orgChart1"/>
    <dgm:cxn modelId="{8D5D11E1-D722-4FAD-AC6D-751FBA0274C4}" srcId="{E11CB9A9-55B5-4D07-B30E-C11EE5486923}" destId="{E086D5B7-20AE-4F98-9A73-114F8E303527}" srcOrd="0" destOrd="0" parTransId="{584D4450-634E-4DAD-A298-68ACD07A9C1E}" sibTransId="{6542ABD1-9F61-4871-A780-97C7343AF7B8}"/>
    <dgm:cxn modelId="{43C404E3-9993-4858-9444-042290CA1576}" type="presOf" srcId="{5027FA85-6E0F-4811-9ACC-690351D7BA54}" destId="{8B7B7D07-5028-4B6A-81C2-8D66B77FB148}" srcOrd="0" destOrd="0" presId="urn:microsoft.com/office/officeart/2005/8/layout/orgChart1"/>
    <dgm:cxn modelId="{7D4618E8-7D8D-469C-872E-770A87C508A4}" type="presOf" srcId="{FB0B0ADD-32CE-4C8E-B730-59726EB5780C}" destId="{262DED84-CCAF-49F8-9696-DD72C9389705}" srcOrd="0" destOrd="0" presId="urn:microsoft.com/office/officeart/2005/8/layout/orgChart1"/>
    <dgm:cxn modelId="{EE864FEA-2113-467D-8EF0-BFC1FED79C90}" type="presOf" srcId="{E98B05A4-09D6-479B-9330-088D36871311}" destId="{1782C16B-860E-4980-981E-85586EC0A88F}" srcOrd="1" destOrd="0" presId="urn:microsoft.com/office/officeart/2005/8/layout/orgChart1"/>
    <dgm:cxn modelId="{EF49C5F8-B0B6-4235-94BB-F1FF48438794}" type="presOf" srcId="{3074C998-39AA-4C39-A3BA-E33674965087}" destId="{9B45A585-7738-4FC0-B9E0-F18059CADFD1}" srcOrd="0" destOrd="0" presId="urn:microsoft.com/office/officeart/2005/8/layout/orgChart1"/>
    <dgm:cxn modelId="{E58681FA-EBB8-4698-AFAC-5449C3FDCBBC}" type="presParOf" srcId="{382CC649-C41D-45DE-B341-9EBDE85E15BA}" destId="{3381B854-ED8A-4580-93F5-08A602C60C90}" srcOrd="0" destOrd="0" presId="urn:microsoft.com/office/officeart/2005/8/layout/orgChart1"/>
    <dgm:cxn modelId="{3C5BE0EA-2DB5-40F3-897C-57CF6E276ABD}" type="presParOf" srcId="{3381B854-ED8A-4580-93F5-08A602C60C90}" destId="{D26E6E92-369A-4FDD-AD8B-5265F35355FC}" srcOrd="0" destOrd="0" presId="urn:microsoft.com/office/officeart/2005/8/layout/orgChart1"/>
    <dgm:cxn modelId="{4F234F3D-7ED6-4F1E-B070-E3D2B98A9B9E}" type="presParOf" srcId="{D26E6E92-369A-4FDD-AD8B-5265F35355FC}" destId="{262DED84-CCAF-49F8-9696-DD72C9389705}" srcOrd="0" destOrd="0" presId="urn:microsoft.com/office/officeart/2005/8/layout/orgChart1"/>
    <dgm:cxn modelId="{CE8CAAEB-1B40-4F1A-8693-BFEF83B52FCF}" type="presParOf" srcId="{D26E6E92-369A-4FDD-AD8B-5265F35355FC}" destId="{74B03A79-9AD4-41EC-9061-01776CEB60DF}" srcOrd="1" destOrd="0" presId="urn:microsoft.com/office/officeart/2005/8/layout/orgChart1"/>
    <dgm:cxn modelId="{B7C36C85-35DF-4F48-AA49-DD386A314E13}" type="presParOf" srcId="{3381B854-ED8A-4580-93F5-08A602C60C90}" destId="{6109EF81-A8C1-48FD-A14C-1C27C67845F2}" srcOrd="1" destOrd="0" presId="urn:microsoft.com/office/officeart/2005/8/layout/orgChart1"/>
    <dgm:cxn modelId="{5FA9AC16-170F-44B4-8664-0FBC9020CCE9}" type="presParOf" srcId="{6109EF81-A8C1-48FD-A14C-1C27C67845F2}" destId="{25DA1582-63A9-4905-8A0C-03656E221DAE}" srcOrd="0" destOrd="0" presId="urn:microsoft.com/office/officeart/2005/8/layout/orgChart1"/>
    <dgm:cxn modelId="{BDC017EC-B9FE-40DC-AF07-75E7A325441C}" type="presParOf" srcId="{6109EF81-A8C1-48FD-A14C-1C27C67845F2}" destId="{F1F4B490-C348-483A-BEAF-4E7AC1320527}" srcOrd="1" destOrd="0" presId="urn:microsoft.com/office/officeart/2005/8/layout/orgChart1"/>
    <dgm:cxn modelId="{9BDC7E69-9519-454E-BF45-03018C943618}" type="presParOf" srcId="{F1F4B490-C348-483A-BEAF-4E7AC1320527}" destId="{ADC7587E-3BB5-47CC-8811-9A1F9B18D842}" srcOrd="0" destOrd="0" presId="urn:microsoft.com/office/officeart/2005/8/layout/orgChart1"/>
    <dgm:cxn modelId="{3174824D-5A6E-4D71-9FAE-4A41F7C8ED79}" type="presParOf" srcId="{ADC7587E-3BB5-47CC-8811-9A1F9B18D842}" destId="{FE97C74F-D465-49F5-B7FE-C1BB8E366BC9}" srcOrd="0" destOrd="0" presId="urn:microsoft.com/office/officeart/2005/8/layout/orgChart1"/>
    <dgm:cxn modelId="{7E37BF3E-552D-4420-BCA1-F2E3971FF3D3}" type="presParOf" srcId="{ADC7587E-3BB5-47CC-8811-9A1F9B18D842}" destId="{2E12C9AE-9F4F-4B44-892C-D9DCD29F2863}" srcOrd="1" destOrd="0" presId="urn:microsoft.com/office/officeart/2005/8/layout/orgChart1"/>
    <dgm:cxn modelId="{EA99F4CB-D2D3-43BE-BB52-B70715ED03C6}" type="presParOf" srcId="{F1F4B490-C348-483A-BEAF-4E7AC1320527}" destId="{42E315D1-24A6-43F9-AC6D-DF7AE9AD56C0}" srcOrd="1" destOrd="0" presId="urn:microsoft.com/office/officeart/2005/8/layout/orgChart1"/>
    <dgm:cxn modelId="{2D7A9233-D1E0-46FE-A0E9-84B49680FE9E}" type="presParOf" srcId="{42E315D1-24A6-43F9-AC6D-DF7AE9AD56C0}" destId="{EE2C394B-FE2E-4002-B270-ECD4E5610ACB}" srcOrd="0" destOrd="0" presId="urn:microsoft.com/office/officeart/2005/8/layout/orgChart1"/>
    <dgm:cxn modelId="{4BCFD582-5CD1-4F33-86A3-076DB01B5412}" type="presParOf" srcId="{42E315D1-24A6-43F9-AC6D-DF7AE9AD56C0}" destId="{1AC63F19-884F-446A-AFA9-6FFA626763E9}" srcOrd="1" destOrd="0" presId="urn:microsoft.com/office/officeart/2005/8/layout/orgChart1"/>
    <dgm:cxn modelId="{C85E66C2-0C11-4249-ACC4-36FEEE50D198}" type="presParOf" srcId="{1AC63F19-884F-446A-AFA9-6FFA626763E9}" destId="{BA669326-9A62-457A-B2BC-216785A77FF4}" srcOrd="0" destOrd="0" presId="urn:microsoft.com/office/officeart/2005/8/layout/orgChart1"/>
    <dgm:cxn modelId="{A4F42ABB-A80E-4E42-A590-E70F6ECD65AA}" type="presParOf" srcId="{BA669326-9A62-457A-B2BC-216785A77FF4}" destId="{982C46D5-61DC-4AB3-B437-6F6BCD1C7283}" srcOrd="0" destOrd="0" presId="urn:microsoft.com/office/officeart/2005/8/layout/orgChart1"/>
    <dgm:cxn modelId="{0BEB4E51-E921-4045-8DE2-8E6F20DD3322}" type="presParOf" srcId="{BA669326-9A62-457A-B2BC-216785A77FF4}" destId="{1766E103-8BC5-4413-B55E-0499B351EB56}" srcOrd="1" destOrd="0" presId="urn:microsoft.com/office/officeart/2005/8/layout/orgChart1"/>
    <dgm:cxn modelId="{D2E16A06-32F2-43CA-9316-9DED0C760D70}" type="presParOf" srcId="{1AC63F19-884F-446A-AFA9-6FFA626763E9}" destId="{7434A87A-FEE6-43A6-AB6E-2EFDC534A1CA}" srcOrd="1" destOrd="0" presId="urn:microsoft.com/office/officeart/2005/8/layout/orgChart1"/>
    <dgm:cxn modelId="{6128F3DF-D24D-4A7A-8DCF-2940863F37DA}" type="presParOf" srcId="{1AC63F19-884F-446A-AFA9-6FFA626763E9}" destId="{6D6362C6-1F26-4C0D-B770-3C06989CE780}" srcOrd="2" destOrd="0" presId="urn:microsoft.com/office/officeart/2005/8/layout/orgChart1"/>
    <dgm:cxn modelId="{F7D0E74F-8E30-46B1-9530-14B711B5B1A8}" type="presParOf" srcId="{42E315D1-24A6-43F9-AC6D-DF7AE9AD56C0}" destId="{5005D130-DBFE-4D90-8E2B-A0F0C7DC367E}" srcOrd="2" destOrd="0" presId="urn:microsoft.com/office/officeart/2005/8/layout/orgChart1"/>
    <dgm:cxn modelId="{91F1CBFA-51C4-4F93-BA49-BE6245A50B47}" type="presParOf" srcId="{42E315D1-24A6-43F9-AC6D-DF7AE9AD56C0}" destId="{0AF580BB-44B5-460C-B5F1-EB322E9F5396}" srcOrd="3" destOrd="0" presId="urn:microsoft.com/office/officeart/2005/8/layout/orgChart1"/>
    <dgm:cxn modelId="{FB4DB039-1E99-4977-BA22-128023AAE34F}" type="presParOf" srcId="{0AF580BB-44B5-460C-B5F1-EB322E9F5396}" destId="{CDE7BDDB-96A9-4B9E-9DAE-88B41760D532}" srcOrd="0" destOrd="0" presId="urn:microsoft.com/office/officeart/2005/8/layout/orgChart1"/>
    <dgm:cxn modelId="{E21993D4-3453-4D86-BA07-B19663564B77}" type="presParOf" srcId="{CDE7BDDB-96A9-4B9E-9DAE-88B41760D532}" destId="{8B7B7D07-5028-4B6A-81C2-8D66B77FB148}" srcOrd="0" destOrd="0" presId="urn:microsoft.com/office/officeart/2005/8/layout/orgChart1"/>
    <dgm:cxn modelId="{65505E61-5A40-46EE-855F-C72798980627}" type="presParOf" srcId="{CDE7BDDB-96A9-4B9E-9DAE-88B41760D532}" destId="{3830114E-4B95-49CA-9254-3A9E065DEC4D}" srcOrd="1" destOrd="0" presId="urn:microsoft.com/office/officeart/2005/8/layout/orgChart1"/>
    <dgm:cxn modelId="{4DFFCAD7-11D3-4996-93C5-D352F1773647}" type="presParOf" srcId="{0AF580BB-44B5-460C-B5F1-EB322E9F5396}" destId="{388DF397-EFD0-484E-974C-7330CDFDA6A0}" srcOrd="1" destOrd="0" presId="urn:microsoft.com/office/officeart/2005/8/layout/orgChart1"/>
    <dgm:cxn modelId="{C72A9E6C-D5DE-4103-8A93-77E7A4C74E56}" type="presParOf" srcId="{0AF580BB-44B5-460C-B5F1-EB322E9F5396}" destId="{A1C0D4CA-4635-47E0-8BBB-4CCB270B37C5}" srcOrd="2" destOrd="0" presId="urn:microsoft.com/office/officeart/2005/8/layout/orgChart1"/>
    <dgm:cxn modelId="{9BF63360-39F0-4DC3-847D-EAB8168B1308}" type="presParOf" srcId="{F1F4B490-C348-483A-BEAF-4E7AC1320527}" destId="{94C4692A-F4F4-45F4-83D8-0E5009E40268}" srcOrd="2" destOrd="0" presId="urn:microsoft.com/office/officeart/2005/8/layout/orgChart1"/>
    <dgm:cxn modelId="{F562295E-EE53-42C8-800D-32E8E1084CBD}" type="presParOf" srcId="{6109EF81-A8C1-48FD-A14C-1C27C67845F2}" destId="{E6E2421C-BD44-4FB8-A0B2-291F3EF9703F}" srcOrd="2" destOrd="0" presId="urn:microsoft.com/office/officeart/2005/8/layout/orgChart1"/>
    <dgm:cxn modelId="{476B7AAB-8872-41E5-97EE-A4A9717A78CC}" type="presParOf" srcId="{6109EF81-A8C1-48FD-A14C-1C27C67845F2}" destId="{52EA1DDE-CF0F-44DD-8E79-7C2D30DCB627}" srcOrd="3" destOrd="0" presId="urn:microsoft.com/office/officeart/2005/8/layout/orgChart1"/>
    <dgm:cxn modelId="{D6413B26-BB3F-419C-BF90-4C38EE4ADDCD}" type="presParOf" srcId="{52EA1DDE-CF0F-44DD-8E79-7C2D30DCB627}" destId="{F5D8CCCD-C088-4C77-9E0C-6145B165E35E}" srcOrd="0" destOrd="0" presId="urn:microsoft.com/office/officeart/2005/8/layout/orgChart1"/>
    <dgm:cxn modelId="{4883EC02-8955-4D01-ACBA-3276665A5E84}" type="presParOf" srcId="{F5D8CCCD-C088-4C77-9E0C-6145B165E35E}" destId="{01208A80-87BA-4292-BE63-C4F117E442EC}" srcOrd="0" destOrd="0" presId="urn:microsoft.com/office/officeart/2005/8/layout/orgChart1"/>
    <dgm:cxn modelId="{12064B29-D4A2-4E6D-B2FE-7BFD0988BDAB}" type="presParOf" srcId="{F5D8CCCD-C088-4C77-9E0C-6145B165E35E}" destId="{CE862D7A-EFE8-41E7-9D3C-DF7CC373BA05}" srcOrd="1" destOrd="0" presId="urn:microsoft.com/office/officeart/2005/8/layout/orgChart1"/>
    <dgm:cxn modelId="{EFD09BEC-8502-4E35-A5CA-950AA5549899}" type="presParOf" srcId="{52EA1DDE-CF0F-44DD-8E79-7C2D30DCB627}" destId="{725E877D-A23B-4E69-ADEA-8B856C7C0CC1}" srcOrd="1" destOrd="0" presId="urn:microsoft.com/office/officeart/2005/8/layout/orgChart1"/>
    <dgm:cxn modelId="{856A96A5-9EE4-4EA2-87DE-F97DE33F68C4}" type="presParOf" srcId="{725E877D-A23B-4E69-ADEA-8B856C7C0CC1}" destId="{D8ABE9D4-B09A-4993-8653-1ED159AE3973}" srcOrd="0" destOrd="0" presId="urn:microsoft.com/office/officeart/2005/8/layout/orgChart1"/>
    <dgm:cxn modelId="{6120BEA0-3870-4B76-84FD-84D3DAC33B59}" type="presParOf" srcId="{725E877D-A23B-4E69-ADEA-8B856C7C0CC1}" destId="{B45D5AD1-9D8A-4A42-A939-CE3254F251C4}" srcOrd="1" destOrd="0" presId="urn:microsoft.com/office/officeart/2005/8/layout/orgChart1"/>
    <dgm:cxn modelId="{BF8E991A-CED4-40CC-B7C1-511397C46125}" type="presParOf" srcId="{B45D5AD1-9D8A-4A42-A939-CE3254F251C4}" destId="{DB81A24B-E86E-4B6F-A171-68541FFB7237}" srcOrd="0" destOrd="0" presId="urn:microsoft.com/office/officeart/2005/8/layout/orgChart1"/>
    <dgm:cxn modelId="{BE4BBF7D-A959-454E-8050-D76D40CCD7E2}" type="presParOf" srcId="{DB81A24B-E86E-4B6F-A171-68541FFB7237}" destId="{33900403-8EA2-4D28-B08D-06C4D5CD1BDC}" srcOrd="0" destOrd="0" presId="urn:microsoft.com/office/officeart/2005/8/layout/orgChart1"/>
    <dgm:cxn modelId="{117E58DB-5A3E-4CA3-8CA1-7E12777D6CC1}" type="presParOf" srcId="{DB81A24B-E86E-4B6F-A171-68541FFB7237}" destId="{DA26AEDC-0828-4ACA-8E4D-AC2C854AE8C1}" srcOrd="1" destOrd="0" presId="urn:microsoft.com/office/officeart/2005/8/layout/orgChart1"/>
    <dgm:cxn modelId="{39A87F3A-431A-4927-8BAB-247581F0418C}" type="presParOf" srcId="{B45D5AD1-9D8A-4A42-A939-CE3254F251C4}" destId="{B0B5279C-9E41-4387-85C2-DB94F899B451}" srcOrd="1" destOrd="0" presId="urn:microsoft.com/office/officeart/2005/8/layout/orgChart1"/>
    <dgm:cxn modelId="{2E9904F8-BACA-4CDC-AC10-206757B4ABA5}" type="presParOf" srcId="{B45D5AD1-9D8A-4A42-A939-CE3254F251C4}" destId="{BCE48DF9-443E-46E5-A25A-49D84205C67E}" srcOrd="2" destOrd="0" presId="urn:microsoft.com/office/officeart/2005/8/layout/orgChart1"/>
    <dgm:cxn modelId="{22EA72AF-FADD-474E-8E75-F02A3004C2AD}" type="presParOf" srcId="{725E877D-A23B-4E69-ADEA-8B856C7C0CC1}" destId="{33142D89-3833-4DDB-8C3A-3DC12053F88E}" srcOrd="2" destOrd="0" presId="urn:microsoft.com/office/officeart/2005/8/layout/orgChart1"/>
    <dgm:cxn modelId="{84A54A03-1A56-4B15-BA1F-938A54FB3382}" type="presParOf" srcId="{725E877D-A23B-4E69-ADEA-8B856C7C0CC1}" destId="{A0EBD4CC-F6FE-4E4D-ABAA-38067180664E}" srcOrd="3" destOrd="0" presId="urn:microsoft.com/office/officeart/2005/8/layout/orgChart1"/>
    <dgm:cxn modelId="{92893AAF-85A0-472F-9B7F-33B62232F231}" type="presParOf" srcId="{A0EBD4CC-F6FE-4E4D-ABAA-38067180664E}" destId="{72DC946F-E8A1-4A75-89EE-166F6468DDC1}" srcOrd="0" destOrd="0" presId="urn:microsoft.com/office/officeart/2005/8/layout/orgChart1"/>
    <dgm:cxn modelId="{41F2B7AD-B223-4916-B8C2-212748FBAB8B}" type="presParOf" srcId="{72DC946F-E8A1-4A75-89EE-166F6468DDC1}" destId="{3A5ADE1B-8B74-473E-8B70-09D6EE6A0D98}" srcOrd="0" destOrd="0" presId="urn:microsoft.com/office/officeart/2005/8/layout/orgChart1"/>
    <dgm:cxn modelId="{30CCBBC5-42DA-4421-B534-E21D0974A093}" type="presParOf" srcId="{72DC946F-E8A1-4A75-89EE-166F6468DDC1}" destId="{853A6265-4DD8-444E-99BC-7050EE2C76FD}" srcOrd="1" destOrd="0" presId="urn:microsoft.com/office/officeart/2005/8/layout/orgChart1"/>
    <dgm:cxn modelId="{57D55344-3AC3-4324-8B23-4DE6C69A35A2}" type="presParOf" srcId="{A0EBD4CC-F6FE-4E4D-ABAA-38067180664E}" destId="{8E9C139E-7485-48AD-BDAF-ACD147563346}" srcOrd="1" destOrd="0" presId="urn:microsoft.com/office/officeart/2005/8/layout/orgChart1"/>
    <dgm:cxn modelId="{74A0BDD2-8A51-4C9D-8E3A-4FF3E75E6CA6}" type="presParOf" srcId="{A0EBD4CC-F6FE-4E4D-ABAA-38067180664E}" destId="{1A63A321-0336-415C-B404-90B43A0B370A}" srcOrd="2" destOrd="0" presId="urn:microsoft.com/office/officeart/2005/8/layout/orgChart1"/>
    <dgm:cxn modelId="{199FF64A-99A1-420A-ABA5-38E3FFE1E039}" type="presParOf" srcId="{52EA1DDE-CF0F-44DD-8E79-7C2D30DCB627}" destId="{384B83B4-4A28-43C5-8D95-9014EA751375}" srcOrd="2" destOrd="0" presId="urn:microsoft.com/office/officeart/2005/8/layout/orgChart1"/>
    <dgm:cxn modelId="{5D2C8DD7-7687-4B2D-85A9-76A6F3E041B4}" type="presParOf" srcId="{6109EF81-A8C1-48FD-A14C-1C27C67845F2}" destId="{27F2E58F-4189-4336-8B19-AC6C34E0847B}" srcOrd="4" destOrd="0" presId="urn:microsoft.com/office/officeart/2005/8/layout/orgChart1"/>
    <dgm:cxn modelId="{04D67A21-7D02-4475-AF58-CF9E464E6335}" type="presParOf" srcId="{6109EF81-A8C1-48FD-A14C-1C27C67845F2}" destId="{3A266924-FC99-4287-A018-D60D6CFCE1EF}" srcOrd="5" destOrd="0" presId="urn:microsoft.com/office/officeart/2005/8/layout/orgChart1"/>
    <dgm:cxn modelId="{586E2376-F297-497B-8A8B-4B04C1987206}" type="presParOf" srcId="{3A266924-FC99-4287-A018-D60D6CFCE1EF}" destId="{77C760E0-8A31-4BCE-8AC4-F40D7ACDFF8C}" srcOrd="0" destOrd="0" presId="urn:microsoft.com/office/officeart/2005/8/layout/orgChart1"/>
    <dgm:cxn modelId="{5C9B4864-CC36-4FC4-BC7C-6B063DBE0A1C}" type="presParOf" srcId="{77C760E0-8A31-4BCE-8AC4-F40D7ACDFF8C}" destId="{9B45A585-7738-4FC0-B9E0-F18059CADFD1}" srcOrd="0" destOrd="0" presId="urn:microsoft.com/office/officeart/2005/8/layout/orgChart1"/>
    <dgm:cxn modelId="{E391DC15-F05F-498C-B678-6707E16E3B7D}" type="presParOf" srcId="{77C760E0-8A31-4BCE-8AC4-F40D7ACDFF8C}" destId="{75CE86BD-A505-4F53-917D-D9EE8F95D3A9}" srcOrd="1" destOrd="0" presId="urn:microsoft.com/office/officeart/2005/8/layout/orgChart1"/>
    <dgm:cxn modelId="{6CE78258-EFE3-4CCA-AF1E-4E4D367F3E73}" type="presParOf" srcId="{3A266924-FC99-4287-A018-D60D6CFCE1EF}" destId="{A9F25CA7-9BCC-448D-8BE2-70417CACF03E}" srcOrd="1" destOrd="0" presId="urn:microsoft.com/office/officeart/2005/8/layout/orgChart1"/>
    <dgm:cxn modelId="{2D684D42-F12F-4432-AD05-A6CDD71689FA}" type="presParOf" srcId="{A9F25CA7-9BCC-448D-8BE2-70417CACF03E}" destId="{7715193C-C72A-4760-BAB2-4600A804D1A2}" srcOrd="0" destOrd="0" presId="urn:microsoft.com/office/officeart/2005/8/layout/orgChart1"/>
    <dgm:cxn modelId="{AD58DB26-8928-4FD5-8297-42DA6E8C6C8C}" type="presParOf" srcId="{A9F25CA7-9BCC-448D-8BE2-70417CACF03E}" destId="{99487500-0DBF-4C4D-8AC7-5CCF66495B8A}" srcOrd="1" destOrd="0" presId="urn:microsoft.com/office/officeart/2005/8/layout/orgChart1"/>
    <dgm:cxn modelId="{7A89B7F2-7257-4343-8E2B-EED7117AB0C1}" type="presParOf" srcId="{99487500-0DBF-4C4D-8AC7-5CCF66495B8A}" destId="{5107C3EC-8034-44FE-A56A-D3530C160A31}" srcOrd="0" destOrd="0" presId="urn:microsoft.com/office/officeart/2005/8/layout/orgChart1"/>
    <dgm:cxn modelId="{A74AD5E5-CF33-4AC3-94FB-0F3F97E57806}" type="presParOf" srcId="{5107C3EC-8034-44FE-A56A-D3530C160A31}" destId="{E671199A-E088-4E11-9DD4-2EC1B2F6539D}" srcOrd="0" destOrd="0" presId="urn:microsoft.com/office/officeart/2005/8/layout/orgChart1"/>
    <dgm:cxn modelId="{916542A0-32C1-4078-A7E0-04F08EFE7B03}" type="presParOf" srcId="{5107C3EC-8034-44FE-A56A-D3530C160A31}" destId="{1782C16B-860E-4980-981E-85586EC0A88F}" srcOrd="1" destOrd="0" presId="urn:microsoft.com/office/officeart/2005/8/layout/orgChart1"/>
    <dgm:cxn modelId="{DF320388-7A8A-41D7-B776-1AC010727969}" type="presParOf" srcId="{99487500-0DBF-4C4D-8AC7-5CCF66495B8A}" destId="{F8DE081E-EB86-4BD4-B533-FF2157F3A178}" srcOrd="1" destOrd="0" presId="urn:microsoft.com/office/officeart/2005/8/layout/orgChart1"/>
    <dgm:cxn modelId="{84D1E894-7E94-4247-9550-B77C0817FB12}" type="presParOf" srcId="{99487500-0DBF-4C4D-8AC7-5CCF66495B8A}" destId="{379E0055-EA2D-46D2-94DD-81DA78DF4B48}" srcOrd="2" destOrd="0" presId="urn:microsoft.com/office/officeart/2005/8/layout/orgChart1"/>
    <dgm:cxn modelId="{42D80CB4-0254-4ED5-A740-B7A5EF38D522}" type="presParOf" srcId="{A9F25CA7-9BCC-448D-8BE2-70417CACF03E}" destId="{9B9E48E1-1206-4054-BCD1-E887E14E486B}" srcOrd="2" destOrd="0" presId="urn:microsoft.com/office/officeart/2005/8/layout/orgChart1"/>
    <dgm:cxn modelId="{10C124D2-6FE5-47E4-A9E3-B5AACBB691D1}" type="presParOf" srcId="{A9F25CA7-9BCC-448D-8BE2-70417CACF03E}" destId="{85DEE5BB-AFAA-4E1D-8877-DEDC315B1632}" srcOrd="3" destOrd="0" presId="urn:microsoft.com/office/officeart/2005/8/layout/orgChart1"/>
    <dgm:cxn modelId="{853B6025-791A-4D6E-ABB4-8383435B26AF}" type="presParOf" srcId="{85DEE5BB-AFAA-4E1D-8877-DEDC315B1632}" destId="{74598166-9C88-4D5B-8E84-5E5D74619D23}" srcOrd="0" destOrd="0" presId="urn:microsoft.com/office/officeart/2005/8/layout/orgChart1"/>
    <dgm:cxn modelId="{EB926703-FB18-45B8-99AD-A6393B850E4E}" type="presParOf" srcId="{74598166-9C88-4D5B-8E84-5E5D74619D23}" destId="{EDACE48D-01EE-4634-9AA1-8A8C795B2BDD}" srcOrd="0" destOrd="0" presId="urn:microsoft.com/office/officeart/2005/8/layout/orgChart1"/>
    <dgm:cxn modelId="{5D24B88B-283F-4918-9759-70F40BE5D3BB}" type="presParOf" srcId="{74598166-9C88-4D5B-8E84-5E5D74619D23}" destId="{5B269624-4519-4AB8-A3BB-9258D082AE11}" srcOrd="1" destOrd="0" presId="urn:microsoft.com/office/officeart/2005/8/layout/orgChart1"/>
    <dgm:cxn modelId="{196343E6-3665-4F0A-B597-037BCE8CCC81}" type="presParOf" srcId="{85DEE5BB-AFAA-4E1D-8877-DEDC315B1632}" destId="{D5BC21EA-AB95-4996-925E-A01C24EC34FA}" srcOrd="1" destOrd="0" presId="urn:microsoft.com/office/officeart/2005/8/layout/orgChart1"/>
    <dgm:cxn modelId="{43D087C0-A84B-4E93-8C5A-E850A232F41D}" type="presParOf" srcId="{85DEE5BB-AFAA-4E1D-8877-DEDC315B1632}" destId="{803F977F-87D6-44B1-8AB6-4AD1E8736172}" srcOrd="2" destOrd="0" presId="urn:microsoft.com/office/officeart/2005/8/layout/orgChart1"/>
    <dgm:cxn modelId="{1B18B805-7EB5-43B3-8EF9-E2F966D33475}" type="presParOf" srcId="{3A266924-FC99-4287-A018-D60D6CFCE1EF}" destId="{99C37184-ED32-4E1E-AE6B-4ABC5B950CCA}" srcOrd="2" destOrd="0" presId="urn:microsoft.com/office/officeart/2005/8/layout/orgChart1"/>
    <dgm:cxn modelId="{CA70D8F7-34CB-487E-AA94-D8EB2B8BD63A}" type="presParOf" srcId="{3381B854-ED8A-4580-93F5-08A602C60C90}" destId="{55A4A661-B4B1-47EC-9519-FE68002EE56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BC7B4-0C45-466D-A889-CAAA31DB8A0C}">
      <dsp:nvSpPr>
        <dsp:cNvPr id="0" name=""/>
        <dsp:cNvSpPr/>
      </dsp:nvSpPr>
      <dsp:spPr>
        <a:xfrm>
          <a:off x="-5597029" y="-440127"/>
          <a:ext cx="6667631" cy="6667631"/>
        </a:xfrm>
        <a:prstGeom prst="blockArc">
          <a:avLst>
            <a:gd name="adj1" fmla="val 18900000"/>
            <a:gd name="adj2" fmla="val 2700000"/>
            <a:gd name="adj3" fmla="val 324"/>
          </a:avLst>
        </a:pr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E11139-94D9-4B4D-8A67-E7D25BC99FDA}">
      <dsp:nvSpPr>
        <dsp:cNvPr id="0" name=""/>
        <dsp:cNvSpPr/>
      </dsp:nvSpPr>
      <dsp:spPr>
        <a:xfrm>
          <a:off x="347452" y="642351"/>
          <a:ext cx="3548824" cy="450128"/>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357290" tIns="40640" rIns="40640" bIns="40640" numCol="1" spcCol="1270" anchor="ctr" anchorCtr="0">
          <a:noAutofit/>
        </a:bodyPr>
        <a:lstStyle/>
        <a:p>
          <a:pPr marL="0" lvl="0" indent="0" algn="l" defTabSz="711200">
            <a:lnSpc>
              <a:spcPct val="90000"/>
            </a:lnSpc>
            <a:spcBef>
              <a:spcPct val="0"/>
            </a:spcBef>
            <a:spcAft>
              <a:spcPct val="35000"/>
            </a:spcAft>
            <a:buNone/>
          </a:pPr>
          <a:r>
            <a:rPr lang="fr-FR" sz="1600" kern="1200" dirty="0"/>
            <a:t>3 spécialités</a:t>
          </a:r>
        </a:p>
      </dsp:txBody>
      <dsp:txXfrm>
        <a:off x="347452" y="642351"/>
        <a:ext cx="3548824" cy="450128"/>
      </dsp:txXfrm>
    </dsp:sp>
    <dsp:sp modelId="{6EB0BA8D-23B2-428C-AFF3-7058E49743CB}">
      <dsp:nvSpPr>
        <dsp:cNvPr id="0" name=""/>
        <dsp:cNvSpPr/>
      </dsp:nvSpPr>
      <dsp:spPr>
        <a:xfrm>
          <a:off x="66122" y="586085"/>
          <a:ext cx="562660" cy="562660"/>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B67C07AB-8981-479F-9646-E62B9738E14E}">
      <dsp:nvSpPr>
        <dsp:cNvPr id="0" name=""/>
        <dsp:cNvSpPr/>
      </dsp:nvSpPr>
      <dsp:spPr>
        <a:xfrm>
          <a:off x="755084" y="1317940"/>
          <a:ext cx="3141192" cy="450128"/>
        </a:xfrm>
        <a:prstGeom prst="rect">
          <a:avLst/>
        </a:prstGeom>
        <a:gradFill rotWithShape="0">
          <a:gsLst>
            <a:gs pos="0">
              <a:schemeClr val="accent3">
                <a:hueOff val="518093"/>
                <a:satOff val="-7665"/>
                <a:lumOff val="1438"/>
                <a:alphaOff val="0"/>
                <a:tint val="97000"/>
                <a:satMod val="100000"/>
                <a:lumMod val="102000"/>
              </a:schemeClr>
            </a:gs>
            <a:gs pos="50000">
              <a:schemeClr val="accent3">
                <a:hueOff val="518093"/>
                <a:satOff val="-7665"/>
                <a:lumOff val="1438"/>
                <a:alphaOff val="0"/>
                <a:shade val="100000"/>
                <a:satMod val="103000"/>
                <a:lumMod val="100000"/>
              </a:schemeClr>
            </a:gs>
            <a:gs pos="100000">
              <a:schemeClr val="accent3">
                <a:hueOff val="518093"/>
                <a:satOff val="-7665"/>
                <a:lumOff val="1438"/>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357290" tIns="40640" rIns="40640" bIns="40640" numCol="1" spcCol="1270" anchor="ctr" anchorCtr="0">
          <a:noAutofit/>
        </a:bodyPr>
        <a:lstStyle/>
        <a:p>
          <a:pPr marL="0" lvl="0" indent="0" algn="l" defTabSz="711200">
            <a:lnSpc>
              <a:spcPct val="90000"/>
            </a:lnSpc>
            <a:spcBef>
              <a:spcPct val="0"/>
            </a:spcBef>
            <a:spcAft>
              <a:spcPct val="35000"/>
            </a:spcAft>
            <a:buNone/>
          </a:pPr>
          <a:r>
            <a:rPr lang="fr-FR" sz="1600" kern="1200" dirty="0"/>
            <a:t>Français</a:t>
          </a:r>
        </a:p>
      </dsp:txBody>
      <dsp:txXfrm>
        <a:off x="755084" y="1317940"/>
        <a:ext cx="3141192" cy="450128"/>
      </dsp:txXfrm>
    </dsp:sp>
    <dsp:sp modelId="{E9CBA272-848C-4A05-913C-57004BC13D07}">
      <dsp:nvSpPr>
        <dsp:cNvPr id="0" name=""/>
        <dsp:cNvSpPr/>
      </dsp:nvSpPr>
      <dsp:spPr>
        <a:xfrm>
          <a:off x="473754" y="1261674"/>
          <a:ext cx="562660" cy="562660"/>
        </a:xfrm>
        <a:prstGeom prst="ellipse">
          <a:avLst/>
        </a:prstGeom>
        <a:solidFill>
          <a:schemeClr val="lt1">
            <a:hueOff val="0"/>
            <a:satOff val="0"/>
            <a:lumOff val="0"/>
            <a:alphaOff val="0"/>
          </a:schemeClr>
        </a:solidFill>
        <a:ln w="6350" cap="flat" cmpd="sng" algn="ctr">
          <a:solidFill>
            <a:schemeClr val="accent3">
              <a:hueOff val="518093"/>
              <a:satOff val="-7665"/>
              <a:lumOff val="1438"/>
              <a:alphaOff val="0"/>
            </a:schemeClr>
          </a:solidFill>
          <a:prstDash val="solid"/>
        </a:ln>
        <a:effectLst/>
      </dsp:spPr>
      <dsp:style>
        <a:lnRef idx="1">
          <a:scrgbClr r="0" g="0" b="0"/>
        </a:lnRef>
        <a:fillRef idx="1">
          <a:scrgbClr r="0" g="0" b="0"/>
        </a:fillRef>
        <a:effectRef idx="2">
          <a:scrgbClr r="0" g="0" b="0"/>
        </a:effectRef>
        <a:fontRef idx="minor"/>
      </dsp:style>
    </dsp:sp>
    <dsp:sp modelId="{F5E08B20-0B9F-424B-AFC6-40F7FB9E9552}">
      <dsp:nvSpPr>
        <dsp:cNvPr id="0" name=""/>
        <dsp:cNvSpPr/>
      </dsp:nvSpPr>
      <dsp:spPr>
        <a:xfrm>
          <a:off x="978465" y="1993034"/>
          <a:ext cx="2917812" cy="450128"/>
        </a:xfrm>
        <a:prstGeom prst="rect">
          <a:avLst/>
        </a:prstGeom>
        <a:gradFill rotWithShape="0">
          <a:gsLst>
            <a:gs pos="0">
              <a:schemeClr val="accent3">
                <a:hueOff val="1036186"/>
                <a:satOff val="-15329"/>
                <a:lumOff val="2876"/>
                <a:alphaOff val="0"/>
                <a:tint val="97000"/>
                <a:satMod val="100000"/>
                <a:lumMod val="102000"/>
              </a:schemeClr>
            </a:gs>
            <a:gs pos="50000">
              <a:schemeClr val="accent3">
                <a:hueOff val="1036186"/>
                <a:satOff val="-15329"/>
                <a:lumOff val="2876"/>
                <a:alphaOff val="0"/>
                <a:shade val="100000"/>
                <a:satMod val="103000"/>
                <a:lumMod val="100000"/>
              </a:schemeClr>
            </a:gs>
            <a:gs pos="100000">
              <a:schemeClr val="accent3">
                <a:hueOff val="1036186"/>
                <a:satOff val="-15329"/>
                <a:lumOff val="2876"/>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357290" tIns="40640" rIns="40640" bIns="40640" numCol="1" spcCol="1270" anchor="ctr" anchorCtr="0">
          <a:noAutofit/>
        </a:bodyPr>
        <a:lstStyle/>
        <a:p>
          <a:pPr marL="0" lvl="0" indent="0" algn="l" defTabSz="711200">
            <a:lnSpc>
              <a:spcPct val="90000"/>
            </a:lnSpc>
            <a:spcBef>
              <a:spcPct val="0"/>
            </a:spcBef>
            <a:spcAft>
              <a:spcPct val="35000"/>
            </a:spcAft>
            <a:buNone/>
          </a:pPr>
          <a:r>
            <a:rPr lang="fr-FR" sz="1600" kern="1200" dirty="0"/>
            <a:t>Histoire-Géographie</a:t>
          </a:r>
        </a:p>
      </dsp:txBody>
      <dsp:txXfrm>
        <a:off x="978465" y="1993034"/>
        <a:ext cx="2917812" cy="450128"/>
      </dsp:txXfrm>
    </dsp:sp>
    <dsp:sp modelId="{FACEC5E7-C775-44E6-A74F-590497D2F0A5}">
      <dsp:nvSpPr>
        <dsp:cNvPr id="0" name=""/>
        <dsp:cNvSpPr/>
      </dsp:nvSpPr>
      <dsp:spPr>
        <a:xfrm>
          <a:off x="697134" y="1936768"/>
          <a:ext cx="562660" cy="562660"/>
        </a:xfrm>
        <a:prstGeom prst="ellipse">
          <a:avLst/>
        </a:prstGeom>
        <a:solidFill>
          <a:schemeClr val="lt1">
            <a:hueOff val="0"/>
            <a:satOff val="0"/>
            <a:lumOff val="0"/>
            <a:alphaOff val="0"/>
          </a:schemeClr>
        </a:solidFill>
        <a:ln w="6350" cap="flat" cmpd="sng" algn="ctr">
          <a:solidFill>
            <a:schemeClr val="accent3">
              <a:hueOff val="1036186"/>
              <a:satOff val="-15329"/>
              <a:lumOff val="2876"/>
              <a:alphaOff val="0"/>
            </a:schemeClr>
          </a:solidFill>
          <a:prstDash val="solid"/>
        </a:ln>
        <a:effectLst/>
      </dsp:spPr>
      <dsp:style>
        <a:lnRef idx="1">
          <a:scrgbClr r="0" g="0" b="0"/>
        </a:lnRef>
        <a:fillRef idx="1">
          <a:scrgbClr r="0" g="0" b="0"/>
        </a:fillRef>
        <a:effectRef idx="2">
          <a:scrgbClr r="0" g="0" b="0"/>
        </a:effectRef>
        <a:fontRef idx="minor"/>
      </dsp:style>
    </dsp:sp>
    <dsp:sp modelId="{73F72AD4-1D22-4422-99ED-3F627CF5BF65}">
      <dsp:nvSpPr>
        <dsp:cNvPr id="0" name=""/>
        <dsp:cNvSpPr/>
      </dsp:nvSpPr>
      <dsp:spPr>
        <a:xfrm>
          <a:off x="1049788" y="2668623"/>
          <a:ext cx="2846489" cy="450128"/>
        </a:xfrm>
        <a:prstGeom prst="rect">
          <a:avLst/>
        </a:prstGeom>
        <a:gradFill rotWithShape="0">
          <a:gsLst>
            <a:gs pos="0">
              <a:schemeClr val="accent3">
                <a:hueOff val="1554279"/>
                <a:satOff val="-22994"/>
                <a:lumOff val="4314"/>
                <a:alphaOff val="0"/>
                <a:tint val="97000"/>
                <a:satMod val="100000"/>
                <a:lumMod val="102000"/>
              </a:schemeClr>
            </a:gs>
            <a:gs pos="50000">
              <a:schemeClr val="accent3">
                <a:hueOff val="1554279"/>
                <a:satOff val="-22994"/>
                <a:lumOff val="4314"/>
                <a:alphaOff val="0"/>
                <a:shade val="100000"/>
                <a:satMod val="103000"/>
                <a:lumMod val="100000"/>
              </a:schemeClr>
            </a:gs>
            <a:gs pos="100000">
              <a:schemeClr val="accent3">
                <a:hueOff val="1554279"/>
                <a:satOff val="-22994"/>
                <a:lumOff val="4314"/>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357290" tIns="40640" rIns="40640" bIns="40640" numCol="1" spcCol="1270" anchor="ctr" anchorCtr="0">
          <a:noAutofit/>
        </a:bodyPr>
        <a:lstStyle/>
        <a:p>
          <a:pPr marL="0" lvl="0" indent="0" algn="l" defTabSz="711200">
            <a:lnSpc>
              <a:spcPct val="90000"/>
            </a:lnSpc>
            <a:spcBef>
              <a:spcPct val="0"/>
            </a:spcBef>
            <a:spcAft>
              <a:spcPct val="35000"/>
            </a:spcAft>
            <a:buNone/>
          </a:pPr>
          <a:r>
            <a:rPr lang="fr-FR" sz="1600" kern="1200" dirty="0"/>
            <a:t>Education Morale et Civique</a:t>
          </a:r>
        </a:p>
      </dsp:txBody>
      <dsp:txXfrm>
        <a:off x="1049788" y="2668623"/>
        <a:ext cx="2846489" cy="450128"/>
      </dsp:txXfrm>
    </dsp:sp>
    <dsp:sp modelId="{12EE63D5-ED9B-40F4-A9F7-640C52D55BF2}">
      <dsp:nvSpPr>
        <dsp:cNvPr id="0" name=""/>
        <dsp:cNvSpPr/>
      </dsp:nvSpPr>
      <dsp:spPr>
        <a:xfrm>
          <a:off x="768457" y="2612357"/>
          <a:ext cx="562660" cy="562660"/>
        </a:xfrm>
        <a:prstGeom prst="ellipse">
          <a:avLst/>
        </a:prstGeom>
        <a:solidFill>
          <a:schemeClr val="lt1">
            <a:hueOff val="0"/>
            <a:satOff val="0"/>
            <a:lumOff val="0"/>
            <a:alphaOff val="0"/>
          </a:schemeClr>
        </a:solidFill>
        <a:ln w="6350" cap="flat" cmpd="sng" algn="ctr">
          <a:solidFill>
            <a:schemeClr val="accent3">
              <a:hueOff val="1554279"/>
              <a:satOff val="-22994"/>
              <a:lumOff val="4314"/>
              <a:alphaOff val="0"/>
            </a:schemeClr>
          </a:solidFill>
          <a:prstDash val="solid"/>
        </a:ln>
        <a:effectLst/>
      </dsp:spPr>
      <dsp:style>
        <a:lnRef idx="1">
          <a:scrgbClr r="0" g="0" b="0"/>
        </a:lnRef>
        <a:fillRef idx="1">
          <a:scrgbClr r="0" g="0" b="0"/>
        </a:fillRef>
        <a:effectRef idx="2">
          <a:scrgbClr r="0" g="0" b="0"/>
        </a:effectRef>
        <a:fontRef idx="minor"/>
      </dsp:style>
    </dsp:sp>
    <dsp:sp modelId="{D4253C11-25EF-4781-8488-8CE66241A637}">
      <dsp:nvSpPr>
        <dsp:cNvPr id="0" name=""/>
        <dsp:cNvSpPr/>
      </dsp:nvSpPr>
      <dsp:spPr>
        <a:xfrm>
          <a:off x="978465" y="3344212"/>
          <a:ext cx="2917812" cy="450128"/>
        </a:xfrm>
        <a:prstGeom prst="rect">
          <a:avLst/>
        </a:prstGeom>
        <a:gradFill rotWithShape="0">
          <a:gsLst>
            <a:gs pos="0">
              <a:schemeClr val="accent3">
                <a:hueOff val="2072372"/>
                <a:satOff val="-30659"/>
                <a:lumOff val="5752"/>
                <a:alphaOff val="0"/>
                <a:tint val="97000"/>
                <a:satMod val="100000"/>
                <a:lumMod val="102000"/>
              </a:schemeClr>
            </a:gs>
            <a:gs pos="50000">
              <a:schemeClr val="accent3">
                <a:hueOff val="2072372"/>
                <a:satOff val="-30659"/>
                <a:lumOff val="5752"/>
                <a:alphaOff val="0"/>
                <a:shade val="100000"/>
                <a:satMod val="103000"/>
                <a:lumMod val="100000"/>
              </a:schemeClr>
            </a:gs>
            <a:gs pos="100000">
              <a:schemeClr val="accent3">
                <a:hueOff val="2072372"/>
                <a:satOff val="-30659"/>
                <a:lumOff val="5752"/>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357290" tIns="40640" rIns="40640" bIns="40640" numCol="1" spcCol="1270" anchor="ctr" anchorCtr="0">
          <a:noAutofit/>
        </a:bodyPr>
        <a:lstStyle/>
        <a:p>
          <a:pPr marL="0" lvl="0" indent="0" algn="l" defTabSz="711200">
            <a:lnSpc>
              <a:spcPct val="90000"/>
            </a:lnSpc>
            <a:spcBef>
              <a:spcPct val="0"/>
            </a:spcBef>
            <a:spcAft>
              <a:spcPct val="35000"/>
            </a:spcAft>
            <a:buNone/>
          </a:pPr>
          <a:r>
            <a:rPr lang="fr-FR" sz="1600" kern="1200" dirty="0"/>
            <a:t>Langues vivantes</a:t>
          </a:r>
        </a:p>
      </dsp:txBody>
      <dsp:txXfrm>
        <a:off x="978465" y="3344212"/>
        <a:ext cx="2917812" cy="450128"/>
      </dsp:txXfrm>
    </dsp:sp>
    <dsp:sp modelId="{FC6D7CF4-A42B-4A88-9D83-822C1DFE8B54}">
      <dsp:nvSpPr>
        <dsp:cNvPr id="0" name=""/>
        <dsp:cNvSpPr/>
      </dsp:nvSpPr>
      <dsp:spPr>
        <a:xfrm>
          <a:off x="697134" y="3287946"/>
          <a:ext cx="562660" cy="562660"/>
        </a:xfrm>
        <a:prstGeom prst="ellipse">
          <a:avLst/>
        </a:prstGeom>
        <a:solidFill>
          <a:schemeClr val="lt1">
            <a:hueOff val="0"/>
            <a:satOff val="0"/>
            <a:lumOff val="0"/>
            <a:alphaOff val="0"/>
          </a:schemeClr>
        </a:solidFill>
        <a:ln w="6350" cap="flat" cmpd="sng" algn="ctr">
          <a:solidFill>
            <a:schemeClr val="accent3">
              <a:hueOff val="2072372"/>
              <a:satOff val="-30659"/>
              <a:lumOff val="5752"/>
              <a:alphaOff val="0"/>
            </a:schemeClr>
          </a:solidFill>
          <a:prstDash val="solid"/>
        </a:ln>
        <a:effectLst/>
      </dsp:spPr>
      <dsp:style>
        <a:lnRef idx="1">
          <a:scrgbClr r="0" g="0" b="0"/>
        </a:lnRef>
        <a:fillRef idx="1">
          <a:scrgbClr r="0" g="0" b="0"/>
        </a:fillRef>
        <a:effectRef idx="2">
          <a:scrgbClr r="0" g="0" b="0"/>
        </a:effectRef>
        <a:fontRef idx="minor"/>
      </dsp:style>
    </dsp:sp>
    <dsp:sp modelId="{4BF529AD-A178-4311-9D25-666BC2DE041C}">
      <dsp:nvSpPr>
        <dsp:cNvPr id="0" name=""/>
        <dsp:cNvSpPr/>
      </dsp:nvSpPr>
      <dsp:spPr>
        <a:xfrm>
          <a:off x="755084" y="4019306"/>
          <a:ext cx="3141192" cy="450128"/>
        </a:xfrm>
        <a:prstGeom prst="rect">
          <a:avLst/>
        </a:prstGeom>
        <a:gradFill rotWithShape="0">
          <a:gsLst>
            <a:gs pos="0">
              <a:schemeClr val="accent3">
                <a:hueOff val="2590464"/>
                <a:satOff val="-38323"/>
                <a:lumOff val="7190"/>
                <a:alphaOff val="0"/>
                <a:tint val="97000"/>
                <a:satMod val="100000"/>
                <a:lumMod val="102000"/>
              </a:schemeClr>
            </a:gs>
            <a:gs pos="50000">
              <a:schemeClr val="accent3">
                <a:hueOff val="2590464"/>
                <a:satOff val="-38323"/>
                <a:lumOff val="7190"/>
                <a:alphaOff val="0"/>
                <a:shade val="100000"/>
                <a:satMod val="103000"/>
                <a:lumMod val="100000"/>
              </a:schemeClr>
            </a:gs>
            <a:gs pos="100000">
              <a:schemeClr val="accent3">
                <a:hueOff val="2590464"/>
                <a:satOff val="-38323"/>
                <a:lumOff val="719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357290" tIns="40640" rIns="40640" bIns="40640" numCol="1" spcCol="1270" anchor="ctr" anchorCtr="0">
          <a:noAutofit/>
        </a:bodyPr>
        <a:lstStyle/>
        <a:p>
          <a:pPr marL="0" lvl="0" indent="0" algn="l" defTabSz="711200">
            <a:lnSpc>
              <a:spcPct val="90000"/>
            </a:lnSpc>
            <a:spcBef>
              <a:spcPct val="0"/>
            </a:spcBef>
            <a:spcAft>
              <a:spcPct val="35000"/>
            </a:spcAft>
            <a:buNone/>
          </a:pPr>
          <a:r>
            <a:rPr lang="fr-FR" sz="1600" kern="1200" dirty="0"/>
            <a:t>Mathématiques</a:t>
          </a:r>
        </a:p>
      </dsp:txBody>
      <dsp:txXfrm>
        <a:off x="755084" y="4019306"/>
        <a:ext cx="3141192" cy="450128"/>
      </dsp:txXfrm>
    </dsp:sp>
    <dsp:sp modelId="{BAC32F7A-8986-466D-AF4D-AD764586441A}">
      <dsp:nvSpPr>
        <dsp:cNvPr id="0" name=""/>
        <dsp:cNvSpPr/>
      </dsp:nvSpPr>
      <dsp:spPr>
        <a:xfrm>
          <a:off x="473754" y="3963040"/>
          <a:ext cx="562660" cy="562660"/>
        </a:xfrm>
        <a:prstGeom prst="ellipse">
          <a:avLst/>
        </a:prstGeom>
        <a:solidFill>
          <a:schemeClr val="lt1">
            <a:hueOff val="0"/>
            <a:satOff val="0"/>
            <a:lumOff val="0"/>
            <a:alphaOff val="0"/>
          </a:schemeClr>
        </a:solidFill>
        <a:ln w="6350" cap="flat" cmpd="sng" algn="ctr">
          <a:solidFill>
            <a:schemeClr val="accent3">
              <a:hueOff val="2590464"/>
              <a:satOff val="-38323"/>
              <a:lumOff val="7190"/>
              <a:alphaOff val="0"/>
            </a:schemeClr>
          </a:solidFill>
          <a:prstDash val="solid"/>
        </a:ln>
        <a:effectLst/>
      </dsp:spPr>
      <dsp:style>
        <a:lnRef idx="1">
          <a:scrgbClr r="0" g="0" b="0"/>
        </a:lnRef>
        <a:fillRef idx="1">
          <a:scrgbClr r="0" g="0" b="0"/>
        </a:fillRef>
        <a:effectRef idx="2">
          <a:scrgbClr r="0" g="0" b="0"/>
        </a:effectRef>
        <a:fontRef idx="minor"/>
      </dsp:style>
    </dsp:sp>
    <dsp:sp modelId="{D05F88FB-006A-4C3B-A0C2-78517AFE3306}">
      <dsp:nvSpPr>
        <dsp:cNvPr id="0" name=""/>
        <dsp:cNvSpPr/>
      </dsp:nvSpPr>
      <dsp:spPr>
        <a:xfrm>
          <a:off x="347452" y="4694895"/>
          <a:ext cx="3548824" cy="450128"/>
        </a:xfrm>
        <a:prstGeom prst="rect">
          <a:avLst/>
        </a:prstGeom>
        <a:gradFill rotWithShape="0">
          <a:gsLst>
            <a:gs pos="0">
              <a:schemeClr val="accent3">
                <a:hueOff val="3108557"/>
                <a:satOff val="-45988"/>
                <a:lumOff val="8628"/>
                <a:alphaOff val="0"/>
                <a:tint val="97000"/>
                <a:satMod val="100000"/>
                <a:lumMod val="102000"/>
              </a:schemeClr>
            </a:gs>
            <a:gs pos="50000">
              <a:schemeClr val="accent3">
                <a:hueOff val="3108557"/>
                <a:satOff val="-45988"/>
                <a:lumOff val="8628"/>
                <a:alphaOff val="0"/>
                <a:shade val="100000"/>
                <a:satMod val="103000"/>
                <a:lumMod val="100000"/>
              </a:schemeClr>
            </a:gs>
            <a:gs pos="100000">
              <a:schemeClr val="accent3">
                <a:hueOff val="3108557"/>
                <a:satOff val="-45988"/>
                <a:lumOff val="8628"/>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357290" tIns="40640" rIns="40640" bIns="40640" numCol="1" spcCol="1270" anchor="ctr" anchorCtr="0">
          <a:noAutofit/>
        </a:bodyPr>
        <a:lstStyle/>
        <a:p>
          <a:pPr marL="0" lvl="0" indent="0" algn="l" defTabSz="711200">
            <a:lnSpc>
              <a:spcPct val="90000"/>
            </a:lnSpc>
            <a:spcBef>
              <a:spcPct val="0"/>
            </a:spcBef>
            <a:spcAft>
              <a:spcPct val="35000"/>
            </a:spcAft>
            <a:buNone/>
          </a:pPr>
          <a:r>
            <a:rPr lang="fr-FR" sz="1600" kern="1200" dirty="0"/>
            <a:t>Education Physique et Sportive</a:t>
          </a:r>
        </a:p>
      </dsp:txBody>
      <dsp:txXfrm>
        <a:off x="347452" y="4694895"/>
        <a:ext cx="3548824" cy="450128"/>
      </dsp:txXfrm>
    </dsp:sp>
    <dsp:sp modelId="{738EE05C-6EEF-4529-ACEE-DA360D34DD6F}">
      <dsp:nvSpPr>
        <dsp:cNvPr id="0" name=""/>
        <dsp:cNvSpPr/>
      </dsp:nvSpPr>
      <dsp:spPr>
        <a:xfrm>
          <a:off x="66122" y="4638629"/>
          <a:ext cx="562660" cy="562660"/>
        </a:xfrm>
        <a:prstGeom prst="ellipse">
          <a:avLst/>
        </a:prstGeom>
        <a:solidFill>
          <a:schemeClr val="lt1">
            <a:hueOff val="0"/>
            <a:satOff val="0"/>
            <a:lumOff val="0"/>
            <a:alphaOff val="0"/>
          </a:schemeClr>
        </a:solidFill>
        <a:ln w="6350" cap="flat" cmpd="sng" algn="ctr">
          <a:solidFill>
            <a:schemeClr val="accent3">
              <a:hueOff val="3108557"/>
              <a:satOff val="-45988"/>
              <a:lumOff val="8628"/>
              <a:alphaOff val="0"/>
            </a:schemeClr>
          </a:solidFill>
          <a:prstDash val="solid"/>
        </a:ln>
        <a:effectLst/>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11862-310B-495E-91D7-4378F657F31B}">
      <dsp:nvSpPr>
        <dsp:cNvPr id="0" name=""/>
        <dsp:cNvSpPr/>
      </dsp:nvSpPr>
      <dsp:spPr>
        <a:xfrm>
          <a:off x="1889801" y="280534"/>
          <a:ext cx="975122" cy="48756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LVA</a:t>
          </a:r>
        </a:p>
      </dsp:txBody>
      <dsp:txXfrm>
        <a:off x="1904081" y="294814"/>
        <a:ext cx="946562" cy="459001"/>
      </dsp:txXfrm>
    </dsp:sp>
    <dsp:sp modelId="{9393361F-A429-4CF6-A8D1-937699D4C30F}">
      <dsp:nvSpPr>
        <dsp:cNvPr id="0" name=""/>
        <dsp:cNvSpPr/>
      </dsp:nvSpPr>
      <dsp:spPr>
        <a:xfrm>
          <a:off x="2864923" y="506407"/>
          <a:ext cx="390048" cy="35815"/>
        </a:xfrm>
        <a:custGeom>
          <a:avLst/>
          <a:gdLst/>
          <a:ahLst/>
          <a:cxnLst/>
          <a:rect l="0" t="0" r="0" b="0"/>
          <a:pathLst>
            <a:path>
              <a:moveTo>
                <a:pt x="0" y="17907"/>
              </a:moveTo>
              <a:lnTo>
                <a:pt x="390048" y="17907"/>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050196" y="514563"/>
        <a:ext cx="19502" cy="19502"/>
      </dsp:txXfrm>
    </dsp:sp>
    <dsp:sp modelId="{C6039FBE-A72B-4ABD-BDFC-84D062F5D787}">
      <dsp:nvSpPr>
        <dsp:cNvPr id="0" name=""/>
        <dsp:cNvSpPr/>
      </dsp:nvSpPr>
      <dsp:spPr>
        <a:xfrm>
          <a:off x="3254972" y="280534"/>
          <a:ext cx="975122" cy="48756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Anglais</a:t>
          </a:r>
        </a:p>
      </dsp:txBody>
      <dsp:txXfrm>
        <a:off x="3269252" y="294814"/>
        <a:ext cx="946562" cy="459001"/>
      </dsp:txXfrm>
    </dsp:sp>
    <dsp:sp modelId="{A4307E24-86FF-411B-8435-9716064B30A8}">
      <dsp:nvSpPr>
        <dsp:cNvPr id="0" name=""/>
        <dsp:cNvSpPr/>
      </dsp:nvSpPr>
      <dsp:spPr>
        <a:xfrm rot="19457599">
          <a:off x="4184945" y="366233"/>
          <a:ext cx="480346" cy="35815"/>
        </a:xfrm>
        <a:custGeom>
          <a:avLst/>
          <a:gdLst/>
          <a:ahLst/>
          <a:cxnLst/>
          <a:rect l="0" t="0" r="0" b="0"/>
          <a:pathLst>
            <a:path>
              <a:moveTo>
                <a:pt x="0" y="17907"/>
              </a:moveTo>
              <a:lnTo>
                <a:pt x="480346" y="17907"/>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413110" y="372132"/>
        <a:ext cx="24017" cy="24017"/>
      </dsp:txXfrm>
    </dsp:sp>
    <dsp:sp modelId="{21AF64D3-6362-4489-9BF5-B229F565ABD0}">
      <dsp:nvSpPr>
        <dsp:cNvPr id="0" name=""/>
        <dsp:cNvSpPr/>
      </dsp:nvSpPr>
      <dsp:spPr>
        <a:xfrm>
          <a:off x="4620143" y="186"/>
          <a:ext cx="975122" cy="4875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Classique</a:t>
          </a:r>
        </a:p>
      </dsp:txBody>
      <dsp:txXfrm>
        <a:off x="4634423" y="14466"/>
        <a:ext cx="946562" cy="459001"/>
      </dsp:txXfrm>
    </dsp:sp>
    <dsp:sp modelId="{1A359695-7274-4975-BAF0-3676D0BF5129}">
      <dsp:nvSpPr>
        <dsp:cNvPr id="0" name=""/>
        <dsp:cNvSpPr/>
      </dsp:nvSpPr>
      <dsp:spPr>
        <a:xfrm rot="2142401">
          <a:off x="4184945" y="646581"/>
          <a:ext cx="480346" cy="35815"/>
        </a:xfrm>
        <a:custGeom>
          <a:avLst/>
          <a:gdLst/>
          <a:ahLst/>
          <a:cxnLst/>
          <a:rect l="0" t="0" r="0" b="0"/>
          <a:pathLst>
            <a:path>
              <a:moveTo>
                <a:pt x="0" y="17907"/>
              </a:moveTo>
              <a:lnTo>
                <a:pt x="480346" y="17907"/>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413110" y="652480"/>
        <a:ext cx="24017" cy="24017"/>
      </dsp:txXfrm>
    </dsp:sp>
    <dsp:sp modelId="{607CA304-9E73-4205-B475-F58C1DEC6CD3}">
      <dsp:nvSpPr>
        <dsp:cNvPr id="0" name=""/>
        <dsp:cNvSpPr/>
      </dsp:nvSpPr>
      <dsp:spPr>
        <a:xfrm>
          <a:off x="4620143" y="560882"/>
          <a:ext cx="975122" cy="4875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ETLV</a:t>
          </a:r>
        </a:p>
      </dsp:txBody>
      <dsp:txXfrm>
        <a:off x="4634423" y="575162"/>
        <a:ext cx="946562" cy="459001"/>
      </dsp:txXfrm>
    </dsp:sp>
    <dsp:sp modelId="{BBB56667-7A28-416C-BC7A-31DD6ADF91AF}">
      <dsp:nvSpPr>
        <dsp:cNvPr id="0" name=""/>
        <dsp:cNvSpPr/>
      </dsp:nvSpPr>
      <dsp:spPr>
        <a:xfrm>
          <a:off x="1889801" y="1401924"/>
          <a:ext cx="975122" cy="48756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LVB</a:t>
          </a:r>
        </a:p>
      </dsp:txBody>
      <dsp:txXfrm>
        <a:off x="1904081" y="1416204"/>
        <a:ext cx="946562" cy="459001"/>
      </dsp:txXfrm>
    </dsp:sp>
    <dsp:sp modelId="{786A6E63-5EBA-412B-8136-D1A4F9E5AA59}">
      <dsp:nvSpPr>
        <dsp:cNvPr id="0" name=""/>
        <dsp:cNvSpPr/>
      </dsp:nvSpPr>
      <dsp:spPr>
        <a:xfrm rot="18289469">
          <a:off x="2718437" y="1347450"/>
          <a:ext cx="683020" cy="35815"/>
        </a:xfrm>
        <a:custGeom>
          <a:avLst/>
          <a:gdLst/>
          <a:ahLst/>
          <a:cxnLst/>
          <a:rect l="0" t="0" r="0" b="0"/>
          <a:pathLst>
            <a:path>
              <a:moveTo>
                <a:pt x="0" y="17907"/>
              </a:moveTo>
              <a:lnTo>
                <a:pt x="683020" y="17907"/>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042872" y="1348282"/>
        <a:ext cx="34151" cy="34151"/>
      </dsp:txXfrm>
    </dsp:sp>
    <dsp:sp modelId="{13F1101D-1E27-4331-895B-AF9F52540AC7}">
      <dsp:nvSpPr>
        <dsp:cNvPr id="0" name=""/>
        <dsp:cNvSpPr/>
      </dsp:nvSpPr>
      <dsp:spPr>
        <a:xfrm>
          <a:off x="3254972" y="841229"/>
          <a:ext cx="975122" cy="48756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Allemand</a:t>
          </a:r>
        </a:p>
      </dsp:txBody>
      <dsp:txXfrm>
        <a:off x="3269252" y="855509"/>
        <a:ext cx="946562" cy="459001"/>
      </dsp:txXfrm>
    </dsp:sp>
    <dsp:sp modelId="{436337F2-1408-4260-B3F7-DCD3F89216DD}">
      <dsp:nvSpPr>
        <dsp:cNvPr id="0" name=""/>
        <dsp:cNvSpPr/>
      </dsp:nvSpPr>
      <dsp:spPr>
        <a:xfrm>
          <a:off x="2864923" y="1627797"/>
          <a:ext cx="390048" cy="35815"/>
        </a:xfrm>
        <a:custGeom>
          <a:avLst/>
          <a:gdLst/>
          <a:ahLst/>
          <a:cxnLst/>
          <a:rect l="0" t="0" r="0" b="0"/>
          <a:pathLst>
            <a:path>
              <a:moveTo>
                <a:pt x="0" y="17907"/>
              </a:moveTo>
              <a:lnTo>
                <a:pt x="390048" y="17907"/>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050196" y="1635954"/>
        <a:ext cx="19502" cy="19502"/>
      </dsp:txXfrm>
    </dsp:sp>
    <dsp:sp modelId="{52D49AB1-80AF-4557-8D94-294C5E18522F}">
      <dsp:nvSpPr>
        <dsp:cNvPr id="0" name=""/>
        <dsp:cNvSpPr/>
      </dsp:nvSpPr>
      <dsp:spPr>
        <a:xfrm>
          <a:off x="3254972" y="1401924"/>
          <a:ext cx="975122" cy="48756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Espagnol</a:t>
          </a:r>
        </a:p>
      </dsp:txBody>
      <dsp:txXfrm>
        <a:off x="3269252" y="1416204"/>
        <a:ext cx="946562" cy="459001"/>
      </dsp:txXfrm>
    </dsp:sp>
    <dsp:sp modelId="{9368944C-6F1B-47FB-8B00-E8100502C985}">
      <dsp:nvSpPr>
        <dsp:cNvPr id="0" name=""/>
        <dsp:cNvSpPr/>
      </dsp:nvSpPr>
      <dsp:spPr>
        <a:xfrm rot="3310531">
          <a:off x="2718437" y="1908145"/>
          <a:ext cx="683020" cy="35815"/>
        </a:xfrm>
        <a:custGeom>
          <a:avLst/>
          <a:gdLst/>
          <a:ahLst/>
          <a:cxnLst/>
          <a:rect l="0" t="0" r="0" b="0"/>
          <a:pathLst>
            <a:path>
              <a:moveTo>
                <a:pt x="0" y="17907"/>
              </a:moveTo>
              <a:lnTo>
                <a:pt x="683020" y="17907"/>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042872" y="1908977"/>
        <a:ext cx="34151" cy="34151"/>
      </dsp:txXfrm>
    </dsp:sp>
    <dsp:sp modelId="{D8E91994-00F5-4558-A057-7DE54E71561B}">
      <dsp:nvSpPr>
        <dsp:cNvPr id="0" name=""/>
        <dsp:cNvSpPr/>
      </dsp:nvSpPr>
      <dsp:spPr>
        <a:xfrm>
          <a:off x="3254972" y="1962620"/>
          <a:ext cx="975122" cy="48756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Italien ?</a:t>
          </a:r>
        </a:p>
      </dsp:txBody>
      <dsp:txXfrm>
        <a:off x="3269252" y="1976900"/>
        <a:ext cx="946562" cy="4590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BC7B4-0C45-466D-A889-CAAA31DB8A0C}">
      <dsp:nvSpPr>
        <dsp:cNvPr id="0" name=""/>
        <dsp:cNvSpPr/>
      </dsp:nvSpPr>
      <dsp:spPr>
        <a:xfrm>
          <a:off x="-5597029" y="-440127"/>
          <a:ext cx="6667631" cy="6667631"/>
        </a:xfrm>
        <a:prstGeom prst="blockArc">
          <a:avLst>
            <a:gd name="adj1" fmla="val 18900000"/>
            <a:gd name="adj2" fmla="val 2700000"/>
            <a:gd name="adj3" fmla="val 324"/>
          </a:avLst>
        </a:pr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E11139-94D9-4B4D-8A67-E7D25BC99FDA}">
      <dsp:nvSpPr>
        <dsp:cNvPr id="0" name=""/>
        <dsp:cNvSpPr/>
      </dsp:nvSpPr>
      <dsp:spPr>
        <a:xfrm>
          <a:off x="347452" y="642351"/>
          <a:ext cx="3548824" cy="450128"/>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357290" tIns="40640" rIns="40640" bIns="40640" numCol="1" spcCol="1270" anchor="ctr" anchorCtr="0">
          <a:noAutofit/>
        </a:bodyPr>
        <a:lstStyle/>
        <a:p>
          <a:pPr marL="0" lvl="0" indent="0" algn="l" defTabSz="711200">
            <a:lnSpc>
              <a:spcPct val="90000"/>
            </a:lnSpc>
            <a:spcBef>
              <a:spcPct val="0"/>
            </a:spcBef>
            <a:spcAft>
              <a:spcPct val="35000"/>
            </a:spcAft>
            <a:buNone/>
          </a:pPr>
          <a:r>
            <a:rPr lang="fr-FR" sz="1600" kern="1200" dirty="0"/>
            <a:t>2 spécialités</a:t>
          </a:r>
        </a:p>
      </dsp:txBody>
      <dsp:txXfrm>
        <a:off x="347452" y="642351"/>
        <a:ext cx="3548824" cy="450128"/>
      </dsp:txXfrm>
    </dsp:sp>
    <dsp:sp modelId="{6EB0BA8D-23B2-428C-AFF3-7058E49743CB}">
      <dsp:nvSpPr>
        <dsp:cNvPr id="0" name=""/>
        <dsp:cNvSpPr/>
      </dsp:nvSpPr>
      <dsp:spPr>
        <a:xfrm>
          <a:off x="66122" y="586085"/>
          <a:ext cx="562660" cy="562660"/>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B67C07AB-8981-479F-9646-E62B9738E14E}">
      <dsp:nvSpPr>
        <dsp:cNvPr id="0" name=""/>
        <dsp:cNvSpPr/>
      </dsp:nvSpPr>
      <dsp:spPr>
        <a:xfrm>
          <a:off x="755084" y="1317940"/>
          <a:ext cx="3141192" cy="450128"/>
        </a:xfrm>
        <a:prstGeom prst="rect">
          <a:avLst/>
        </a:prstGeom>
        <a:gradFill rotWithShape="0">
          <a:gsLst>
            <a:gs pos="0">
              <a:schemeClr val="accent3">
                <a:hueOff val="518093"/>
                <a:satOff val="-7665"/>
                <a:lumOff val="1438"/>
                <a:alphaOff val="0"/>
                <a:tint val="97000"/>
                <a:satMod val="100000"/>
                <a:lumMod val="102000"/>
              </a:schemeClr>
            </a:gs>
            <a:gs pos="50000">
              <a:schemeClr val="accent3">
                <a:hueOff val="518093"/>
                <a:satOff val="-7665"/>
                <a:lumOff val="1438"/>
                <a:alphaOff val="0"/>
                <a:shade val="100000"/>
                <a:satMod val="103000"/>
                <a:lumMod val="100000"/>
              </a:schemeClr>
            </a:gs>
            <a:gs pos="100000">
              <a:schemeClr val="accent3">
                <a:hueOff val="518093"/>
                <a:satOff val="-7665"/>
                <a:lumOff val="1438"/>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357290" tIns="40640" rIns="40640" bIns="40640" numCol="1" spcCol="1270" anchor="ctr" anchorCtr="0">
          <a:noAutofit/>
        </a:bodyPr>
        <a:lstStyle/>
        <a:p>
          <a:pPr marL="0" lvl="0" indent="0" algn="l" defTabSz="711200">
            <a:lnSpc>
              <a:spcPct val="90000"/>
            </a:lnSpc>
            <a:spcBef>
              <a:spcPct val="0"/>
            </a:spcBef>
            <a:spcAft>
              <a:spcPct val="35000"/>
            </a:spcAft>
            <a:buNone/>
          </a:pPr>
          <a:r>
            <a:rPr lang="fr-FR" sz="1600" kern="1200" dirty="0"/>
            <a:t>Philosophie</a:t>
          </a:r>
        </a:p>
      </dsp:txBody>
      <dsp:txXfrm>
        <a:off x="755084" y="1317940"/>
        <a:ext cx="3141192" cy="450128"/>
      </dsp:txXfrm>
    </dsp:sp>
    <dsp:sp modelId="{E9CBA272-848C-4A05-913C-57004BC13D07}">
      <dsp:nvSpPr>
        <dsp:cNvPr id="0" name=""/>
        <dsp:cNvSpPr/>
      </dsp:nvSpPr>
      <dsp:spPr>
        <a:xfrm>
          <a:off x="473754" y="1261674"/>
          <a:ext cx="562660" cy="562660"/>
        </a:xfrm>
        <a:prstGeom prst="ellipse">
          <a:avLst/>
        </a:prstGeom>
        <a:solidFill>
          <a:schemeClr val="lt1">
            <a:hueOff val="0"/>
            <a:satOff val="0"/>
            <a:lumOff val="0"/>
            <a:alphaOff val="0"/>
          </a:schemeClr>
        </a:solidFill>
        <a:ln w="6350" cap="flat" cmpd="sng" algn="ctr">
          <a:solidFill>
            <a:schemeClr val="accent3">
              <a:hueOff val="518093"/>
              <a:satOff val="-7665"/>
              <a:lumOff val="1438"/>
              <a:alphaOff val="0"/>
            </a:schemeClr>
          </a:solidFill>
          <a:prstDash val="solid"/>
        </a:ln>
        <a:effectLst/>
      </dsp:spPr>
      <dsp:style>
        <a:lnRef idx="1">
          <a:scrgbClr r="0" g="0" b="0"/>
        </a:lnRef>
        <a:fillRef idx="1">
          <a:scrgbClr r="0" g="0" b="0"/>
        </a:fillRef>
        <a:effectRef idx="2">
          <a:scrgbClr r="0" g="0" b="0"/>
        </a:effectRef>
        <a:fontRef idx="minor"/>
      </dsp:style>
    </dsp:sp>
    <dsp:sp modelId="{F5E08B20-0B9F-424B-AFC6-40F7FB9E9552}">
      <dsp:nvSpPr>
        <dsp:cNvPr id="0" name=""/>
        <dsp:cNvSpPr/>
      </dsp:nvSpPr>
      <dsp:spPr>
        <a:xfrm>
          <a:off x="978465" y="1993034"/>
          <a:ext cx="2917812" cy="450128"/>
        </a:xfrm>
        <a:prstGeom prst="rect">
          <a:avLst/>
        </a:prstGeom>
        <a:gradFill rotWithShape="0">
          <a:gsLst>
            <a:gs pos="0">
              <a:schemeClr val="accent3">
                <a:hueOff val="1036186"/>
                <a:satOff val="-15329"/>
                <a:lumOff val="2876"/>
                <a:alphaOff val="0"/>
                <a:tint val="97000"/>
                <a:satMod val="100000"/>
                <a:lumMod val="102000"/>
              </a:schemeClr>
            </a:gs>
            <a:gs pos="50000">
              <a:schemeClr val="accent3">
                <a:hueOff val="1036186"/>
                <a:satOff val="-15329"/>
                <a:lumOff val="2876"/>
                <a:alphaOff val="0"/>
                <a:shade val="100000"/>
                <a:satMod val="103000"/>
                <a:lumMod val="100000"/>
              </a:schemeClr>
            </a:gs>
            <a:gs pos="100000">
              <a:schemeClr val="accent3">
                <a:hueOff val="1036186"/>
                <a:satOff val="-15329"/>
                <a:lumOff val="2876"/>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357290" tIns="40640" rIns="40640" bIns="40640" numCol="1" spcCol="1270" anchor="ctr" anchorCtr="0">
          <a:noAutofit/>
        </a:bodyPr>
        <a:lstStyle/>
        <a:p>
          <a:pPr marL="0" lvl="0" indent="0" algn="l" defTabSz="711200">
            <a:lnSpc>
              <a:spcPct val="90000"/>
            </a:lnSpc>
            <a:spcBef>
              <a:spcPct val="0"/>
            </a:spcBef>
            <a:spcAft>
              <a:spcPct val="35000"/>
            </a:spcAft>
            <a:buNone/>
          </a:pPr>
          <a:r>
            <a:rPr lang="fr-FR" sz="1600" kern="1200" dirty="0"/>
            <a:t>Histoire-Géographie</a:t>
          </a:r>
        </a:p>
      </dsp:txBody>
      <dsp:txXfrm>
        <a:off x="978465" y="1993034"/>
        <a:ext cx="2917812" cy="450128"/>
      </dsp:txXfrm>
    </dsp:sp>
    <dsp:sp modelId="{FACEC5E7-C775-44E6-A74F-590497D2F0A5}">
      <dsp:nvSpPr>
        <dsp:cNvPr id="0" name=""/>
        <dsp:cNvSpPr/>
      </dsp:nvSpPr>
      <dsp:spPr>
        <a:xfrm>
          <a:off x="697134" y="1936768"/>
          <a:ext cx="562660" cy="562660"/>
        </a:xfrm>
        <a:prstGeom prst="ellipse">
          <a:avLst/>
        </a:prstGeom>
        <a:solidFill>
          <a:schemeClr val="lt1">
            <a:hueOff val="0"/>
            <a:satOff val="0"/>
            <a:lumOff val="0"/>
            <a:alphaOff val="0"/>
          </a:schemeClr>
        </a:solidFill>
        <a:ln w="6350" cap="flat" cmpd="sng" algn="ctr">
          <a:solidFill>
            <a:schemeClr val="accent3">
              <a:hueOff val="1036186"/>
              <a:satOff val="-15329"/>
              <a:lumOff val="2876"/>
              <a:alphaOff val="0"/>
            </a:schemeClr>
          </a:solidFill>
          <a:prstDash val="solid"/>
        </a:ln>
        <a:effectLst/>
      </dsp:spPr>
      <dsp:style>
        <a:lnRef idx="1">
          <a:scrgbClr r="0" g="0" b="0"/>
        </a:lnRef>
        <a:fillRef idx="1">
          <a:scrgbClr r="0" g="0" b="0"/>
        </a:fillRef>
        <a:effectRef idx="2">
          <a:scrgbClr r="0" g="0" b="0"/>
        </a:effectRef>
        <a:fontRef idx="minor"/>
      </dsp:style>
    </dsp:sp>
    <dsp:sp modelId="{73F72AD4-1D22-4422-99ED-3F627CF5BF65}">
      <dsp:nvSpPr>
        <dsp:cNvPr id="0" name=""/>
        <dsp:cNvSpPr/>
      </dsp:nvSpPr>
      <dsp:spPr>
        <a:xfrm>
          <a:off x="1049788" y="2668623"/>
          <a:ext cx="2846489" cy="450128"/>
        </a:xfrm>
        <a:prstGeom prst="rect">
          <a:avLst/>
        </a:prstGeom>
        <a:gradFill rotWithShape="0">
          <a:gsLst>
            <a:gs pos="0">
              <a:schemeClr val="accent3">
                <a:hueOff val="1554279"/>
                <a:satOff val="-22994"/>
                <a:lumOff val="4314"/>
                <a:alphaOff val="0"/>
                <a:tint val="97000"/>
                <a:satMod val="100000"/>
                <a:lumMod val="102000"/>
              </a:schemeClr>
            </a:gs>
            <a:gs pos="50000">
              <a:schemeClr val="accent3">
                <a:hueOff val="1554279"/>
                <a:satOff val="-22994"/>
                <a:lumOff val="4314"/>
                <a:alphaOff val="0"/>
                <a:shade val="100000"/>
                <a:satMod val="103000"/>
                <a:lumMod val="100000"/>
              </a:schemeClr>
            </a:gs>
            <a:gs pos="100000">
              <a:schemeClr val="accent3">
                <a:hueOff val="1554279"/>
                <a:satOff val="-22994"/>
                <a:lumOff val="4314"/>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357290" tIns="40640" rIns="40640" bIns="40640" numCol="1" spcCol="1270" anchor="ctr" anchorCtr="0">
          <a:noAutofit/>
        </a:bodyPr>
        <a:lstStyle/>
        <a:p>
          <a:pPr marL="0" lvl="0" indent="0" algn="l" defTabSz="711200">
            <a:lnSpc>
              <a:spcPct val="90000"/>
            </a:lnSpc>
            <a:spcBef>
              <a:spcPct val="0"/>
            </a:spcBef>
            <a:spcAft>
              <a:spcPct val="35000"/>
            </a:spcAft>
            <a:buNone/>
          </a:pPr>
          <a:r>
            <a:rPr lang="fr-FR" sz="1600" kern="1200" dirty="0"/>
            <a:t>Education Morale et Civique</a:t>
          </a:r>
        </a:p>
      </dsp:txBody>
      <dsp:txXfrm>
        <a:off x="1049788" y="2668623"/>
        <a:ext cx="2846489" cy="450128"/>
      </dsp:txXfrm>
    </dsp:sp>
    <dsp:sp modelId="{12EE63D5-ED9B-40F4-A9F7-640C52D55BF2}">
      <dsp:nvSpPr>
        <dsp:cNvPr id="0" name=""/>
        <dsp:cNvSpPr/>
      </dsp:nvSpPr>
      <dsp:spPr>
        <a:xfrm>
          <a:off x="768457" y="2612357"/>
          <a:ext cx="562660" cy="562660"/>
        </a:xfrm>
        <a:prstGeom prst="ellipse">
          <a:avLst/>
        </a:prstGeom>
        <a:solidFill>
          <a:schemeClr val="lt1">
            <a:hueOff val="0"/>
            <a:satOff val="0"/>
            <a:lumOff val="0"/>
            <a:alphaOff val="0"/>
          </a:schemeClr>
        </a:solidFill>
        <a:ln w="6350" cap="flat" cmpd="sng" algn="ctr">
          <a:solidFill>
            <a:schemeClr val="accent3">
              <a:hueOff val="1554279"/>
              <a:satOff val="-22994"/>
              <a:lumOff val="4314"/>
              <a:alphaOff val="0"/>
            </a:schemeClr>
          </a:solidFill>
          <a:prstDash val="solid"/>
        </a:ln>
        <a:effectLst/>
      </dsp:spPr>
      <dsp:style>
        <a:lnRef idx="1">
          <a:scrgbClr r="0" g="0" b="0"/>
        </a:lnRef>
        <a:fillRef idx="1">
          <a:scrgbClr r="0" g="0" b="0"/>
        </a:fillRef>
        <a:effectRef idx="2">
          <a:scrgbClr r="0" g="0" b="0"/>
        </a:effectRef>
        <a:fontRef idx="minor"/>
      </dsp:style>
    </dsp:sp>
    <dsp:sp modelId="{D4253C11-25EF-4781-8488-8CE66241A637}">
      <dsp:nvSpPr>
        <dsp:cNvPr id="0" name=""/>
        <dsp:cNvSpPr/>
      </dsp:nvSpPr>
      <dsp:spPr>
        <a:xfrm>
          <a:off x="978465" y="3344212"/>
          <a:ext cx="2917812" cy="450128"/>
        </a:xfrm>
        <a:prstGeom prst="rect">
          <a:avLst/>
        </a:prstGeom>
        <a:gradFill rotWithShape="0">
          <a:gsLst>
            <a:gs pos="0">
              <a:schemeClr val="accent3">
                <a:hueOff val="2072372"/>
                <a:satOff val="-30659"/>
                <a:lumOff val="5752"/>
                <a:alphaOff val="0"/>
                <a:tint val="97000"/>
                <a:satMod val="100000"/>
                <a:lumMod val="102000"/>
              </a:schemeClr>
            </a:gs>
            <a:gs pos="50000">
              <a:schemeClr val="accent3">
                <a:hueOff val="2072372"/>
                <a:satOff val="-30659"/>
                <a:lumOff val="5752"/>
                <a:alphaOff val="0"/>
                <a:shade val="100000"/>
                <a:satMod val="103000"/>
                <a:lumMod val="100000"/>
              </a:schemeClr>
            </a:gs>
            <a:gs pos="100000">
              <a:schemeClr val="accent3">
                <a:hueOff val="2072372"/>
                <a:satOff val="-30659"/>
                <a:lumOff val="5752"/>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357290" tIns="40640" rIns="40640" bIns="40640" numCol="1" spcCol="1270" anchor="ctr" anchorCtr="0">
          <a:noAutofit/>
        </a:bodyPr>
        <a:lstStyle/>
        <a:p>
          <a:pPr marL="0" lvl="0" indent="0" algn="l" defTabSz="711200">
            <a:lnSpc>
              <a:spcPct val="90000"/>
            </a:lnSpc>
            <a:spcBef>
              <a:spcPct val="0"/>
            </a:spcBef>
            <a:spcAft>
              <a:spcPct val="35000"/>
            </a:spcAft>
            <a:buNone/>
          </a:pPr>
          <a:r>
            <a:rPr lang="fr-FR" sz="1600" kern="1200" dirty="0"/>
            <a:t>Langues vivantes</a:t>
          </a:r>
        </a:p>
      </dsp:txBody>
      <dsp:txXfrm>
        <a:off x="978465" y="3344212"/>
        <a:ext cx="2917812" cy="450128"/>
      </dsp:txXfrm>
    </dsp:sp>
    <dsp:sp modelId="{FC6D7CF4-A42B-4A88-9D83-822C1DFE8B54}">
      <dsp:nvSpPr>
        <dsp:cNvPr id="0" name=""/>
        <dsp:cNvSpPr/>
      </dsp:nvSpPr>
      <dsp:spPr>
        <a:xfrm>
          <a:off x="697134" y="3287946"/>
          <a:ext cx="562660" cy="562660"/>
        </a:xfrm>
        <a:prstGeom prst="ellipse">
          <a:avLst/>
        </a:prstGeom>
        <a:solidFill>
          <a:schemeClr val="lt1">
            <a:hueOff val="0"/>
            <a:satOff val="0"/>
            <a:lumOff val="0"/>
            <a:alphaOff val="0"/>
          </a:schemeClr>
        </a:solidFill>
        <a:ln w="6350" cap="flat" cmpd="sng" algn="ctr">
          <a:solidFill>
            <a:schemeClr val="accent3">
              <a:hueOff val="2072372"/>
              <a:satOff val="-30659"/>
              <a:lumOff val="5752"/>
              <a:alphaOff val="0"/>
            </a:schemeClr>
          </a:solidFill>
          <a:prstDash val="solid"/>
        </a:ln>
        <a:effectLst/>
      </dsp:spPr>
      <dsp:style>
        <a:lnRef idx="1">
          <a:scrgbClr r="0" g="0" b="0"/>
        </a:lnRef>
        <a:fillRef idx="1">
          <a:scrgbClr r="0" g="0" b="0"/>
        </a:fillRef>
        <a:effectRef idx="2">
          <a:scrgbClr r="0" g="0" b="0"/>
        </a:effectRef>
        <a:fontRef idx="minor"/>
      </dsp:style>
    </dsp:sp>
    <dsp:sp modelId="{4BF529AD-A178-4311-9D25-666BC2DE041C}">
      <dsp:nvSpPr>
        <dsp:cNvPr id="0" name=""/>
        <dsp:cNvSpPr/>
      </dsp:nvSpPr>
      <dsp:spPr>
        <a:xfrm>
          <a:off x="755084" y="4019306"/>
          <a:ext cx="3141192" cy="450128"/>
        </a:xfrm>
        <a:prstGeom prst="rect">
          <a:avLst/>
        </a:prstGeom>
        <a:gradFill rotWithShape="0">
          <a:gsLst>
            <a:gs pos="0">
              <a:schemeClr val="accent3">
                <a:hueOff val="2590464"/>
                <a:satOff val="-38323"/>
                <a:lumOff val="7190"/>
                <a:alphaOff val="0"/>
                <a:tint val="97000"/>
                <a:satMod val="100000"/>
                <a:lumMod val="102000"/>
              </a:schemeClr>
            </a:gs>
            <a:gs pos="50000">
              <a:schemeClr val="accent3">
                <a:hueOff val="2590464"/>
                <a:satOff val="-38323"/>
                <a:lumOff val="7190"/>
                <a:alphaOff val="0"/>
                <a:shade val="100000"/>
                <a:satMod val="103000"/>
                <a:lumMod val="100000"/>
              </a:schemeClr>
            </a:gs>
            <a:gs pos="100000">
              <a:schemeClr val="accent3">
                <a:hueOff val="2590464"/>
                <a:satOff val="-38323"/>
                <a:lumOff val="719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357290" tIns="40640" rIns="40640" bIns="40640" numCol="1" spcCol="1270" anchor="ctr" anchorCtr="0">
          <a:noAutofit/>
        </a:bodyPr>
        <a:lstStyle/>
        <a:p>
          <a:pPr marL="0" lvl="0" indent="0" algn="l" defTabSz="711200">
            <a:lnSpc>
              <a:spcPct val="90000"/>
            </a:lnSpc>
            <a:spcBef>
              <a:spcPct val="0"/>
            </a:spcBef>
            <a:spcAft>
              <a:spcPct val="35000"/>
            </a:spcAft>
            <a:buNone/>
          </a:pPr>
          <a:r>
            <a:rPr lang="fr-FR" sz="1600" kern="1200" dirty="0"/>
            <a:t>Mathématiques</a:t>
          </a:r>
        </a:p>
      </dsp:txBody>
      <dsp:txXfrm>
        <a:off x="755084" y="4019306"/>
        <a:ext cx="3141192" cy="450128"/>
      </dsp:txXfrm>
    </dsp:sp>
    <dsp:sp modelId="{BAC32F7A-8986-466D-AF4D-AD764586441A}">
      <dsp:nvSpPr>
        <dsp:cNvPr id="0" name=""/>
        <dsp:cNvSpPr/>
      </dsp:nvSpPr>
      <dsp:spPr>
        <a:xfrm>
          <a:off x="473754" y="3963040"/>
          <a:ext cx="562660" cy="562660"/>
        </a:xfrm>
        <a:prstGeom prst="ellipse">
          <a:avLst/>
        </a:prstGeom>
        <a:solidFill>
          <a:schemeClr val="lt1">
            <a:hueOff val="0"/>
            <a:satOff val="0"/>
            <a:lumOff val="0"/>
            <a:alphaOff val="0"/>
          </a:schemeClr>
        </a:solidFill>
        <a:ln w="6350" cap="flat" cmpd="sng" algn="ctr">
          <a:solidFill>
            <a:schemeClr val="accent3">
              <a:hueOff val="2590464"/>
              <a:satOff val="-38323"/>
              <a:lumOff val="7190"/>
              <a:alphaOff val="0"/>
            </a:schemeClr>
          </a:solidFill>
          <a:prstDash val="solid"/>
        </a:ln>
        <a:effectLst/>
      </dsp:spPr>
      <dsp:style>
        <a:lnRef idx="1">
          <a:scrgbClr r="0" g="0" b="0"/>
        </a:lnRef>
        <a:fillRef idx="1">
          <a:scrgbClr r="0" g="0" b="0"/>
        </a:fillRef>
        <a:effectRef idx="2">
          <a:scrgbClr r="0" g="0" b="0"/>
        </a:effectRef>
        <a:fontRef idx="minor"/>
      </dsp:style>
    </dsp:sp>
    <dsp:sp modelId="{D05F88FB-006A-4C3B-A0C2-78517AFE3306}">
      <dsp:nvSpPr>
        <dsp:cNvPr id="0" name=""/>
        <dsp:cNvSpPr/>
      </dsp:nvSpPr>
      <dsp:spPr>
        <a:xfrm>
          <a:off x="347452" y="4694895"/>
          <a:ext cx="3548824" cy="450128"/>
        </a:xfrm>
        <a:prstGeom prst="rect">
          <a:avLst/>
        </a:prstGeom>
        <a:gradFill rotWithShape="0">
          <a:gsLst>
            <a:gs pos="0">
              <a:schemeClr val="accent3">
                <a:hueOff val="3108557"/>
                <a:satOff val="-45988"/>
                <a:lumOff val="8628"/>
                <a:alphaOff val="0"/>
                <a:tint val="97000"/>
                <a:satMod val="100000"/>
                <a:lumMod val="102000"/>
              </a:schemeClr>
            </a:gs>
            <a:gs pos="50000">
              <a:schemeClr val="accent3">
                <a:hueOff val="3108557"/>
                <a:satOff val="-45988"/>
                <a:lumOff val="8628"/>
                <a:alphaOff val="0"/>
                <a:shade val="100000"/>
                <a:satMod val="103000"/>
                <a:lumMod val="100000"/>
              </a:schemeClr>
            </a:gs>
            <a:gs pos="100000">
              <a:schemeClr val="accent3">
                <a:hueOff val="3108557"/>
                <a:satOff val="-45988"/>
                <a:lumOff val="8628"/>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357290" tIns="40640" rIns="40640" bIns="40640" numCol="1" spcCol="1270" anchor="ctr" anchorCtr="0">
          <a:noAutofit/>
        </a:bodyPr>
        <a:lstStyle/>
        <a:p>
          <a:pPr marL="0" lvl="0" indent="0" algn="l" defTabSz="711200">
            <a:lnSpc>
              <a:spcPct val="90000"/>
            </a:lnSpc>
            <a:spcBef>
              <a:spcPct val="0"/>
            </a:spcBef>
            <a:spcAft>
              <a:spcPct val="35000"/>
            </a:spcAft>
            <a:buNone/>
          </a:pPr>
          <a:r>
            <a:rPr lang="fr-FR" sz="1600" kern="1200" dirty="0"/>
            <a:t>Education Physique et Sportive</a:t>
          </a:r>
        </a:p>
      </dsp:txBody>
      <dsp:txXfrm>
        <a:off x="347452" y="4694895"/>
        <a:ext cx="3548824" cy="450128"/>
      </dsp:txXfrm>
    </dsp:sp>
    <dsp:sp modelId="{738EE05C-6EEF-4529-ACEE-DA360D34DD6F}">
      <dsp:nvSpPr>
        <dsp:cNvPr id="0" name=""/>
        <dsp:cNvSpPr/>
      </dsp:nvSpPr>
      <dsp:spPr>
        <a:xfrm>
          <a:off x="66122" y="4638629"/>
          <a:ext cx="562660" cy="562660"/>
        </a:xfrm>
        <a:prstGeom prst="ellipse">
          <a:avLst/>
        </a:prstGeom>
        <a:solidFill>
          <a:schemeClr val="lt1">
            <a:hueOff val="0"/>
            <a:satOff val="0"/>
            <a:lumOff val="0"/>
            <a:alphaOff val="0"/>
          </a:schemeClr>
        </a:solidFill>
        <a:ln w="6350" cap="flat" cmpd="sng" algn="ctr">
          <a:solidFill>
            <a:schemeClr val="accent3">
              <a:hueOff val="3108557"/>
              <a:satOff val="-45988"/>
              <a:lumOff val="8628"/>
              <a:alphaOff val="0"/>
            </a:schemeClr>
          </a:solidFill>
          <a:prstDash val="solid"/>
        </a:ln>
        <a:effectLst/>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11862-310B-495E-91D7-4378F657F31B}">
      <dsp:nvSpPr>
        <dsp:cNvPr id="0" name=""/>
        <dsp:cNvSpPr/>
      </dsp:nvSpPr>
      <dsp:spPr>
        <a:xfrm>
          <a:off x="1889801" y="280534"/>
          <a:ext cx="975122" cy="48756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LVA</a:t>
          </a:r>
        </a:p>
      </dsp:txBody>
      <dsp:txXfrm>
        <a:off x="1904081" y="294814"/>
        <a:ext cx="946562" cy="459001"/>
      </dsp:txXfrm>
    </dsp:sp>
    <dsp:sp modelId="{9393361F-A429-4CF6-A8D1-937699D4C30F}">
      <dsp:nvSpPr>
        <dsp:cNvPr id="0" name=""/>
        <dsp:cNvSpPr/>
      </dsp:nvSpPr>
      <dsp:spPr>
        <a:xfrm>
          <a:off x="2864923" y="506407"/>
          <a:ext cx="390048" cy="35815"/>
        </a:xfrm>
        <a:custGeom>
          <a:avLst/>
          <a:gdLst/>
          <a:ahLst/>
          <a:cxnLst/>
          <a:rect l="0" t="0" r="0" b="0"/>
          <a:pathLst>
            <a:path>
              <a:moveTo>
                <a:pt x="0" y="17907"/>
              </a:moveTo>
              <a:lnTo>
                <a:pt x="390048" y="17907"/>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050196" y="514563"/>
        <a:ext cx="19502" cy="19502"/>
      </dsp:txXfrm>
    </dsp:sp>
    <dsp:sp modelId="{C6039FBE-A72B-4ABD-BDFC-84D062F5D787}">
      <dsp:nvSpPr>
        <dsp:cNvPr id="0" name=""/>
        <dsp:cNvSpPr/>
      </dsp:nvSpPr>
      <dsp:spPr>
        <a:xfrm>
          <a:off x="3254972" y="280534"/>
          <a:ext cx="975122" cy="48756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Anglais</a:t>
          </a:r>
        </a:p>
      </dsp:txBody>
      <dsp:txXfrm>
        <a:off x="3269252" y="294814"/>
        <a:ext cx="946562" cy="459001"/>
      </dsp:txXfrm>
    </dsp:sp>
    <dsp:sp modelId="{A4307E24-86FF-411B-8435-9716064B30A8}">
      <dsp:nvSpPr>
        <dsp:cNvPr id="0" name=""/>
        <dsp:cNvSpPr/>
      </dsp:nvSpPr>
      <dsp:spPr>
        <a:xfrm rot="19457599">
          <a:off x="4184945" y="366233"/>
          <a:ext cx="480346" cy="35815"/>
        </a:xfrm>
        <a:custGeom>
          <a:avLst/>
          <a:gdLst/>
          <a:ahLst/>
          <a:cxnLst/>
          <a:rect l="0" t="0" r="0" b="0"/>
          <a:pathLst>
            <a:path>
              <a:moveTo>
                <a:pt x="0" y="17907"/>
              </a:moveTo>
              <a:lnTo>
                <a:pt x="480346" y="17907"/>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413110" y="372132"/>
        <a:ext cx="24017" cy="24017"/>
      </dsp:txXfrm>
    </dsp:sp>
    <dsp:sp modelId="{21AF64D3-6362-4489-9BF5-B229F565ABD0}">
      <dsp:nvSpPr>
        <dsp:cNvPr id="0" name=""/>
        <dsp:cNvSpPr/>
      </dsp:nvSpPr>
      <dsp:spPr>
        <a:xfrm>
          <a:off x="4620143" y="186"/>
          <a:ext cx="975122" cy="4875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Classique</a:t>
          </a:r>
        </a:p>
      </dsp:txBody>
      <dsp:txXfrm>
        <a:off x="4634423" y="14466"/>
        <a:ext cx="946562" cy="459001"/>
      </dsp:txXfrm>
    </dsp:sp>
    <dsp:sp modelId="{1A359695-7274-4975-BAF0-3676D0BF5129}">
      <dsp:nvSpPr>
        <dsp:cNvPr id="0" name=""/>
        <dsp:cNvSpPr/>
      </dsp:nvSpPr>
      <dsp:spPr>
        <a:xfrm rot="2142401">
          <a:off x="4184945" y="646581"/>
          <a:ext cx="480346" cy="35815"/>
        </a:xfrm>
        <a:custGeom>
          <a:avLst/>
          <a:gdLst/>
          <a:ahLst/>
          <a:cxnLst/>
          <a:rect l="0" t="0" r="0" b="0"/>
          <a:pathLst>
            <a:path>
              <a:moveTo>
                <a:pt x="0" y="17907"/>
              </a:moveTo>
              <a:lnTo>
                <a:pt x="480346" y="17907"/>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413110" y="652480"/>
        <a:ext cx="24017" cy="24017"/>
      </dsp:txXfrm>
    </dsp:sp>
    <dsp:sp modelId="{607CA304-9E73-4205-B475-F58C1DEC6CD3}">
      <dsp:nvSpPr>
        <dsp:cNvPr id="0" name=""/>
        <dsp:cNvSpPr/>
      </dsp:nvSpPr>
      <dsp:spPr>
        <a:xfrm>
          <a:off x="4620143" y="560882"/>
          <a:ext cx="975122" cy="4875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ETLV</a:t>
          </a:r>
        </a:p>
      </dsp:txBody>
      <dsp:txXfrm>
        <a:off x="4634423" y="575162"/>
        <a:ext cx="946562" cy="459001"/>
      </dsp:txXfrm>
    </dsp:sp>
    <dsp:sp modelId="{BBB56667-7A28-416C-BC7A-31DD6ADF91AF}">
      <dsp:nvSpPr>
        <dsp:cNvPr id="0" name=""/>
        <dsp:cNvSpPr/>
      </dsp:nvSpPr>
      <dsp:spPr>
        <a:xfrm>
          <a:off x="1889801" y="1401924"/>
          <a:ext cx="975122" cy="48756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LVB</a:t>
          </a:r>
        </a:p>
      </dsp:txBody>
      <dsp:txXfrm>
        <a:off x="1904081" y="1416204"/>
        <a:ext cx="946562" cy="459001"/>
      </dsp:txXfrm>
    </dsp:sp>
    <dsp:sp modelId="{786A6E63-5EBA-412B-8136-D1A4F9E5AA59}">
      <dsp:nvSpPr>
        <dsp:cNvPr id="0" name=""/>
        <dsp:cNvSpPr/>
      </dsp:nvSpPr>
      <dsp:spPr>
        <a:xfrm rot="18289469">
          <a:off x="2718437" y="1347450"/>
          <a:ext cx="683020" cy="35815"/>
        </a:xfrm>
        <a:custGeom>
          <a:avLst/>
          <a:gdLst/>
          <a:ahLst/>
          <a:cxnLst/>
          <a:rect l="0" t="0" r="0" b="0"/>
          <a:pathLst>
            <a:path>
              <a:moveTo>
                <a:pt x="0" y="17907"/>
              </a:moveTo>
              <a:lnTo>
                <a:pt x="683020" y="17907"/>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042872" y="1348282"/>
        <a:ext cx="34151" cy="34151"/>
      </dsp:txXfrm>
    </dsp:sp>
    <dsp:sp modelId="{13F1101D-1E27-4331-895B-AF9F52540AC7}">
      <dsp:nvSpPr>
        <dsp:cNvPr id="0" name=""/>
        <dsp:cNvSpPr/>
      </dsp:nvSpPr>
      <dsp:spPr>
        <a:xfrm>
          <a:off x="3254972" y="841229"/>
          <a:ext cx="975122" cy="48756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Allemand</a:t>
          </a:r>
        </a:p>
      </dsp:txBody>
      <dsp:txXfrm>
        <a:off x="3269252" y="855509"/>
        <a:ext cx="946562" cy="459001"/>
      </dsp:txXfrm>
    </dsp:sp>
    <dsp:sp modelId="{436337F2-1408-4260-B3F7-DCD3F89216DD}">
      <dsp:nvSpPr>
        <dsp:cNvPr id="0" name=""/>
        <dsp:cNvSpPr/>
      </dsp:nvSpPr>
      <dsp:spPr>
        <a:xfrm>
          <a:off x="2864923" y="1627797"/>
          <a:ext cx="390048" cy="35815"/>
        </a:xfrm>
        <a:custGeom>
          <a:avLst/>
          <a:gdLst/>
          <a:ahLst/>
          <a:cxnLst/>
          <a:rect l="0" t="0" r="0" b="0"/>
          <a:pathLst>
            <a:path>
              <a:moveTo>
                <a:pt x="0" y="17907"/>
              </a:moveTo>
              <a:lnTo>
                <a:pt x="390048" y="17907"/>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050196" y="1635954"/>
        <a:ext cx="19502" cy="19502"/>
      </dsp:txXfrm>
    </dsp:sp>
    <dsp:sp modelId="{52D49AB1-80AF-4557-8D94-294C5E18522F}">
      <dsp:nvSpPr>
        <dsp:cNvPr id="0" name=""/>
        <dsp:cNvSpPr/>
      </dsp:nvSpPr>
      <dsp:spPr>
        <a:xfrm>
          <a:off x="3254972" y="1401924"/>
          <a:ext cx="975122" cy="48756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Espagnol</a:t>
          </a:r>
        </a:p>
      </dsp:txBody>
      <dsp:txXfrm>
        <a:off x="3269252" y="1416204"/>
        <a:ext cx="946562" cy="459001"/>
      </dsp:txXfrm>
    </dsp:sp>
    <dsp:sp modelId="{9368944C-6F1B-47FB-8B00-E8100502C985}">
      <dsp:nvSpPr>
        <dsp:cNvPr id="0" name=""/>
        <dsp:cNvSpPr/>
      </dsp:nvSpPr>
      <dsp:spPr>
        <a:xfrm rot="3310531">
          <a:off x="2718437" y="1908145"/>
          <a:ext cx="683020" cy="35815"/>
        </a:xfrm>
        <a:custGeom>
          <a:avLst/>
          <a:gdLst/>
          <a:ahLst/>
          <a:cxnLst/>
          <a:rect l="0" t="0" r="0" b="0"/>
          <a:pathLst>
            <a:path>
              <a:moveTo>
                <a:pt x="0" y="17907"/>
              </a:moveTo>
              <a:lnTo>
                <a:pt x="683020" y="17907"/>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042872" y="1908977"/>
        <a:ext cx="34151" cy="34151"/>
      </dsp:txXfrm>
    </dsp:sp>
    <dsp:sp modelId="{D8E91994-00F5-4558-A057-7DE54E71561B}">
      <dsp:nvSpPr>
        <dsp:cNvPr id="0" name=""/>
        <dsp:cNvSpPr/>
      </dsp:nvSpPr>
      <dsp:spPr>
        <a:xfrm>
          <a:off x="3254972" y="1962620"/>
          <a:ext cx="975122" cy="48756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Italien ?</a:t>
          </a:r>
        </a:p>
      </dsp:txBody>
      <dsp:txXfrm>
        <a:off x="3269252" y="1976900"/>
        <a:ext cx="946562" cy="4590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E48E1-1206-4054-BCD1-E887E14E486B}">
      <dsp:nvSpPr>
        <dsp:cNvPr id="0" name=""/>
        <dsp:cNvSpPr/>
      </dsp:nvSpPr>
      <dsp:spPr>
        <a:xfrm>
          <a:off x="5703423" y="2349150"/>
          <a:ext cx="290817" cy="2268380"/>
        </a:xfrm>
        <a:custGeom>
          <a:avLst/>
          <a:gdLst/>
          <a:ahLst/>
          <a:cxnLst/>
          <a:rect l="0" t="0" r="0" b="0"/>
          <a:pathLst>
            <a:path>
              <a:moveTo>
                <a:pt x="0" y="0"/>
              </a:moveTo>
              <a:lnTo>
                <a:pt x="0" y="2268380"/>
              </a:lnTo>
              <a:lnTo>
                <a:pt x="290817" y="2268380"/>
              </a:lnTo>
            </a:path>
          </a:pathLst>
        </a:custGeom>
        <a:noFill/>
        <a:ln w="127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715193C-C72A-4760-BAB2-4600A804D1A2}">
      <dsp:nvSpPr>
        <dsp:cNvPr id="0" name=""/>
        <dsp:cNvSpPr/>
      </dsp:nvSpPr>
      <dsp:spPr>
        <a:xfrm>
          <a:off x="5703423" y="2349150"/>
          <a:ext cx="290817" cy="891841"/>
        </a:xfrm>
        <a:custGeom>
          <a:avLst/>
          <a:gdLst/>
          <a:ahLst/>
          <a:cxnLst/>
          <a:rect l="0" t="0" r="0" b="0"/>
          <a:pathLst>
            <a:path>
              <a:moveTo>
                <a:pt x="0" y="0"/>
              </a:moveTo>
              <a:lnTo>
                <a:pt x="0" y="891841"/>
              </a:lnTo>
              <a:lnTo>
                <a:pt x="290817" y="891841"/>
              </a:lnTo>
            </a:path>
          </a:pathLst>
        </a:custGeom>
        <a:noFill/>
        <a:ln w="127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7F2E58F-4189-4336-8B19-AC6C34E0847B}">
      <dsp:nvSpPr>
        <dsp:cNvPr id="0" name=""/>
        <dsp:cNvSpPr/>
      </dsp:nvSpPr>
      <dsp:spPr>
        <a:xfrm>
          <a:off x="4133006" y="972612"/>
          <a:ext cx="2345931" cy="407145"/>
        </a:xfrm>
        <a:custGeom>
          <a:avLst/>
          <a:gdLst/>
          <a:ahLst/>
          <a:cxnLst/>
          <a:rect l="0" t="0" r="0" b="0"/>
          <a:pathLst>
            <a:path>
              <a:moveTo>
                <a:pt x="0" y="0"/>
              </a:moveTo>
              <a:lnTo>
                <a:pt x="0" y="203572"/>
              </a:lnTo>
              <a:lnTo>
                <a:pt x="2345931" y="203572"/>
              </a:lnTo>
              <a:lnTo>
                <a:pt x="2345931" y="407145"/>
              </a:lnTo>
            </a:path>
          </a:pathLst>
        </a:custGeom>
        <a:noFill/>
        <a:ln w="127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3142D89-3833-4DDB-8C3A-3DC12053F88E}">
      <dsp:nvSpPr>
        <dsp:cNvPr id="0" name=""/>
        <dsp:cNvSpPr/>
      </dsp:nvSpPr>
      <dsp:spPr>
        <a:xfrm>
          <a:off x="3357492" y="2349150"/>
          <a:ext cx="290817" cy="2268380"/>
        </a:xfrm>
        <a:custGeom>
          <a:avLst/>
          <a:gdLst/>
          <a:ahLst/>
          <a:cxnLst/>
          <a:rect l="0" t="0" r="0" b="0"/>
          <a:pathLst>
            <a:path>
              <a:moveTo>
                <a:pt x="0" y="0"/>
              </a:moveTo>
              <a:lnTo>
                <a:pt x="0" y="2268380"/>
              </a:lnTo>
              <a:lnTo>
                <a:pt x="290817" y="2268380"/>
              </a:lnTo>
            </a:path>
          </a:pathLst>
        </a:custGeom>
        <a:noFill/>
        <a:ln w="127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8ABE9D4-B09A-4993-8653-1ED159AE3973}">
      <dsp:nvSpPr>
        <dsp:cNvPr id="0" name=""/>
        <dsp:cNvSpPr/>
      </dsp:nvSpPr>
      <dsp:spPr>
        <a:xfrm>
          <a:off x="3357492" y="2349150"/>
          <a:ext cx="290817" cy="891841"/>
        </a:xfrm>
        <a:custGeom>
          <a:avLst/>
          <a:gdLst/>
          <a:ahLst/>
          <a:cxnLst/>
          <a:rect l="0" t="0" r="0" b="0"/>
          <a:pathLst>
            <a:path>
              <a:moveTo>
                <a:pt x="0" y="0"/>
              </a:moveTo>
              <a:lnTo>
                <a:pt x="0" y="891841"/>
              </a:lnTo>
              <a:lnTo>
                <a:pt x="290817" y="891841"/>
              </a:lnTo>
            </a:path>
          </a:pathLst>
        </a:custGeom>
        <a:noFill/>
        <a:ln w="127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6E2421C-BD44-4FB8-A0B2-291F3EF9703F}">
      <dsp:nvSpPr>
        <dsp:cNvPr id="0" name=""/>
        <dsp:cNvSpPr/>
      </dsp:nvSpPr>
      <dsp:spPr>
        <a:xfrm>
          <a:off x="4087286" y="972612"/>
          <a:ext cx="91440" cy="407145"/>
        </a:xfrm>
        <a:custGeom>
          <a:avLst/>
          <a:gdLst/>
          <a:ahLst/>
          <a:cxnLst/>
          <a:rect l="0" t="0" r="0" b="0"/>
          <a:pathLst>
            <a:path>
              <a:moveTo>
                <a:pt x="45720" y="0"/>
              </a:moveTo>
              <a:lnTo>
                <a:pt x="45720" y="407145"/>
              </a:lnTo>
            </a:path>
          </a:pathLst>
        </a:custGeom>
        <a:noFill/>
        <a:ln w="127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005D130-DBFE-4D90-8E2B-A0F0C7DC367E}">
      <dsp:nvSpPr>
        <dsp:cNvPr id="0" name=""/>
        <dsp:cNvSpPr/>
      </dsp:nvSpPr>
      <dsp:spPr>
        <a:xfrm>
          <a:off x="1011560" y="2349150"/>
          <a:ext cx="290817" cy="2268380"/>
        </a:xfrm>
        <a:custGeom>
          <a:avLst/>
          <a:gdLst/>
          <a:ahLst/>
          <a:cxnLst/>
          <a:rect l="0" t="0" r="0" b="0"/>
          <a:pathLst>
            <a:path>
              <a:moveTo>
                <a:pt x="0" y="0"/>
              </a:moveTo>
              <a:lnTo>
                <a:pt x="0" y="2268380"/>
              </a:lnTo>
              <a:lnTo>
                <a:pt x="290817" y="2268380"/>
              </a:lnTo>
            </a:path>
          </a:pathLst>
        </a:custGeom>
        <a:noFill/>
        <a:ln w="127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E2C394B-FE2E-4002-B270-ECD4E5610ACB}">
      <dsp:nvSpPr>
        <dsp:cNvPr id="0" name=""/>
        <dsp:cNvSpPr/>
      </dsp:nvSpPr>
      <dsp:spPr>
        <a:xfrm>
          <a:off x="1011560" y="2349150"/>
          <a:ext cx="290817" cy="891841"/>
        </a:xfrm>
        <a:custGeom>
          <a:avLst/>
          <a:gdLst/>
          <a:ahLst/>
          <a:cxnLst/>
          <a:rect l="0" t="0" r="0" b="0"/>
          <a:pathLst>
            <a:path>
              <a:moveTo>
                <a:pt x="0" y="0"/>
              </a:moveTo>
              <a:lnTo>
                <a:pt x="0" y="891841"/>
              </a:lnTo>
              <a:lnTo>
                <a:pt x="290817" y="891841"/>
              </a:lnTo>
            </a:path>
          </a:pathLst>
        </a:custGeom>
        <a:noFill/>
        <a:ln w="127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5DA1582-63A9-4905-8A0C-03656E221DAE}">
      <dsp:nvSpPr>
        <dsp:cNvPr id="0" name=""/>
        <dsp:cNvSpPr/>
      </dsp:nvSpPr>
      <dsp:spPr>
        <a:xfrm>
          <a:off x="1787075" y="972612"/>
          <a:ext cx="2345931" cy="407145"/>
        </a:xfrm>
        <a:custGeom>
          <a:avLst/>
          <a:gdLst/>
          <a:ahLst/>
          <a:cxnLst/>
          <a:rect l="0" t="0" r="0" b="0"/>
          <a:pathLst>
            <a:path>
              <a:moveTo>
                <a:pt x="2345931" y="0"/>
              </a:moveTo>
              <a:lnTo>
                <a:pt x="2345931" y="203572"/>
              </a:lnTo>
              <a:lnTo>
                <a:pt x="0" y="203572"/>
              </a:lnTo>
              <a:lnTo>
                <a:pt x="0" y="407145"/>
              </a:lnTo>
            </a:path>
          </a:pathLst>
        </a:custGeom>
        <a:noFill/>
        <a:ln w="127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62DED84-CCAF-49F8-9696-DD72C9389705}">
      <dsp:nvSpPr>
        <dsp:cNvPr id="0" name=""/>
        <dsp:cNvSpPr/>
      </dsp:nvSpPr>
      <dsp:spPr>
        <a:xfrm>
          <a:off x="3163613" y="3219"/>
          <a:ext cx="1938786" cy="969393"/>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FR" sz="2300" kern="1200" dirty="0"/>
            <a:t>Séquence de 3 semaines</a:t>
          </a:r>
        </a:p>
      </dsp:txBody>
      <dsp:txXfrm>
        <a:off x="3163613" y="3219"/>
        <a:ext cx="1938786" cy="969393"/>
      </dsp:txXfrm>
    </dsp:sp>
    <dsp:sp modelId="{FE97C74F-D465-49F5-B7FE-C1BB8E366BC9}">
      <dsp:nvSpPr>
        <dsp:cNvPr id="0" name=""/>
        <dsp:cNvSpPr/>
      </dsp:nvSpPr>
      <dsp:spPr>
        <a:xfrm>
          <a:off x="817681" y="1379757"/>
          <a:ext cx="1938786" cy="969393"/>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FR" sz="2300" kern="1200" dirty="0"/>
            <a:t>Partie commune</a:t>
          </a:r>
        </a:p>
      </dsp:txBody>
      <dsp:txXfrm>
        <a:off x="817681" y="1379757"/>
        <a:ext cx="1938786" cy="969393"/>
      </dsp:txXfrm>
    </dsp:sp>
    <dsp:sp modelId="{982C46D5-61DC-4AB3-B437-6F6BCD1C7283}">
      <dsp:nvSpPr>
        <dsp:cNvPr id="0" name=""/>
        <dsp:cNvSpPr/>
      </dsp:nvSpPr>
      <dsp:spPr>
        <a:xfrm>
          <a:off x="1302378" y="2756296"/>
          <a:ext cx="1938786" cy="969393"/>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FR" sz="2300" kern="1200" dirty="0"/>
            <a:t>Distribution de l’énergie</a:t>
          </a:r>
        </a:p>
      </dsp:txBody>
      <dsp:txXfrm>
        <a:off x="1302378" y="2756296"/>
        <a:ext cx="1938786" cy="969393"/>
      </dsp:txXfrm>
    </dsp:sp>
    <dsp:sp modelId="{8B7B7D07-5028-4B6A-81C2-8D66B77FB148}">
      <dsp:nvSpPr>
        <dsp:cNvPr id="0" name=""/>
        <dsp:cNvSpPr/>
      </dsp:nvSpPr>
      <dsp:spPr>
        <a:xfrm>
          <a:off x="1302378" y="4132834"/>
          <a:ext cx="1938786" cy="969393"/>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FR" sz="2300" kern="1200" dirty="0"/>
            <a:t>Simulation de la partie commande</a:t>
          </a:r>
        </a:p>
      </dsp:txBody>
      <dsp:txXfrm>
        <a:off x="1302378" y="4132834"/>
        <a:ext cx="1938786" cy="969393"/>
      </dsp:txXfrm>
    </dsp:sp>
    <dsp:sp modelId="{01208A80-87BA-4292-BE63-C4F117E442EC}">
      <dsp:nvSpPr>
        <dsp:cNvPr id="0" name=""/>
        <dsp:cNvSpPr/>
      </dsp:nvSpPr>
      <dsp:spPr>
        <a:xfrm>
          <a:off x="3163613" y="1379757"/>
          <a:ext cx="1938786" cy="969393"/>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FR" sz="2300" kern="1200" dirty="0"/>
            <a:t>Partie ITEC</a:t>
          </a:r>
        </a:p>
      </dsp:txBody>
      <dsp:txXfrm>
        <a:off x="3163613" y="1379757"/>
        <a:ext cx="1938786" cy="969393"/>
      </dsp:txXfrm>
    </dsp:sp>
    <dsp:sp modelId="{33900403-8EA2-4D28-B08D-06C4D5CD1BDC}">
      <dsp:nvSpPr>
        <dsp:cNvPr id="0" name=""/>
        <dsp:cNvSpPr/>
      </dsp:nvSpPr>
      <dsp:spPr>
        <a:xfrm>
          <a:off x="3648310" y="2756296"/>
          <a:ext cx="1938786" cy="969393"/>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FR" sz="2300" kern="1200" dirty="0"/>
            <a:t>Déformation de la butée</a:t>
          </a:r>
        </a:p>
      </dsp:txBody>
      <dsp:txXfrm>
        <a:off x="3648310" y="2756296"/>
        <a:ext cx="1938786" cy="969393"/>
      </dsp:txXfrm>
    </dsp:sp>
    <dsp:sp modelId="{3A5ADE1B-8B74-473E-8B70-09D6EE6A0D98}">
      <dsp:nvSpPr>
        <dsp:cNvPr id="0" name=""/>
        <dsp:cNvSpPr/>
      </dsp:nvSpPr>
      <dsp:spPr>
        <a:xfrm>
          <a:off x="3648310" y="4132834"/>
          <a:ext cx="1938786" cy="969393"/>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FR" sz="2300" kern="1200" dirty="0"/>
            <a:t>Equilibrage du bras de lecture</a:t>
          </a:r>
        </a:p>
      </dsp:txBody>
      <dsp:txXfrm>
        <a:off x="3648310" y="4132834"/>
        <a:ext cx="1938786" cy="969393"/>
      </dsp:txXfrm>
    </dsp:sp>
    <dsp:sp modelId="{9B45A585-7738-4FC0-B9E0-F18059CADFD1}">
      <dsp:nvSpPr>
        <dsp:cNvPr id="0" name=""/>
        <dsp:cNvSpPr/>
      </dsp:nvSpPr>
      <dsp:spPr>
        <a:xfrm>
          <a:off x="5509545" y="1379757"/>
          <a:ext cx="1938786" cy="969393"/>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FR" sz="2300" kern="1200" dirty="0"/>
            <a:t>Partie SIN</a:t>
          </a:r>
        </a:p>
      </dsp:txBody>
      <dsp:txXfrm>
        <a:off x="5509545" y="1379757"/>
        <a:ext cx="1938786" cy="969393"/>
      </dsp:txXfrm>
    </dsp:sp>
    <dsp:sp modelId="{E671199A-E088-4E11-9DD4-2EC1B2F6539D}">
      <dsp:nvSpPr>
        <dsp:cNvPr id="0" name=""/>
        <dsp:cNvSpPr/>
      </dsp:nvSpPr>
      <dsp:spPr>
        <a:xfrm>
          <a:off x="5994241" y="2756296"/>
          <a:ext cx="1938786" cy="969393"/>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FR" sz="2300" kern="1200" dirty="0"/>
            <a:t>Analyse sonore</a:t>
          </a:r>
        </a:p>
      </dsp:txBody>
      <dsp:txXfrm>
        <a:off x="5994241" y="2756296"/>
        <a:ext cx="1938786" cy="969393"/>
      </dsp:txXfrm>
    </dsp:sp>
    <dsp:sp modelId="{EDACE48D-01EE-4634-9AA1-8A8C795B2BDD}">
      <dsp:nvSpPr>
        <dsp:cNvPr id="0" name=""/>
        <dsp:cNvSpPr/>
      </dsp:nvSpPr>
      <dsp:spPr>
        <a:xfrm>
          <a:off x="5994241" y="4132834"/>
          <a:ext cx="1938786" cy="969393"/>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FR" sz="2300" kern="1200" dirty="0"/>
            <a:t>Numérisation du son</a:t>
          </a:r>
        </a:p>
      </dsp:txBody>
      <dsp:txXfrm>
        <a:off x="5994241" y="4132834"/>
        <a:ext cx="1938786" cy="96939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D1337-0B27-4B24-B6A0-1A0A5564BD73}" type="datetimeFigureOut">
              <a:rPr lang="fr-FR" smtClean="0"/>
              <a:t>27/03/2023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B796E5-0023-4D93-A13D-63AA7E368D56}" type="slidenum">
              <a:rPr lang="fr-FR" smtClean="0"/>
              <a:t>‹N°›</a:t>
            </a:fld>
            <a:endParaRPr lang="fr-FR"/>
          </a:p>
        </p:txBody>
      </p:sp>
    </p:spTree>
    <p:extLst>
      <p:ext uri="{BB962C8B-B14F-4D97-AF65-F5344CB8AC3E}">
        <p14:creationId xmlns:p14="http://schemas.microsoft.com/office/powerpoint/2010/main" val="2740936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Parler des différents profil d'élèves (ceux qui ne sont pas hyper compétents en science mais qui ont quand même une affinité pour celle ci et qui sont branchés technologie, ceux qui ont envie de plus de manipulation et moins de théorie, ceux qui ont vraiment envie de se spécialisé dans l'ingénierie avec beaucoup d'heure de pratique, ceux qui ont un réel projet (donnez des exemples, Manon, Marceau) derrière et vienne ici pour avoir un dossier béton. </a:t>
            </a:r>
          </a:p>
        </p:txBody>
      </p:sp>
      <p:sp>
        <p:nvSpPr>
          <p:cNvPr id="4" name="Espace réservé du numéro de diapositive 3"/>
          <p:cNvSpPr>
            <a:spLocks noGrp="1"/>
          </p:cNvSpPr>
          <p:nvPr>
            <p:ph type="sldNum" sz="quarter" idx="5"/>
          </p:nvPr>
        </p:nvSpPr>
        <p:spPr/>
        <p:txBody>
          <a:bodyPr/>
          <a:lstStyle/>
          <a:p>
            <a:fld id="{0BB796E5-0023-4D93-A13D-63AA7E368D56}" type="slidenum">
              <a:rPr lang="fr-FR" smtClean="0"/>
              <a:t>2</a:t>
            </a:fld>
            <a:endParaRPr lang="fr-FR"/>
          </a:p>
        </p:txBody>
      </p:sp>
    </p:spTree>
    <p:extLst>
      <p:ext uri="{BB962C8B-B14F-4D97-AF65-F5344CB8AC3E}">
        <p14:creationId xmlns:p14="http://schemas.microsoft.com/office/powerpoint/2010/main" val="3568934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montrer où les anciens élèves sont et tous les retours positifs qu'on a, la réussite </a:t>
            </a:r>
            <a:r>
              <a:rPr lang="fr-FR" dirty="0" err="1"/>
              <a:t>parcoursup</a:t>
            </a:r>
            <a:endParaRPr lang="fr-FR" dirty="0"/>
          </a:p>
          <a:p>
            <a:pPr marL="171450" indent="-171450">
              <a:buFontTx/>
              <a:buChar char="-"/>
            </a:pPr>
            <a:r>
              <a:rPr lang="fr-FR" dirty="0"/>
              <a:t>- Parler des différents profil d'élèves (ceux qui ne sont pas hyper compétents en science mais qui ont quand même une affinité pour celle ci et qui sont branchés technologie, ceux qui ont envie de plus de manipulation et moins de théorie, ceux qui ont vraiment envie de se spécialisé dans l'ingénierie avec beaucoup d'heure de pratique, ceux qui ont un réel projet (donnez des exemples, Manon, Marceau) derrière et vienne ici pour avoir un dossier béton. </a:t>
            </a:r>
          </a:p>
        </p:txBody>
      </p:sp>
      <p:sp>
        <p:nvSpPr>
          <p:cNvPr id="4" name="Espace réservé du numéro de diapositive 3"/>
          <p:cNvSpPr>
            <a:spLocks noGrp="1"/>
          </p:cNvSpPr>
          <p:nvPr>
            <p:ph type="sldNum" sz="quarter" idx="5"/>
          </p:nvPr>
        </p:nvSpPr>
        <p:spPr/>
        <p:txBody>
          <a:bodyPr/>
          <a:lstStyle/>
          <a:p>
            <a:fld id="{0BB796E5-0023-4D93-A13D-63AA7E368D56}" type="slidenum">
              <a:rPr lang="fr-FR" smtClean="0"/>
              <a:t>20</a:t>
            </a:fld>
            <a:endParaRPr lang="fr-FR"/>
          </a:p>
        </p:txBody>
      </p:sp>
    </p:spTree>
    <p:extLst>
      <p:ext uri="{BB962C8B-B14F-4D97-AF65-F5344CB8AC3E}">
        <p14:creationId xmlns:p14="http://schemas.microsoft.com/office/powerpoint/2010/main" val="3216276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montrer où les anciens élèves sont et tous les retours positifs qu'on a, la réussite </a:t>
            </a:r>
            <a:r>
              <a:rPr lang="fr-FR" dirty="0" err="1"/>
              <a:t>parcoursup</a:t>
            </a:r>
            <a:endParaRPr lang="fr-FR" dirty="0"/>
          </a:p>
          <a:p>
            <a:pPr marL="171450" indent="-171450">
              <a:buFontTx/>
              <a:buChar char="-"/>
            </a:pPr>
            <a:r>
              <a:rPr lang="fr-FR" dirty="0"/>
              <a:t>- Parler des différents profil d'élèves (ceux qui ne sont pas hyper compétents en science mais qui ont quand même une affinité pour celle ci et qui sont branchés technologie, ceux qui ont envie de plus de manipulation et moins de théorie, ceux qui ont vraiment envie de se spécialisé dans l'ingénierie avec beaucoup d'heure de pratique, ceux qui ont un réel projet (donnez des exemples, Manon, Marceau) derrière et vienne ici pour avoir un dossier béton. </a:t>
            </a:r>
          </a:p>
        </p:txBody>
      </p:sp>
      <p:sp>
        <p:nvSpPr>
          <p:cNvPr id="4" name="Espace réservé du numéro de diapositive 3"/>
          <p:cNvSpPr>
            <a:spLocks noGrp="1"/>
          </p:cNvSpPr>
          <p:nvPr>
            <p:ph type="sldNum" sz="quarter" idx="5"/>
          </p:nvPr>
        </p:nvSpPr>
        <p:spPr/>
        <p:txBody>
          <a:bodyPr/>
          <a:lstStyle/>
          <a:p>
            <a:fld id="{0BB796E5-0023-4D93-A13D-63AA7E368D56}" type="slidenum">
              <a:rPr lang="fr-FR" smtClean="0"/>
              <a:t>21</a:t>
            </a:fld>
            <a:endParaRPr lang="fr-FR"/>
          </a:p>
        </p:txBody>
      </p:sp>
    </p:spTree>
    <p:extLst>
      <p:ext uri="{BB962C8B-B14F-4D97-AF65-F5344CB8AC3E}">
        <p14:creationId xmlns:p14="http://schemas.microsoft.com/office/powerpoint/2010/main" val="2708368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BB796E5-0023-4D93-A13D-63AA7E368D56}" type="slidenum">
              <a:rPr lang="fr-FR" smtClean="0"/>
              <a:t>3</a:t>
            </a:fld>
            <a:endParaRPr lang="fr-FR"/>
          </a:p>
        </p:txBody>
      </p:sp>
    </p:spTree>
    <p:extLst>
      <p:ext uri="{BB962C8B-B14F-4D97-AF65-F5344CB8AC3E}">
        <p14:creationId xmlns:p14="http://schemas.microsoft.com/office/powerpoint/2010/main" val="2214550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appuyer sur le fait qu'on travaille souvent en effectif réduit : pratiquement 2/3 du temps en activités sur ordinateur ou sur d'autre système donc on ne doit pas avoir plus de 18-19 élèves par salle pour avoir 1 ordinateur par élève.</a:t>
            </a:r>
          </a:p>
        </p:txBody>
      </p:sp>
      <p:sp>
        <p:nvSpPr>
          <p:cNvPr id="4" name="Espace réservé du numéro de diapositive 3"/>
          <p:cNvSpPr>
            <a:spLocks noGrp="1"/>
          </p:cNvSpPr>
          <p:nvPr>
            <p:ph type="sldNum" sz="quarter" idx="5"/>
          </p:nvPr>
        </p:nvSpPr>
        <p:spPr/>
        <p:txBody>
          <a:bodyPr/>
          <a:lstStyle/>
          <a:p>
            <a:fld id="{0BB796E5-0023-4D93-A13D-63AA7E368D56}" type="slidenum">
              <a:rPr lang="fr-FR" smtClean="0"/>
              <a:t>4</a:t>
            </a:fld>
            <a:endParaRPr lang="fr-FR"/>
          </a:p>
        </p:txBody>
      </p:sp>
    </p:spTree>
    <p:extLst>
      <p:ext uri="{BB962C8B-B14F-4D97-AF65-F5344CB8AC3E}">
        <p14:creationId xmlns:p14="http://schemas.microsoft.com/office/powerpoint/2010/main" val="1032557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appuyer sur le fait qu'on travaille souvent en effectif réduit : pratiquement 2/3 du temps en activités sur ordinateur ou sur d'autre système donc on ne doit pas avoir plus de 18-19 élèves par salle pour avoir 1 ordinateur par élève.</a:t>
            </a:r>
          </a:p>
        </p:txBody>
      </p:sp>
      <p:sp>
        <p:nvSpPr>
          <p:cNvPr id="4" name="Espace réservé du numéro de diapositive 3"/>
          <p:cNvSpPr>
            <a:spLocks noGrp="1"/>
          </p:cNvSpPr>
          <p:nvPr>
            <p:ph type="sldNum" sz="quarter" idx="5"/>
          </p:nvPr>
        </p:nvSpPr>
        <p:spPr/>
        <p:txBody>
          <a:bodyPr/>
          <a:lstStyle/>
          <a:p>
            <a:fld id="{0BB796E5-0023-4D93-A13D-63AA7E368D56}" type="slidenum">
              <a:rPr lang="fr-FR" smtClean="0"/>
              <a:t>5</a:t>
            </a:fld>
            <a:endParaRPr lang="fr-FR"/>
          </a:p>
        </p:txBody>
      </p:sp>
    </p:spTree>
    <p:extLst>
      <p:ext uri="{BB962C8B-B14F-4D97-AF65-F5344CB8AC3E}">
        <p14:creationId xmlns:p14="http://schemas.microsoft.com/office/powerpoint/2010/main" val="1603530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Range écouteur</a:t>
            </a:r>
          </a:p>
          <a:p>
            <a:pPr marL="171450" indent="-171450">
              <a:buFontTx/>
              <a:buChar char="-"/>
            </a:pPr>
            <a:r>
              <a:rPr lang="fr-FR" dirty="0"/>
              <a:t>Antivol connecté </a:t>
            </a:r>
          </a:p>
          <a:p>
            <a:pPr marL="171450" indent="-171450">
              <a:buFontTx/>
              <a:buChar char="-"/>
            </a:pPr>
            <a:r>
              <a:rPr lang="fr-FR" dirty="0"/>
              <a:t>Escape </a:t>
            </a:r>
            <a:r>
              <a:rPr lang="fr-FR" dirty="0" err="1"/>
              <a:t>game</a:t>
            </a:r>
            <a:endParaRPr lang="fr-FR" dirty="0"/>
          </a:p>
          <a:p>
            <a:pPr marL="171450" indent="-171450">
              <a:buFontTx/>
              <a:buChar char="-"/>
            </a:pPr>
            <a:r>
              <a:rPr lang="fr-FR" dirty="0"/>
              <a:t>Robot labyrinthe</a:t>
            </a:r>
          </a:p>
          <a:p>
            <a:pPr marL="171450" indent="-171450">
              <a:buFontTx/>
              <a:buChar char="-"/>
            </a:pPr>
            <a:r>
              <a:rPr lang="fr-FR" dirty="0"/>
              <a:t>Casque connecté </a:t>
            </a:r>
          </a:p>
          <a:p>
            <a:pPr marL="171450" indent="-171450">
              <a:buFontTx/>
              <a:buChar char="-"/>
            </a:pPr>
            <a:r>
              <a:rPr lang="fr-FR" dirty="0"/>
              <a:t>Projet final de 36h</a:t>
            </a:r>
          </a:p>
        </p:txBody>
      </p:sp>
      <p:sp>
        <p:nvSpPr>
          <p:cNvPr id="4" name="Espace réservé du numéro de diapositive 3"/>
          <p:cNvSpPr>
            <a:spLocks noGrp="1"/>
          </p:cNvSpPr>
          <p:nvPr>
            <p:ph type="sldNum" sz="quarter" idx="5"/>
          </p:nvPr>
        </p:nvSpPr>
        <p:spPr/>
        <p:txBody>
          <a:bodyPr/>
          <a:lstStyle/>
          <a:p>
            <a:fld id="{0BB796E5-0023-4D93-A13D-63AA7E368D56}" type="slidenum">
              <a:rPr lang="fr-FR" smtClean="0"/>
              <a:t>6</a:t>
            </a:fld>
            <a:endParaRPr lang="fr-FR"/>
          </a:p>
        </p:txBody>
      </p:sp>
    </p:spTree>
    <p:extLst>
      <p:ext uri="{BB962C8B-B14F-4D97-AF65-F5344CB8AC3E}">
        <p14:creationId xmlns:p14="http://schemas.microsoft.com/office/powerpoint/2010/main" val="1370871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appuyer sur le fait qu'on voit les élèves 12 heures par semaine - que ça crée un lien - qu'il se sentent presque "chez eux" (peut être pas dire ça) </a:t>
            </a:r>
          </a:p>
          <a:p>
            <a:pPr marL="171450" indent="-171450">
              <a:buFontTx/>
              <a:buChar char="-"/>
            </a:pPr>
            <a:r>
              <a:rPr lang="fr-FR" dirty="0"/>
              <a:t>appuyer sur le fait qu'on va appliqué des maths et de la physique - que ça les aide énormément à trouver du sens à ce qu'ils apprennent en physique et en maths </a:t>
            </a:r>
          </a:p>
          <a:p>
            <a:pPr marL="171450" indent="-171450">
              <a:buFontTx/>
              <a:buChar char="-"/>
            </a:pPr>
            <a:r>
              <a:rPr lang="fr-FR" dirty="0"/>
              <a:t>- appuyer sur le fait qu'on travaille souvent en effectif réduit : pratiquement 2/3 du temps en activités sur ordinateur ou sur d'autre système donc on ne doit pas avoir plus de 18-19 élèves par salle pour avoir 1 ordinateur par élève.</a:t>
            </a:r>
          </a:p>
        </p:txBody>
      </p:sp>
      <p:sp>
        <p:nvSpPr>
          <p:cNvPr id="4" name="Espace réservé du numéro de diapositive 3"/>
          <p:cNvSpPr>
            <a:spLocks noGrp="1"/>
          </p:cNvSpPr>
          <p:nvPr>
            <p:ph type="sldNum" sz="quarter" idx="5"/>
          </p:nvPr>
        </p:nvSpPr>
        <p:spPr/>
        <p:txBody>
          <a:bodyPr/>
          <a:lstStyle/>
          <a:p>
            <a:fld id="{0BB796E5-0023-4D93-A13D-63AA7E368D56}" type="slidenum">
              <a:rPr lang="fr-FR" smtClean="0"/>
              <a:t>7</a:t>
            </a:fld>
            <a:endParaRPr lang="fr-FR"/>
          </a:p>
        </p:txBody>
      </p:sp>
    </p:spTree>
    <p:extLst>
      <p:ext uri="{BB962C8B-B14F-4D97-AF65-F5344CB8AC3E}">
        <p14:creationId xmlns:p14="http://schemas.microsoft.com/office/powerpoint/2010/main" val="1170248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appuyer sur le fait que la démarche de projet est OUF !!! Parler des </a:t>
            </a:r>
            <a:r>
              <a:rPr lang="fr-FR" dirty="0" err="1"/>
              <a:t>minis</a:t>
            </a:r>
            <a:r>
              <a:rPr lang="fr-FR" dirty="0"/>
              <a:t> projets de première, du projet de 36h de fin de première et de 72h de fin de terminale ! </a:t>
            </a:r>
          </a:p>
          <a:p>
            <a:endParaRPr lang="fr-FR" dirty="0"/>
          </a:p>
          <a:p>
            <a:r>
              <a:rPr lang="fr-FR" dirty="0"/>
              <a:t>Celui là les élèves s'en souviendront toute leur vie. Pendant ce projet, qu'ils choisissent eux même avec leur groupe, ils appliqueront tout ce qu'on a vu pendant les 2 années de premières terminales. </a:t>
            </a:r>
          </a:p>
          <a:p>
            <a:endParaRPr lang="fr-FR" dirty="0"/>
          </a:p>
          <a:p>
            <a:r>
              <a:rPr lang="fr-FR" dirty="0"/>
              <a:t>Ils se lèveront en pensant au projet, ils mangeront projet, ils rêveront projet... </a:t>
            </a:r>
          </a:p>
          <a:p>
            <a:r>
              <a:rPr lang="fr-FR" dirty="0"/>
              <a:t>C'est vraiment l'aboutissement de 2 années de STI2D avec à la clé une ultra motivation parce que ça leur plait, qu'ils ont envie de réussir à faire un prototype, qu'ils sont en groupe de copain.</a:t>
            </a:r>
          </a:p>
          <a:p>
            <a:endParaRPr lang="fr-FR" dirty="0"/>
          </a:p>
          <a:p>
            <a:r>
              <a:rPr lang="fr-FR" dirty="0"/>
              <a:t>Toutes cette démarche de projet là leur servirait forcément pour le post bac. Dans tous les domaines on peut avoir besoin de compétence pour monter un projet et même dans sa vie personnel. En plus d'amener des compétences majeurs dans les domaines de l'ingénierie et de la technologie on permet aux élèves de se faire une vraie expérience de vie. Sa fait un peu secte comme ça mais ce n'est vraiment pas exagérer. Si vous demandez à d'anciens élèves de vous parler de leur souvenir de STIDD ils aborderont tous le sujet du projet. et au final ils vous diront aussi que c'est presque une secte. </a:t>
            </a:r>
          </a:p>
        </p:txBody>
      </p:sp>
      <p:sp>
        <p:nvSpPr>
          <p:cNvPr id="4" name="Espace réservé du numéro de diapositive 3"/>
          <p:cNvSpPr>
            <a:spLocks noGrp="1"/>
          </p:cNvSpPr>
          <p:nvPr>
            <p:ph type="sldNum" sz="quarter" idx="5"/>
          </p:nvPr>
        </p:nvSpPr>
        <p:spPr/>
        <p:txBody>
          <a:bodyPr/>
          <a:lstStyle/>
          <a:p>
            <a:fld id="{0BB796E5-0023-4D93-A13D-63AA7E368D56}" type="slidenum">
              <a:rPr lang="fr-FR" smtClean="0"/>
              <a:t>14</a:t>
            </a:fld>
            <a:endParaRPr lang="fr-FR"/>
          </a:p>
        </p:txBody>
      </p:sp>
    </p:spTree>
    <p:extLst>
      <p:ext uri="{BB962C8B-B14F-4D97-AF65-F5344CB8AC3E}">
        <p14:creationId xmlns:p14="http://schemas.microsoft.com/office/powerpoint/2010/main" val="1524826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appuyer sur le fait que la démarche de projet est OUF !!! Parler des </a:t>
            </a:r>
            <a:r>
              <a:rPr lang="fr-FR" dirty="0" err="1"/>
              <a:t>minis</a:t>
            </a:r>
            <a:r>
              <a:rPr lang="fr-FR" dirty="0"/>
              <a:t> projets de première, du projet de 36h de fin de première et de 72h de fin de terminale ! </a:t>
            </a:r>
          </a:p>
          <a:p>
            <a:endParaRPr lang="fr-FR" dirty="0"/>
          </a:p>
          <a:p>
            <a:r>
              <a:rPr lang="fr-FR" dirty="0"/>
              <a:t>Celui là les élèves s'en souviendront toute leur vie. Pendant ce projet, qu'ils choisissent eux même avec leur groupe, ils appliqueront tout ce qu'on a vu pendant les 2 années de premières terminales. </a:t>
            </a:r>
          </a:p>
          <a:p>
            <a:endParaRPr lang="fr-FR" dirty="0"/>
          </a:p>
          <a:p>
            <a:r>
              <a:rPr lang="fr-FR" dirty="0"/>
              <a:t>Ils se lèveront en pensant au projet, ils mangeront projet, ils rêveront projet... </a:t>
            </a:r>
          </a:p>
          <a:p>
            <a:r>
              <a:rPr lang="fr-FR" dirty="0"/>
              <a:t>C'est vraiment l'aboutissement de 2 années de STI2D avec à la clé une ultra motivation parce que ça leur plait, qu'ils ont envie de réussir à faire un prototype, qu'ils sont en groupe de copain.</a:t>
            </a:r>
          </a:p>
          <a:p>
            <a:endParaRPr lang="fr-FR" dirty="0"/>
          </a:p>
          <a:p>
            <a:r>
              <a:rPr lang="fr-FR" dirty="0"/>
              <a:t>Toutes cette démarche de projet là leur servirait forcément pour le post bac. Dans tous les domaines on peut avoir besoin de compétence pour monter un projet et même dans sa vie personnel. En plus d'amener des compétences majeurs dans les domaines de l'ingénierie et de la technologie on permet aux élèves de se faire une vraie expérience de vie. Sa fait un peu secte comme ça mais ce n'est vraiment pas exagérer. Si vous demandez à d'anciens élèves de vous parler de leur souvenir de STIDD ils aborderont tous le sujet du projet. et au final ils vous diront aussi que c'est presque une secte. </a:t>
            </a:r>
          </a:p>
        </p:txBody>
      </p:sp>
      <p:sp>
        <p:nvSpPr>
          <p:cNvPr id="4" name="Espace réservé du numéro de diapositive 3"/>
          <p:cNvSpPr>
            <a:spLocks noGrp="1"/>
          </p:cNvSpPr>
          <p:nvPr>
            <p:ph type="sldNum" sz="quarter" idx="5"/>
          </p:nvPr>
        </p:nvSpPr>
        <p:spPr/>
        <p:txBody>
          <a:bodyPr/>
          <a:lstStyle/>
          <a:p>
            <a:fld id="{0BB796E5-0023-4D93-A13D-63AA7E368D56}" type="slidenum">
              <a:rPr lang="fr-FR" smtClean="0"/>
              <a:t>15</a:t>
            </a:fld>
            <a:endParaRPr lang="fr-FR"/>
          </a:p>
        </p:txBody>
      </p:sp>
    </p:spTree>
    <p:extLst>
      <p:ext uri="{BB962C8B-B14F-4D97-AF65-F5344CB8AC3E}">
        <p14:creationId xmlns:p14="http://schemas.microsoft.com/office/powerpoint/2010/main" val="1016021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montrer où les anciens élèves sont et tous les retours positifs qu'on a, la réussite </a:t>
            </a:r>
            <a:r>
              <a:rPr lang="fr-FR" dirty="0" err="1"/>
              <a:t>parcoursup</a:t>
            </a:r>
            <a:endParaRPr lang="fr-FR" dirty="0"/>
          </a:p>
          <a:p>
            <a:pPr marL="171450" indent="-171450">
              <a:buFontTx/>
              <a:buChar char="-"/>
            </a:pPr>
            <a:r>
              <a:rPr lang="fr-FR" dirty="0"/>
              <a:t>- Parler des différents profil d'élèves (ceux qui ne sont pas hyper compétents en science mais qui ont quand même une affinité pour celle ci et qui sont branchés technologie, ceux qui ont envie de plus de manipulation et moins de théorie, ceux qui ont vraiment envie de se spécialisé dans l'ingénierie avec beaucoup d'heure de pratique, ceux qui ont un réel projet (donnez des exemples, Manon, Marceau) derrière et vienne ici pour avoir un dossier béton. </a:t>
            </a:r>
          </a:p>
        </p:txBody>
      </p:sp>
      <p:sp>
        <p:nvSpPr>
          <p:cNvPr id="4" name="Espace réservé du numéro de diapositive 3"/>
          <p:cNvSpPr>
            <a:spLocks noGrp="1"/>
          </p:cNvSpPr>
          <p:nvPr>
            <p:ph type="sldNum" sz="quarter" idx="5"/>
          </p:nvPr>
        </p:nvSpPr>
        <p:spPr/>
        <p:txBody>
          <a:bodyPr/>
          <a:lstStyle/>
          <a:p>
            <a:fld id="{0BB796E5-0023-4D93-A13D-63AA7E368D56}" type="slidenum">
              <a:rPr lang="fr-FR" smtClean="0"/>
              <a:t>19</a:t>
            </a:fld>
            <a:endParaRPr lang="fr-FR"/>
          </a:p>
        </p:txBody>
      </p:sp>
    </p:spTree>
    <p:extLst>
      <p:ext uri="{BB962C8B-B14F-4D97-AF65-F5344CB8AC3E}">
        <p14:creationId xmlns:p14="http://schemas.microsoft.com/office/powerpoint/2010/main" val="2590186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fr-FR"/>
              <a:t>Modifiez le style du titre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3/27/2023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3/27/2023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3/27/2023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3/27/2023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fr-FR"/>
              <a:t>Modifiez le style du titre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1160EA64-D806-43AC-9DF2-F8C432F32B4C}" type="datetimeFigureOut">
              <a:rPr lang="en-US" dirty="0"/>
              <a:t>3/27/2023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3/27/2023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583436" y="3143250"/>
            <a:ext cx="4270248" cy="25967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4F7D4976-E339-4826-83B7-FBD03F55ECF8}" type="datetimeFigureOut">
              <a:rPr lang="en-US" dirty="0"/>
              <a:t>3/27/2023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‹N°›</a:t>
            </a:fld>
            <a:endParaRPr lang="en-US" dirty="0"/>
          </a:p>
        </p:txBody>
      </p:sp>
      <p:sp>
        <p:nvSpPr>
          <p:cNvPr id="10" name="Title 9"/>
          <p:cNvSpPr>
            <a:spLocks noGrp="1"/>
          </p:cNvSpPr>
          <p:nvPr>
            <p:ph type="title"/>
          </p:nvPr>
        </p:nvSpPr>
        <p:spPr/>
        <p:txBody>
          <a:bodyPr/>
          <a:lstStyle/>
          <a:p>
            <a:r>
              <a:rPr lang="fr-FR"/>
              <a:t>Modifiez le style du titre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3/27/2023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3/27/2023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fr-FR"/>
              <a:t>Modifiez le style du titre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9" name="Date Placeholder 8"/>
          <p:cNvSpPr>
            <a:spLocks noGrp="1"/>
          </p:cNvSpPr>
          <p:nvPr>
            <p:ph type="dt" sz="half" idx="10"/>
          </p:nvPr>
        </p:nvSpPr>
        <p:spPr/>
        <p:txBody>
          <a:bodyPr/>
          <a:lstStyle/>
          <a:p>
            <a:fld id="{D1BE4249-C0D0-4B06-8692-E8BB871AF643}" type="datetimeFigureOut">
              <a:rPr lang="en-US" dirty="0"/>
              <a:t>3/27/2023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3/27/2023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3/27/2023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6.png"/><Relationship Id="rId12" Type="http://schemas.microsoft.com/office/2007/relationships/hdphoto" Target="../media/hdphoto5.wdp"/><Relationship Id="rId2" Type="http://schemas.openxmlformats.org/officeDocument/2006/relationships/image" Target="../media/image33.png"/><Relationship Id="rId16" Type="http://schemas.microsoft.com/office/2007/relationships/hdphoto" Target="../media/hdphoto7.wdp"/><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7.png"/><Relationship Id="rId14" Type="http://schemas.microsoft.com/office/2007/relationships/hdphoto" Target="../media/hdphoto6.wdp"/></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iel, herbe, extérieur, objet d’extérieur&#10;&#10;Description générée automatiquement">
            <a:extLst>
              <a:ext uri="{FF2B5EF4-FFF2-40B4-BE49-F238E27FC236}">
                <a16:creationId xmlns:a16="http://schemas.microsoft.com/office/drawing/2014/main" id="{6A4B2950-359C-435E-8136-508A4C72B9F8}"/>
              </a:ext>
            </a:extLst>
          </p:cNvPr>
          <p:cNvPicPr>
            <a:picLocks noChangeAspect="1"/>
          </p:cNvPicPr>
          <p:nvPr/>
        </p:nvPicPr>
        <p:blipFill>
          <a:blip r:embed="rId2"/>
          <a:stretch>
            <a:fillRect/>
          </a:stretch>
        </p:blipFill>
        <p:spPr>
          <a:xfrm>
            <a:off x="-155864" y="0"/>
            <a:ext cx="13137573" cy="8696800"/>
          </a:xfrm>
          <a:prstGeom prst="rect">
            <a:avLst/>
          </a:prstGeom>
        </p:spPr>
      </p:pic>
      <p:sp>
        <p:nvSpPr>
          <p:cNvPr id="2" name="Titre 1">
            <a:extLst>
              <a:ext uri="{FF2B5EF4-FFF2-40B4-BE49-F238E27FC236}">
                <a16:creationId xmlns:a16="http://schemas.microsoft.com/office/drawing/2014/main" id="{1B7C8FA7-1B79-448F-899E-2806B1387EA3}"/>
              </a:ext>
            </a:extLst>
          </p:cNvPr>
          <p:cNvSpPr>
            <a:spLocks noGrp="1"/>
          </p:cNvSpPr>
          <p:nvPr>
            <p:ph type="ctrTitle"/>
          </p:nvPr>
        </p:nvSpPr>
        <p:spPr>
          <a:xfrm>
            <a:off x="1168809" y="1455174"/>
            <a:ext cx="9854381" cy="2272690"/>
          </a:xfrm>
        </p:spPr>
        <p:txBody>
          <a:bodyPr>
            <a:normAutofit/>
          </a:bodyPr>
          <a:lstStyle/>
          <a:p>
            <a:r>
              <a:rPr lang="fr-FR" dirty="0"/>
              <a:t>Sciences et technologies de l’industrie et du développement durable</a:t>
            </a:r>
          </a:p>
        </p:txBody>
      </p:sp>
      <p:sp>
        <p:nvSpPr>
          <p:cNvPr id="3" name="Sous-titre 2">
            <a:extLst>
              <a:ext uri="{FF2B5EF4-FFF2-40B4-BE49-F238E27FC236}">
                <a16:creationId xmlns:a16="http://schemas.microsoft.com/office/drawing/2014/main" id="{C7EFF464-AE20-4DBA-99E1-D16E1B4ABF00}"/>
              </a:ext>
            </a:extLst>
          </p:cNvPr>
          <p:cNvSpPr>
            <a:spLocks noGrp="1"/>
          </p:cNvSpPr>
          <p:nvPr>
            <p:ph type="subTitle" idx="1"/>
          </p:nvPr>
        </p:nvSpPr>
        <p:spPr>
          <a:xfrm>
            <a:off x="3266433" y="3982065"/>
            <a:ext cx="5659134" cy="943764"/>
          </a:xfrm>
          <a:solidFill>
            <a:schemeClr val="accent2">
              <a:lumMod val="60000"/>
              <a:lumOff val="40000"/>
            </a:schemeClr>
          </a:solidFill>
          <a:ln w="38100">
            <a:solidFill>
              <a:schemeClr val="accent6">
                <a:lumMod val="50000"/>
              </a:schemeClr>
            </a:solidFill>
          </a:ln>
        </p:spPr>
        <p:txBody>
          <a:bodyPr anchor="ctr">
            <a:normAutofit/>
          </a:bodyPr>
          <a:lstStyle/>
          <a:p>
            <a:r>
              <a:rPr lang="fr-FR" sz="3600" dirty="0">
                <a:solidFill>
                  <a:srgbClr val="002060"/>
                </a:solidFill>
              </a:rPr>
              <a:t>Filière technologique</a:t>
            </a:r>
          </a:p>
        </p:txBody>
      </p:sp>
    </p:spTree>
    <p:extLst>
      <p:ext uri="{BB962C8B-B14F-4D97-AF65-F5344CB8AC3E}">
        <p14:creationId xmlns:p14="http://schemas.microsoft.com/office/powerpoint/2010/main" val="3713227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objet d’extérieur, ciel nocturne&#10;&#10;Description générée automatiquement">
            <a:extLst>
              <a:ext uri="{FF2B5EF4-FFF2-40B4-BE49-F238E27FC236}">
                <a16:creationId xmlns:a16="http://schemas.microsoft.com/office/drawing/2014/main" id="{8A0B101A-EAFA-469A-8FF3-E7F1FB31711D}"/>
              </a:ext>
            </a:extLst>
          </p:cNvPr>
          <p:cNvPicPr>
            <a:picLocks noChangeAspect="1"/>
          </p:cNvPicPr>
          <p:nvPr/>
        </p:nvPicPr>
        <p:blipFill>
          <a:blip r:embed="rId2"/>
          <a:stretch>
            <a:fillRect/>
          </a:stretch>
        </p:blipFill>
        <p:spPr>
          <a:xfrm>
            <a:off x="0" y="0"/>
            <a:ext cx="12192000" cy="8128000"/>
          </a:xfrm>
          <a:prstGeom prst="rect">
            <a:avLst/>
          </a:prstGeom>
        </p:spPr>
      </p:pic>
      <p:sp>
        <p:nvSpPr>
          <p:cNvPr id="2" name="Titre 1">
            <a:extLst>
              <a:ext uri="{FF2B5EF4-FFF2-40B4-BE49-F238E27FC236}">
                <a16:creationId xmlns:a16="http://schemas.microsoft.com/office/drawing/2014/main" id="{AE8155FF-2B30-45FE-9509-7EDAC895B053}"/>
              </a:ext>
            </a:extLst>
          </p:cNvPr>
          <p:cNvSpPr>
            <a:spLocks noGrp="1"/>
          </p:cNvSpPr>
          <p:nvPr>
            <p:ph type="title"/>
          </p:nvPr>
        </p:nvSpPr>
        <p:spPr/>
        <p:txBody>
          <a:bodyPr>
            <a:noAutofit/>
          </a:bodyPr>
          <a:lstStyle/>
          <a:p>
            <a:r>
              <a:rPr lang="fr-FR" sz="3200" dirty="0"/>
              <a:t>Système d’information et numérique (SIN)</a:t>
            </a:r>
          </a:p>
        </p:txBody>
      </p:sp>
    </p:spTree>
    <p:extLst>
      <p:ext uri="{BB962C8B-B14F-4D97-AF65-F5344CB8AC3E}">
        <p14:creationId xmlns:p14="http://schemas.microsoft.com/office/powerpoint/2010/main" val="1272504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4" name="Picture 14" descr="audio - What causes periodic noise with LM386 amplifier ...">
            <a:extLst>
              <a:ext uri="{FF2B5EF4-FFF2-40B4-BE49-F238E27FC236}">
                <a16:creationId xmlns:a16="http://schemas.microsoft.com/office/drawing/2014/main" id="{EEDDD706-B633-427E-8723-0A0A51F3A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43" y="1192182"/>
            <a:ext cx="4165838" cy="28707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aspberry Pi 2 Modelo B Raspberry">
            <a:extLst>
              <a:ext uri="{FF2B5EF4-FFF2-40B4-BE49-F238E27FC236}">
                <a16:creationId xmlns:a16="http://schemas.microsoft.com/office/drawing/2014/main" id="{0C1EB80C-A5A1-4927-8970-DB4C0E98B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82572">
            <a:off x="6302683" y="604454"/>
            <a:ext cx="3871670" cy="2542273"/>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Download Home Server Picture Free PNG HQ HQ PNG Image ...">
            <a:extLst>
              <a:ext uri="{FF2B5EF4-FFF2-40B4-BE49-F238E27FC236}">
                <a16:creationId xmlns:a16="http://schemas.microsoft.com/office/drawing/2014/main" id="{159F29CF-51C4-423B-996D-7686D9407E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0518" y="306874"/>
            <a:ext cx="3065039" cy="326293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Configurar y programar el modulo Bluetooth HC05 ...">
            <a:extLst>
              <a:ext uri="{FF2B5EF4-FFF2-40B4-BE49-F238E27FC236}">
                <a16:creationId xmlns:a16="http://schemas.microsoft.com/office/drawing/2014/main" id="{BBBAB8B7-1B49-48E5-8B84-439211D6A4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9117" y="3133725"/>
            <a:ext cx="312379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KY-050 Capteur à ultrasons — SensorKit X40 Wiki">
            <a:extLst>
              <a:ext uri="{FF2B5EF4-FFF2-40B4-BE49-F238E27FC236}">
                <a16:creationId xmlns:a16="http://schemas.microsoft.com/office/drawing/2014/main" id="{19D4859F-A76B-4589-B3B2-98A0143A7B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0637" y="3511987"/>
            <a:ext cx="2473249" cy="1719975"/>
          </a:xfrm>
          <a:prstGeom prst="rect">
            <a:avLst/>
          </a:prstGeom>
          <a:noFill/>
          <a:extLst>
            <a:ext uri="{909E8E84-426E-40DD-AFC4-6F175D3DCCD1}">
              <a14:hiddenFill xmlns:a14="http://schemas.microsoft.com/office/drawing/2010/main">
                <a:solidFill>
                  <a:srgbClr val="FFFFFF"/>
                </a:solidFill>
              </a14:hiddenFill>
            </a:ext>
          </a:extLst>
        </p:spPr>
      </p:pic>
      <p:sp>
        <p:nvSpPr>
          <p:cNvPr id="11" name="Forme libre : forme 10">
            <a:extLst>
              <a:ext uri="{FF2B5EF4-FFF2-40B4-BE49-F238E27FC236}">
                <a16:creationId xmlns:a16="http://schemas.microsoft.com/office/drawing/2014/main" id="{CE6B6450-8FCB-4FC8-9AEE-526F831DD25A}"/>
              </a:ext>
            </a:extLst>
          </p:cNvPr>
          <p:cNvSpPr/>
          <p:nvPr/>
        </p:nvSpPr>
        <p:spPr>
          <a:xfrm>
            <a:off x="871979" y="5372099"/>
            <a:ext cx="2749484" cy="875539"/>
          </a:xfrm>
          <a:custGeom>
            <a:avLst/>
            <a:gdLst>
              <a:gd name="connsiteX0" fmla="*/ 0 w 2749484"/>
              <a:gd name="connsiteY0" fmla="*/ 87554 h 875539"/>
              <a:gd name="connsiteX1" fmla="*/ 87554 w 2749484"/>
              <a:gd name="connsiteY1" fmla="*/ 0 h 875539"/>
              <a:gd name="connsiteX2" fmla="*/ 2661930 w 2749484"/>
              <a:gd name="connsiteY2" fmla="*/ 0 h 875539"/>
              <a:gd name="connsiteX3" fmla="*/ 2749484 w 2749484"/>
              <a:gd name="connsiteY3" fmla="*/ 87554 h 875539"/>
              <a:gd name="connsiteX4" fmla="*/ 2749484 w 2749484"/>
              <a:gd name="connsiteY4" fmla="*/ 787985 h 875539"/>
              <a:gd name="connsiteX5" fmla="*/ 2661930 w 2749484"/>
              <a:gd name="connsiteY5" fmla="*/ 875539 h 875539"/>
              <a:gd name="connsiteX6" fmla="*/ 87554 w 2749484"/>
              <a:gd name="connsiteY6" fmla="*/ 875539 h 875539"/>
              <a:gd name="connsiteX7" fmla="*/ 0 w 2749484"/>
              <a:gd name="connsiteY7" fmla="*/ 787985 h 875539"/>
              <a:gd name="connsiteX8" fmla="*/ 0 w 2749484"/>
              <a:gd name="connsiteY8" fmla="*/ 87554 h 87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484" h="875539">
                <a:moveTo>
                  <a:pt x="0" y="87554"/>
                </a:moveTo>
                <a:cubicBezTo>
                  <a:pt x="0" y="39199"/>
                  <a:pt x="39199" y="0"/>
                  <a:pt x="87554" y="0"/>
                </a:cubicBezTo>
                <a:lnTo>
                  <a:pt x="2661930" y="0"/>
                </a:lnTo>
                <a:cubicBezTo>
                  <a:pt x="2710285" y="0"/>
                  <a:pt x="2749484" y="39199"/>
                  <a:pt x="2749484" y="87554"/>
                </a:cubicBezTo>
                <a:lnTo>
                  <a:pt x="2749484" y="787985"/>
                </a:lnTo>
                <a:cubicBezTo>
                  <a:pt x="2749484" y="836340"/>
                  <a:pt x="2710285" y="875539"/>
                  <a:pt x="2661930" y="875539"/>
                </a:cubicBezTo>
                <a:lnTo>
                  <a:pt x="87554" y="875539"/>
                </a:lnTo>
                <a:cubicBezTo>
                  <a:pt x="39199" y="875539"/>
                  <a:pt x="0" y="836340"/>
                  <a:pt x="0" y="787985"/>
                </a:cubicBezTo>
                <a:lnTo>
                  <a:pt x="0" y="87554"/>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47564" tIns="147564" rIns="147564" bIns="147564" numCol="1" spcCol="1270" anchor="ctr" anchorCtr="0">
            <a:noAutofit/>
          </a:bodyPr>
          <a:lstStyle/>
          <a:p>
            <a:pPr marL="0" lvl="0" indent="0" algn="ctr" defTabSz="1422400">
              <a:lnSpc>
                <a:spcPct val="90000"/>
              </a:lnSpc>
              <a:spcBef>
                <a:spcPct val="0"/>
              </a:spcBef>
              <a:spcAft>
                <a:spcPct val="35000"/>
              </a:spcAft>
              <a:buNone/>
            </a:pPr>
            <a:r>
              <a:rPr lang="fr-FR" sz="3200" kern="1200" dirty="0"/>
              <a:t>Acquérir</a:t>
            </a:r>
          </a:p>
        </p:txBody>
      </p:sp>
      <p:sp>
        <p:nvSpPr>
          <p:cNvPr id="12" name="Forme libre : forme 11">
            <a:extLst>
              <a:ext uri="{FF2B5EF4-FFF2-40B4-BE49-F238E27FC236}">
                <a16:creationId xmlns:a16="http://schemas.microsoft.com/office/drawing/2014/main" id="{E6493468-2312-4D8F-AA68-BD4F479742E7}"/>
              </a:ext>
            </a:extLst>
          </p:cNvPr>
          <p:cNvSpPr/>
          <p:nvPr/>
        </p:nvSpPr>
        <p:spPr>
          <a:xfrm>
            <a:off x="3708461" y="5468932"/>
            <a:ext cx="958791" cy="681872"/>
          </a:xfrm>
          <a:custGeom>
            <a:avLst/>
            <a:gdLst>
              <a:gd name="connsiteX0" fmla="*/ 0 w 958791"/>
              <a:gd name="connsiteY0" fmla="*/ 136374 h 681872"/>
              <a:gd name="connsiteX1" fmla="*/ 617855 w 958791"/>
              <a:gd name="connsiteY1" fmla="*/ 136374 h 681872"/>
              <a:gd name="connsiteX2" fmla="*/ 617855 w 958791"/>
              <a:gd name="connsiteY2" fmla="*/ 0 h 681872"/>
              <a:gd name="connsiteX3" fmla="*/ 958791 w 958791"/>
              <a:gd name="connsiteY3" fmla="*/ 340936 h 681872"/>
              <a:gd name="connsiteX4" fmla="*/ 617855 w 958791"/>
              <a:gd name="connsiteY4" fmla="*/ 681872 h 681872"/>
              <a:gd name="connsiteX5" fmla="*/ 617855 w 958791"/>
              <a:gd name="connsiteY5" fmla="*/ 545498 h 681872"/>
              <a:gd name="connsiteX6" fmla="*/ 0 w 958791"/>
              <a:gd name="connsiteY6" fmla="*/ 545498 h 681872"/>
              <a:gd name="connsiteX7" fmla="*/ 0 w 958791"/>
              <a:gd name="connsiteY7" fmla="*/ 136374 h 68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791" h="681872">
                <a:moveTo>
                  <a:pt x="0" y="136374"/>
                </a:moveTo>
                <a:lnTo>
                  <a:pt x="617855" y="136374"/>
                </a:lnTo>
                <a:lnTo>
                  <a:pt x="617855" y="0"/>
                </a:lnTo>
                <a:lnTo>
                  <a:pt x="958791" y="340936"/>
                </a:lnTo>
                <a:lnTo>
                  <a:pt x="617855" y="681872"/>
                </a:lnTo>
                <a:lnTo>
                  <a:pt x="617855" y="545498"/>
                </a:lnTo>
                <a:lnTo>
                  <a:pt x="0" y="545498"/>
                </a:lnTo>
                <a:lnTo>
                  <a:pt x="0" y="136374"/>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136374" rIns="204562" bIns="136374" numCol="1" spcCol="1270" anchor="ctr" anchorCtr="0">
            <a:noAutofit/>
          </a:bodyPr>
          <a:lstStyle/>
          <a:p>
            <a:pPr marL="0" lvl="0" indent="0" algn="ctr" defTabSz="1155700">
              <a:lnSpc>
                <a:spcPct val="90000"/>
              </a:lnSpc>
              <a:spcBef>
                <a:spcPct val="0"/>
              </a:spcBef>
              <a:spcAft>
                <a:spcPct val="35000"/>
              </a:spcAft>
              <a:buNone/>
            </a:pPr>
            <a:endParaRPr lang="fr-FR" sz="2600" kern="1200"/>
          </a:p>
        </p:txBody>
      </p:sp>
      <p:sp>
        <p:nvSpPr>
          <p:cNvPr id="13" name="Forme libre : forme 12">
            <a:extLst>
              <a:ext uri="{FF2B5EF4-FFF2-40B4-BE49-F238E27FC236}">
                <a16:creationId xmlns:a16="http://schemas.microsoft.com/office/drawing/2014/main" id="{4C4E7C95-07BD-4980-9160-A4324A6B77F3}"/>
              </a:ext>
            </a:extLst>
          </p:cNvPr>
          <p:cNvSpPr/>
          <p:nvPr/>
        </p:nvSpPr>
        <p:spPr>
          <a:xfrm>
            <a:off x="4721257" y="5372099"/>
            <a:ext cx="2749484" cy="875539"/>
          </a:xfrm>
          <a:custGeom>
            <a:avLst/>
            <a:gdLst>
              <a:gd name="connsiteX0" fmla="*/ 0 w 2749484"/>
              <a:gd name="connsiteY0" fmla="*/ 87554 h 875539"/>
              <a:gd name="connsiteX1" fmla="*/ 87554 w 2749484"/>
              <a:gd name="connsiteY1" fmla="*/ 0 h 875539"/>
              <a:gd name="connsiteX2" fmla="*/ 2661930 w 2749484"/>
              <a:gd name="connsiteY2" fmla="*/ 0 h 875539"/>
              <a:gd name="connsiteX3" fmla="*/ 2749484 w 2749484"/>
              <a:gd name="connsiteY3" fmla="*/ 87554 h 875539"/>
              <a:gd name="connsiteX4" fmla="*/ 2749484 w 2749484"/>
              <a:gd name="connsiteY4" fmla="*/ 787985 h 875539"/>
              <a:gd name="connsiteX5" fmla="*/ 2661930 w 2749484"/>
              <a:gd name="connsiteY5" fmla="*/ 875539 h 875539"/>
              <a:gd name="connsiteX6" fmla="*/ 87554 w 2749484"/>
              <a:gd name="connsiteY6" fmla="*/ 875539 h 875539"/>
              <a:gd name="connsiteX7" fmla="*/ 0 w 2749484"/>
              <a:gd name="connsiteY7" fmla="*/ 787985 h 875539"/>
              <a:gd name="connsiteX8" fmla="*/ 0 w 2749484"/>
              <a:gd name="connsiteY8" fmla="*/ 87554 h 87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484" h="875539">
                <a:moveTo>
                  <a:pt x="0" y="87554"/>
                </a:moveTo>
                <a:cubicBezTo>
                  <a:pt x="0" y="39199"/>
                  <a:pt x="39199" y="0"/>
                  <a:pt x="87554" y="0"/>
                </a:cubicBezTo>
                <a:lnTo>
                  <a:pt x="2661930" y="0"/>
                </a:lnTo>
                <a:cubicBezTo>
                  <a:pt x="2710285" y="0"/>
                  <a:pt x="2749484" y="39199"/>
                  <a:pt x="2749484" y="87554"/>
                </a:cubicBezTo>
                <a:lnTo>
                  <a:pt x="2749484" y="787985"/>
                </a:lnTo>
                <a:cubicBezTo>
                  <a:pt x="2749484" y="836340"/>
                  <a:pt x="2710285" y="875539"/>
                  <a:pt x="2661930" y="875539"/>
                </a:cubicBezTo>
                <a:lnTo>
                  <a:pt x="87554" y="875539"/>
                </a:lnTo>
                <a:cubicBezTo>
                  <a:pt x="39199" y="875539"/>
                  <a:pt x="0" y="836340"/>
                  <a:pt x="0" y="787985"/>
                </a:cubicBezTo>
                <a:lnTo>
                  <a:pt x="0" y="87554"/>
                </a:lnTo>
                <a:close/>
              </a:path>
            </a:pathLst>
          </a:custGeom>
        </p:spPr>
        <p:style>
          <a:lnRef idx="2">
            <a:schemeClr val="lt1">
              <a:hueOff val="0"/>
              <a:satOff val="0"/>
              <a:lumOff val="0"/>
              <a:alphaOff val="0"/>
            </a:schemeClr>
          </a:lnRef>
          <a:fillRef idx="1">
            <a:schemeClr val="accent3">
              <a:hueOff val="1554279"/>
              <a:satOff val="-22994"/>
              <a:lumOff val="4314"/>
              <a:alphaOff val="0"/>
            </a:schemeClr>
          </a:fillRef>
          <a:effectRef idx="0">
            <a:schemeClr val="accent3">
              <a:hueOff val="1554279"/>
              <a:satOff val="-22994"/>
              <a:lumOff val="4314"/>
              <a:alphaOff val="0"/>
            </a:schemeClr>
          </a:effectRef>
          <a:fontRef idx="minor">
            <a:schemeClr val="lt1"/>
          </a:fontRef>
        </p:style>
        <p:txBody>
          <a:bodyPr spcFirstLastPara="0" vert="horz" wrap="square" lIns="147564" tIns="147564" rIns="147564" bIns="147564" numCol="1" spcCol="1270" anchor="ctr" anchorCtr="0">
            <a:noAutofit/>
          </a:bodyPr>
          <a:lstStyle/>
          <a:p>
            <a:pPr marL="0" lvl="0" indent="0" algn="ctr" defTabSz="1422400">
              <a:lnSpc>
                <a:spcPct val="90000"/>
              </a:lnSpc>
              <a:spcBef>
                <a:spcPct val="0"/>
              </a:spcBef>
              <a:spcAft>
                <a:spcPct val="35000"/>
              </a:spcAft>
              <a:buNone/>
            </a:pPr>
            <a:r>
              <a:rPr lang="fr-FR" sz="3200" kern="1200" dirty="0"/>
              <a:t>Traiter</a:t>
            </a:r>
          </a:p>
        </p:txBody>
      </p:sp>
      <p:sp>
        <p:nvSpPr>
          <p:cNvPr id="14" name="Forme libre : forme 13">
            <a:extLst>
              <a:ext uri="{FF2B5EF4-FFF2-40B4-BE49-F238E27FC236}">
                <a16:creationId xmlns:a16="http://schemas.microsoft.com/office/drawing/2014/main" id="{071862B1-5B48-41F1-A599-23C677BCB491}"/>
              </a:ext>
            </a:extLst>
          </p:cNvPr>
          <p:cNvSpPr/>
          <p:nvPr/>
        </p:nvSpPr>
        <p:spPr>
          <a:xfrm>
            <a:off x="7558920" y="5468932"/>
            <a:ext cx="956430" cy="681872"/>
          </a:xfrm>
          <a:custGeom>
            <a:avLst/>
            <a:gdLst>
              <a:gd name="connsiteX0" fmla="*/ 0 w 956430"/>
              <a:gd name="connsiteY0" fmla="*/ 136374 h 681872"/>
              <a:gd name="connsiteX1" fmla="*/ 615494 w 956430"/>
              <a:gd name="connsiteY1" fmla="*/ 136374 h 681872"/>
              <a:gd name="connsiteX2" fmla="*/ 615494 w 956430"/>
              <a:gd name="connsiteY2" fmla="*/ 0 h 681872"/>
              <a:gd name="connsiteX3" fmla="*/ 956430 w 956430"/>
              <a:gd name="connsiteY3" fmla="*/ 340936 h 681872"/>
              <a:gd name="connsiteX4" fmla="*/ 615494 w 956430"/>
              <a:gd name="connsiteY4" fmla="*/ 681872 h 681872"/>
              <a:gd name="connsiteX5" fmla="*/ 615494 w 956430"/>
              <a:gd name="connsiteY5" fmla="*/ 545498 h 681872"/>
              <a:gd name="connsiteX6" fmla="*/ 0 w 956430"/>
              <a:gd name="connsiteY6" fmla="*/ 545498 h 681872"/>
              <a:gd name="connsiteX7" fmla="*/ 0 w 956430"/>
              <a:gd name="connsiteY7" fmla="*/ 136374 h 68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6430" h="681872">
                <a:moveTo>
                  <a:pt x="0" y="136374"/>
                </a:moveTo>
                <a:lnTo>
                  <a:pt x="615494" y="136374"/>
                </a:lnTo>
                <a:lnTo>
                  <a:pt x="615494" y="0"/>
                </a:lnTo>
                <a:lnTo>
                  <a:pt x="956430" y="340936"/>
                </a:lnTo>
                <a:lnTo>
                  <a:pt x="615494" y="681872"/>
                </a:lnTo>
                <a:lnTo>
                  <a:pt x="615494" y="545498"/>
                </a:lnTo>
                <a:lnTo>
                  <a:pt x="0" y="545498"/>
                </a:lnTo>
                <a:lnTo>
                  <a:pt x="0" y="136374"/>
                </a:lnTo>
                <a:close/>
              </a:path>
            </a:pathLst>
          </a:custGeom>
        </p:spPr>
        <p:style>
          <a:lnRef idx="0">
            <a:schemeClr val="lt1">
              <a:hueOff val="0"/>
              <a:satOff val="0"/>
              <a:lumOff val="0"/>
              <a:alphaOff val="0"/>
            </a:schemeClr>
          </a:lnRef>
          <a:fillRef idx="1">
            <a:schemeClr val="accent3">
              <a:hueOff val="3108557"/>
              <a:satOff val="-45988"/>
              <a:lumOff val="8628"/>
              <a:alphaOff val="0"/>
            </a:schemeClr>
          </a:fillRef>
          <a:effectRef idx="0">
            <a:schemeClr val="accent3">
              <a:hueOff val="3108557"/>
              <a:satOff val="-45988"/>
              <a:lumOff val="8628"/>
              <a:alphaOff val="0"/>
            </a:schemeClr>
          </a:effectRef>
          <a:fontRef idx="minor">
            <a:schemeClr val="lt1"/>
          </a:fontRef>
        </p:style>
        <p:txBody>
          <a:bodyPr spcFirstLastPara="0" vert="horz" wrap="square" lIns="0" tIns="136374" rIns="204562" bIns="136374" numCol="1" spcCol="1270" anchor="ctr" anchorCtr="0">
            <a:noAutofit/>
          </a:bodyPr>
          <a:lstStyle/>
          <a:p>
            <a:pPr marL="0" lvl="0" indent="0" algn="ctr" defTabSz="1155700">
              <a:lnSpc>
                <a:spcPct val="90000"/>
              </a:lnSpc>
              <a:spcBef>
                <a:spcPct val="0"/>
              </a:spcBef>
              <a:spcAft>
                <a:spcPct val="35000"/>
              </a:spcAft>
              <a:buNone/>
            </a:pPr>
            <a:endParaRPr lang="fr-FR" sz="2600" kern="1200"/>
          </a:p>
        </p:txBody>
      </p:sp>
      <p:sp>
        <p:nvSpPr>
          <p:cNvPr id="15" name="Forme libre : forme 14">
            <a:extLst>
              <a:ext uri="{FF2B5EF4-FFF2-40B4-BE49-F238E27FC236}">
                <a16:creationId xmlns:a16="http://schemas.microsoft.com/office/drawing/2014/main" id="{FB29716A-796C-4C5D-A104-155B3FE907AA}"/>
              </a:ext>
            </a:extLst>
          </p:cNvPr>
          <p:cNvSpPr/>
          <p:nvPr/>
        </p:nvSpPr>
        <p:spPr>
          <a:xfrm>
            <a:off x="8570535" y="5372099"/>
            <a:ext cx="2749484" cy="875539"/>
          </a:xfrm>
          <a:custGeom>
            <a:avLst/>
            <a:gdLst>
              <a:gd name="connsiteX0" fmla="*/ 0 w 2749484"/>
              <a:gd name="connsiteY0" fmla="*/ 87554 h 875539"/>
              <a:gd name="connsiteX1" fmla="*/ 87554 w 2749484"/>
              <a:gd name="connsiteY1" fmla="*/ 0 h 875539"/>
              <a:gd name="connsiteX2" fmla="*/ 2661930 w 2749484"/>
              <a:gd name="connsiteY2" fmla="*/ 0 h 875539"/>
              <a:gd name="connsiteX3" fmla="*/ 2749484 w 2749484"/>
              <a:gd name="connsiteY3" fmla="*/ 87554 h 875539"/>
              <a:gd name="connsiteX4" fmla="*/ 2749484 w 2749484"/>
              <a:gd name="connsiteY4" fmla="*/ 787985 h 875539"/>
              <a:gd name="connsiteX5" fmla="*/ 2661930 w 2749484"/>
              <a:gd name="connsiteY5" fmla="*/ 875539 h 875539"/>
              <a:gd name="connsiteX6" fmla="*/ 87554 w 2749484"/>
              <a:gd name="connsiteY6" fmla="*/ 875539 h 875539"/>
              <a:gd name="connsiteX7" fmla="*/ 0 w 2749484"/>
              <a:gd name="connsiteY7" fmla="*/ 787985 h 875539"/>
              <a:gd name="connsiteX8" fmla="*/ 0 w 2749484"/>
              <a:gd name="connsiteY8" fmla="*/ 87554 h 87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484" h="875539">
                <a:moveTo>
                  <a:pt x="0" y="87554"/>
                </a:moveTo>
                <a:cubicBezTo>
                  <a:pt x="0" y="39199"/>
                  <a:pt x="39199" y="0"/>
                  <a:pt x="87554" y="0"/>
                </a:cubicBezTo>
                <a:lnTo>
                  <a:pt x="2661930" y="0"/>
                </a:lnTo>
                <a:cubicBezTo>
                  <a:pt x="2710285" y="0"/>
                  <a:pt x="2749484" y="39199"/>
                  <a:pt x="2749484" y="87554"/>
                </a:cubicBezTo>
                <a:lnTo>
                  <a:pt x="2749484" y="787985"/>
                </a:lnTo>
                <a:cubicBezTo>
                  <a:pt x="2749484" y="836340"/>
                  <a:pt x="2710285" y="875539"/>
                  <a:pt x="2661930" y="875539"/>
                </a:cubicBezTo>
                <a:lnTo>
                  <a:pt x="87554" y="875539"/>
                </a:lnTo>
                <a:cubicBezTo>
                  <a:pt x="39199" y="875539"/>
                  <a:pt x="0" y="836340"/>
                  <a:pt x="0" y="787985"/>
                </a:cubicBezTo>
                <a:lnTo>
                  <a:pt x="0" y="87554"/>
                </a:lnTo>
                <a:close/>
              </a:path>
            </a:pathLst>
          </a:custGeom>
        </p:spPr>
        <p:style>
          <a:lnRef idx="2">
            <a:schemeClr val="lt1">
              <a:hueOff val="0"/>
              <a:satOff val="0"/>
              <a:lumOff val="0"/>
              <a:alphaOff val="0"/>
            </a:schemeClr>
          </a:lnRef>
          <a:fillRef idx="1">
            <a:schemeClr val="accent3">
              <a:hueOff val="3108557"/>
              <a:satOff val="-45988"/>
              <a:lumOff val="8628"/>
              <a:alphaOff val="0"/>
            </a:schemeClr>
          </a:fillRef>
          <a:effectRef idx="0">
            <a:schemeClr val="accent3">
              <a:hueOff val="3108557"/>
              <a:satOff val="-45988"/>
              <a:lumOff val="8628"/>
              <a:alphaOff val="0"/>
            </a:schemeClr>
          </a:effectRef>
          <a:fontRef idx="minor">
            <a:schemeClr val="lt1"/>
          </a:fontRef>
        </p:style>
        <p:txBody>
          <a:bodyPr spcFirstLastPara="0" vert="horz" wrap="square" lIns="147564" tIns="147564" rIns="147564" bIns="147564" numCol="1" spcCol="1270" anchor="ctr" anchorCtr="0">
            <a:noAutofit/>
          </a:bodyPr>
          <a:lstStyle/>
          <a:p>
            <a:pPr marL="0" lvl="0" indent="0" algn="ctr" defTabSz="1422400">
              <a:lnSpc>
                <a:spcPct val="90000"/>
              </a:lnSpc>
              <a:spcBef>
                <a:spcPct val="0"/>
              </a:spcBef>
              <a:spcAft>
                <a:spcPct val="35000"/>
              </a:spcAft>
              <a:buNone/>
            </a:pPr>
            <a:r>
              <a:rPr lang="fr-FR" sz="3200" kern="1200" dirty="0"/>
              <a:t>Communiquer</a:t>
            </a:r>
          </a:p>
        </p:txBody>
      </p:sp>
      <p:pic>
        <p:nvPicPr>
          <p:cNvPr id="5" name="Image 4">
            <a:extLst>
              <a:ext uri="{FF2B5EF4-FFF2-40B4-BE49-F238E27FC236}">
                <a16:creationId xmlns:a16="http://schemas.microsoft.com/office/drawing/2014/main" id="{7D7481A4-BF5D-4D29-A7AD-0B02CC6D0EF2}"/>
              </a:ext>
            </a:extLst>
          </p:cNvPr>
          <p:cNvPicPr>
            <a:picLocks noChangeAspect="1"/>
          </p:cNvPicPr>
          <p:nvPr/>
        </p:nvPicPr>
        <p:blipFill>
          <a:blip r:embed="rId7"/>
          <a:stretch>
            <a:fillRect/>
          </a:stretch>
        </p:blipFill>
        <p:spPr>
          <a:xfrm>
            <a:off x="685800" y="1390650"/>
            <a:ext cx="2990850" cy="3486150"/>
          </a:xfrm>
          <a:prstGeom prst="rect">
            <a:avLst/>
          </a:prstGeom>
          <a:ln>
            <a:noFill/>
          </a:ln>
          <a:effectLst>
            <a:softEdge rad="112500"/>
          </a:effectLst>
        </p:spPr>
      </p:pic>
      <p:pic>
        <p:nvPicPr>
          <p:cNvPr id="5122" name="Picture 2" descr="Arduino – Wikipédia, a enciclopédia livre">
            <a:extLst>
              <a:ext uri="{FF2B5EF4-FFF2-40B4-BE49-F238E27FC236}">
                <a16:creationId xmlns:a16="http://schemas.microsoft.com/office/drawing/2014/main" id="{1AF013F6-FE31-4A4C-A3C6-5F0E7B5393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0988" y="-57150"/>
            <a:ext cx="3625927" cy="31908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nstaller le logiciel Arduino IDE">
            <a:extLst>
              <a:ext uri="{FF2B5EF4-FFF2-40B4-BE49-F238E27FC236}">
                <a16:creationId xmlns:a16="http://schemas.microsoft.com/office/drawing/2014/main" id="{F2D996E9-15FC-4328-BA79-67D4172A7A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1838" y="-195262"/>
            <a:ext cx="280035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Bluetooth logo PNG">
            <a:extLst>
              <a:ext uri="{FF2B5EF4-FFF2-40B4-BE49-F238E27FC236}">
                <a16:creationId xmlns:a16="http://schemas.microsoft.com/office/drawing/2014/main" id="{B93AD7C1-DF7F-461F-9D09-E0372F43DC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45277" y="3057526"/>
            <a:ext cx="1238249" cy="1238249"/>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Système binaire - Vikidia, l’encyclopédie des 8-13 ans">
            <a:extLst>
              <a:ext uri="{FF2B5EF4-FFF2-40B4-BE49-F238E27FC236}">
                <a16:creationId xmlns:a16="http://schemas.microsoft.com/office/drawing/2014/main" id="{A99C799F-22B9-4A00-BDC4-97E9D5677F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65361" y="3323783"/>
            <a:ext cx="2824085" cy="2118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21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8"/>
                                        </p:tgtEl>
                                        <p:attrNameLst>
                                          <p:attrName>style.visibility</p:attrName>
                                        </p:attrNameLst>
                                      </p:cBhvr>
                                      <p:to>
                                        <p:strVal val="visible"/>
                                      </p:to>
                                    </p:set>
                                    <p:animEffect transition="in" filter="fade">
                                      <p:cBhvr>
                                        <p:cTn id="12" dur="500"/>
                                        <p:tgtEl>
                                          <p:spTgt spid="51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134"/>
                                        </p:tgtEl>
                                        <p:attrNameLst>
                                          <p:attrName>style.visibility</p:attrName>
                                        </p:attrNameLst>
                                      </p:cBhvr>
                                      <p:to>
                                        <p:strVal val="visible"/>
                                      </p:to>
                                    </p:set>
                                    <p:animEffect transition="in" filter="fade">
                                      <p:cBhvr>
                                        <p:cTn id="31" dur="500"/>
                                        <p:tgtEl>
                                          <p:spTgt spid="513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136"/>
                                        </p:tgtEl>
                                        <p:attrNameLst>
                                          <p:attrName>style.visibility</p:attrName>
                                        </p:attrNameLst>
                                      </p:cBhvr>
                                      <p:to>
                                        <p:strVal val="visible"/>
                                      </p:to>
                                    </p:set>
                                    <p:animEffect transition="in" filter="fade">
                                      <p:cBhvr>
                                        <p:cTn id="36" dur="500"/>
                                        <p:tgtEl>
                                          <p:spTgt spid="513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22"/>
                                        </p:tgtEl>
                                        <p:attrNameLst>
                                          <p:attrName>style.visibility</p:attrName>
                                        </p:attrNameLst>
                                      </p:cBhvr>
                                      <p:to>
                                        <p:strVal val="visible"/>
                                      </p:to>
                                    </p:set>
                                    <p:animEffect transition="in" filter="fade">
                                      <p:cBhvr>
                                        <p:cTn id="41" dur="500"/>
                                        <p:tgtEl>
                                          <p:spTgt spid="51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124"/>
                                        </p:tgtEl>
                                        <p:attrNameLst>
                                          <p:attrName>style.visibility</p:attrName>
                                        </p:attrNameLst>
                                      </p:cBhvr>
                                      <p:to>
                                        <p:strVal val="visible"/>
                                      </p:to>
                                    </p:set>
                                    <p:animEffect transition="in" filter="fade">
                                      <p:cBhvr>
                                        <p:cTn id="46" dur="500"/>
                                        <p:tgtEl>
                                          <p:spTgt spid="51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126"/>
                                        </p:tgtEl>
                                        <p:attrNameLst>
                                          <p:attrName>style.visibility</p:attrName>
                                        </p:attrNameLst>
                                      </p:cBhvr>
                                      <p:to>
                                        <p:strVal val="visible"/>
                                      </p:to>
                                    </p:set>
                                    <p:animEffect transition="in" filter="fade">
                                      <p:cBhvr>
                                        <p:cTn id="51" dur="500"/>
                                        <p:tgtEl>
                                          <p:spTgt spid="512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138"/>
                                        </p:tgtEl>
                                        <p:attrNameLst>
                                          <p:attrName>style.visibility</p:attrName>
                                        </p:attrNameLst>
                                      </p:cBhvr>
                                      <p:to>
                                        <p:strVal val="visible"/>
                                      </p:to>
                                    </p:set>
                                    <p:animEffect transition="in" filter="fade">
                                      <p:cBhvr>
                                        <p:cTn id="65" dur="500"/>
                                        <p:tgtEl>
                                          <p:spTgt spid="513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132"/>
                                        </p:tgtEl>
                                        <p:attrNameLst>
                                          <p:attrName>style.visibility</p:attrName>
                                        </p:attrNameLst>
                                      </p:cBhvr>
                                      <p:to>
                                        <p:strVal val="visible"/>
                                      </p:to>
                                    </p:set>
                                    <p:animEffect transition="in" filter="fade">
                                      <p:cBhvr>
                                        <p:cTn id="70" dur="500"/>
                                        <p:tgtEl>
                                          <p:spTgt spid="5132"/>
                                        </p:tgtEl>
                                      </p:cBhvr>
                                    </p:animEffec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5130"/>
                                        </p:tgtEl>
                                        <p:attrNameLst>
                                          <p:attrName>style.visibility</p:attrName>
                                        </p:attrNameLst>
                                      </p:cBhvr>
                                      <p:to>
                                        <p:strVal val="visible"/>
                                      </p:to>
                                    </p:set>
                                    <p:animEffect transition="in" filter="fade">
                                      <p:cBhvr>
                                        <p:cTn id="74" dur="5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FF989D-A777-4F08-B1B5-7D6117D57FF7}"/>
              </a:ext>
            </a:extLst>
          </p:cNvPr>
          <p:cNvSpPr>
            <a:spLocks noGrp="1"/>
          </p:cNvSpPr>
          <p:nvPr>
            <p:ph type="title"/>
          </p:nvPr>
        </p:nvSpPr>
        <p:spPr>
          <a:xfrm>
            <a:off x="2231136" y="401349"/>
            <a:ext cx="7729728" cy="716624"/>
          </a:xfrm>
        </p:spPr>
        <p:txBody>
          <a:bodyPr>
            <a:normAutofit fontScale="90000"/>
          </a:bodyPr>
          <a:lstStyle/>
          <a:p>
            <a:r>
              <a:rPr lang="fr-FR" dirty="0"/>
              <a:t>Année de terminale – 2I2D</a:t>
            </a:r>
          </a:p>
        </p:txBody>
      </p:sp>
      <p:sp>
        <p:nvSpPr>
          <p:cNvPr id="4" name="Flèche : droite 3">
            <a:extLst>
              <a:ext uri="{FF2B5EF4-FFF2-40B4-BE49-F238E27FC236}">
                <a16:creationId xmlns:a16="http://schemas.microsoft.com/office/drawing/2014/main" id="{8A1B71AF-40F9-43F4-A225-CCDD86934270}"/>
              </a:ext>
            </a:extLst>
          </p:cNvPr>
          <p:cNvSpPr/>
          <p:nvPr/>
        </p:nvSpPr>
        <p:spPr>
          <a:xfrm>
            <a:off x="639098" y="3805084"/>
            <a:ext cx="10825316" cy="1248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C8DC2151-B2BB-43CB-86ED-E257DEA4D2F3}"/>
              </a:ext>
            </a:extLst>
          </p:cNvPr>
          <p:cNvSpPr/>
          <p:nvPr/>
        </p:nvSpPr>
        <p:spPr>
          <a:xfrm>
            <a:off x="4137016" y="3577021"/>
            <a:ext cx="147484" cy="1688152"/>
          </a:xfrm>
          <a:prstGeom prst="rect">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4CEA99D3-B2E2-410E-9650-376834728B9A}"/>
              </a:ext>
            </a:extLst>
          </p:cNvPr>
          <p:cNvSpPr/>
          <p:nvPr/>
        </p:nvSpPr>
        <p:spPr>
          <a:xfrm>
            <a:off x="7551174" y="3593691"/>
            <a:ext cx="147485" cy="1671482"/>
          </a:xfrm>
          <a:prstGeom prst="rect">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contenu 2">
            <a:extLst>
              <a:ext uri="{FF2B5EF4-FFF2-40B4-BE49-F238E27FC236}">
                <a16:creationId xmlns:a16="http://schemas.microsoft.com/office/drawing/2014/main" id="{A8639DE5-DDC8-43D6-8A61-5538EAFDB0DF}"/>
              </a:ext>
            </a:extLst>
          </p:cNvPr>
          <p:cNvSpPr txBox="1">
            <a:spLocks/>
          </p:cNvSpPr>
          <p:nvPr/>
        </p:nvSpPr>
        <p:spPr>
          <a:xfrm>
            <a:off x="4807187" y="4235787"/>
            <a:ext cx="2193380" cy="4050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fr-FR" dirty="0"/>
              <a:t>Trimestre 2</a:t>
            </a:r>
          </a:p>
          <a:p>
            <a:endParaRPr lang="fr-FR" dirty="0"/>
          </a:p>
        </p:txBody>
      </p:sp>
      <p:sp>
        <p:nvSpPr>
          <p:cNvPr id="8" name="Espace réservé du contenu 2">
            <a:extLst>
              <a:ext uri="{FF2B5EF4-FFF2-40B4-BE49-F238E27FC236}">
                <a16:creationId xmlns:a16="http://schemas.microsoft.com/office/drawing/2014/main" id="{F7D1E3A9-BAA3-4544-BF44-E211C623762C}"/>
              </a:ext>
            </a:extLst>
          </p:cNvPr>
          <p:cNvSpPr txBox="1">
            <a:spLocks/>
          </p:cNvSpPr>
          <p:nvPr/>
        </p:nvSpPr>
        <p:spPr>
          <a:xfrm>
            <a:off x="1365109" y="4226913"/>
            <a:ext cx="2193380" cy="4050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fr-FR" dirty="0"/>
              <a:t>Trimestre 1</a:t>
            </a:r>
          </a:p>
          <a:p>
            <a:endParaRPr lang="fr-FR" dirty="0"/>
          </a:p>
        </p:txBody>
      </p:sp>
      <p:sp>
        <p:nvSpPr>
          <p:cNvPr id="9" name="Espace réservé du contenu 2">
            <a:extLst>
              <a:ext uri="{FF2B5EF4-FFF2-40B4-BE49-F238E27FC236}">
                <a16:creationId xmlns:a16="http://schemas.microsoft.com/office/drawing/2014/main" id="{EBA45A54-C9C4-41D7-A293-0A061933059C}"/>
              </a:ext>
            </a:extLst>
          </p:cNvPr>
          <p:cNvSpPr txBox="1">
            <a:spLocks/>
          </p:cNvSpPr>
          <p:nvPr/>
        </p:nvSpPr>
        <p:spPr>
          <a:xfrm>
            <a:off x="8249266" y="4226913"/>
            <a:ext cx="2193380" cy="4050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fr-FR" dirty="0"/>
              <a:t>Trimestre 3</a:t>
            </a:r>
          </a:p>
          <a:p>
            <a:endParaRPr lang="fr-FR" dirty="0"/>
          </a:p>
        </p:txBody>
      </p:sp>
      <p:sp>
        <p:nvSpPr>
          <p:cNvPr id="12" name="Triangle isocèle 11">
            <a:extLst>
              <a:ext uri="{FF2B5EF4-FFF2-40B4-BE49-F238E27FC236}">
                <a16:creationId xmlns:a16="http://schemas.microsoft.com/office/drawing/2014/main" id="{F6748D6D-C954-4F4A-981D-C4CD89BF92CD}"/>
              </a:ext>
            </a:extLst>
          </p:cNvPr>
          <p:cNvSpPr/>
          <p:nvPr/>
        </p:nvSpPr>
        <p:spPr>
          <a:xfrm>
            <a:off x="4256580" y="2670943"/>
            <a:ext cx="2321202" cy="461157"/>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29EE8ADF-C0C2-4017-8B9A-667243AC8506}"/>
              </a:ext>
            </a:extLst>
          </p:cNvPr>
          <p:cNvSpPr/>
          <p:nvPr/>
        </p:nvSpPr>
        <p:spPr>
          <a:xfrm>
            <a:off x="6577782" y="2670943"/>
            <a:ext cx="4198373" cy="4611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riangle isocèle 13">
            <a:extLst>
              <a:ext uri="{FF2B5EF4-FFF2-40B4-BE49-F238E27FC236}">
                <a16:creationId xmlns:a16="http://schemas.microsoft.com/office/drawing/2014/main" id="{94940349-4EEC-41E0-AB78-FEB77A671757}"/>
              </a:ext>
            </a:extLst>
          </p:cNvPr>
          <p:cNvSpPr/>
          <p:nvPr/>
        </p:nvSpPr>
        <p:spPr>
          <a:xfrm rot="10800000">
            <a:off x="4264479" y="2670389"/>
            <a:ext cx="2321202" cy="461157"/>
          </a:xfrm>
          <a:prstGeom prst="triangle">
            <a:avLst>
              <a:gd name="adj" fmla="val 10000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2C78A550-B9CA-4C86-A129-16AF60104FBD}"/>
              </a:ext>
            </a:extLst>
          </p:cNvPr>
          <p:cNvSpPr/>
          <p:nvPr/>
        </p:nvSpPr>
        <p:spPr>
          <a:xfrm>
            <a:off x="639098" y="2671902"/>
            <a:ext cx="3617482" cy="46115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7EF27A75-E7C5-484B-A425-73DA9D1D568C}"/>
              </a:ext>
            </a:extLst>
          </p:cNvPr>
          <p:cNvSpPr>
            <a:spLocks noGrp="1"/>
          </p:cNvSpPr>
          <p:nvPr>
            <p:ph idx="1"/>
          </p:nvPr>
        </p:nvSpPr>
        <p:spPr>
          <a:xfrm>
            <a:off x="639098" y="2247604"/>
            <a:ext cx="5930786" cy="479738"/>
          </a:xfrm>
        </p:spPr>
        <p:txBody>
          <a:bodyPr>
            <a:normAutofit/>
          </a:bodyPr>
          <a:lstStyle/>
          <a:p>
            <a:pPr marL="0" indent="0" algn="ctr">
              <a:buNone/>
            </a:pPr>
            <a:r>
              <a:rPr lang="fr-FR" dirty="0"/>
              <a:t>Séquences de 3 semaines pour se spécialiser</a:t>
            </a:r>
          </a:p>
          <a:p>
            <a:endParaRPr lang="fr-FR" dirty="0"/>
          </a:p>
        </p:txBody>
      </p:sp>
      <p:sp>
        <p:nvSpPr>
          <p:cNvPr id="17" name="Espace réservé du contenu 2">
            <a:extLst>
              <a:ext uri="{FF2B5EF4-FFF2-40B4-BE49-F238E27FC236}">
                <a16:creationId xmlns:a16="http://schemas.microsoft.com/office/drawing/2014/main" id="{FEE23CC7-652A-48EB-8861-70B04B81AD23}"/>
              </a:ext>
            </a:extLst>
          </p:cNvPr>
          <p:cNvSpPr txBox="1">
            <a:spLocks/>
          </p:cNvSpPr>
          <p:nvPr/>
        </p:nvSpPr>
        <p:spPr>
          <a:xfrm>
            <a:off x="4264479" y="3142430"/>
            <a:ext cx="6511676" cy="4797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fr-FR" dirty="0"/>
              <a:t>   Projets de 72 heures</a:t>
            </a:r>
          </a:p>
          <a:p>
            <a:endParaRPr lang="fr-FR" dirty="0"/>
          </a:p>
        </p:txBody>
      </p:sp>
      <p:cxnSp>
        <p:nvCxnSpPr>
          <p:cNvPr id="19" name="Connecteur droit 18">
            <a:extLst>
              <a:ext uri="{FF2B5EF4-FFF2-40B4-BE49-F238E27FC236}">
                <a16:creationId xmlns:a16="http://schemas.microsoft.com/office/drawing/2014/main" id="{AB9A9E2F-A3B7-482A-B65B-FE16F432B008}"/>
              </a:ext>
            </a:extLst>
          </p:cNvPr>
          <p:cNvCxnSpPr/>
          <p:nvPr/>
        </p:nvCxnSpPr>
        <p:spPr>
          <a:xfrm>
            <a:off x="6585681" y="2727342"/>
            <a:ext cx="0" cy="3516142"/>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0" name="Espace réservé du contenu 2">
            <a:extLst>
              <a:ext uri="{FF2B5EF4-FFF2-40B4-BE49-F238E27FC236}">
                <a16:creationId xmlns:a16="http://schemas.microsoft.com/office/drawing/2014/main" id="{6031F86E-9EE9-4346-BCAC-72E3DAF149DF}"/>
              </a:ext>
            </a:extLst>
          </p:cNvPr>
          <p:cNvSpPr txBox="1">
            <a:spLocks/>
          </p:cNvSpPr>
          <p:nvPr/>
        </p:nvSpPr>
        <p:spPr>
          <a:xfrm>
            <a:off x="4977634" y="5611573"/>
            <a:ext cx="1592250" cy="84507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fr-FR" dirty="0"/>
              <a:t>Epreuve écrite de 2I2D</a:t>
            </a:r>
          </a:p>
          <a:p>
            <a:endParaRPr lang="fr-FR" dirty="0"/>
          </a:p>
        </p:txBody>
      </p:sp>
      <p:cxnSp>
        <p:nvCxnSpPr>
          <p:cNvPr id="21" name="Connecteur droit 20">
            <a:extLst>
              <a:ext uri="{FF2B5EF4-FFF2-40B4-BE49-F238E27FC236}">
                <a16:creationId xmlns:a16="http://schemas.microsoft.com/office/drawing/2014/main" id="{8D5874EB-5EAA-4A2E-AD3F-CE7EB0B8A557}"/>
              </a:ext>
            </a:extLst>
          </p:cNvPr>
          <p:cNvCxnSpPr/>
          <p:nvPr/>
        </p:nvCxnSpPr>
        <p:spPr>
          <a:xfrm>
            <a:off x="10666068" y="2680235"/>
            <a:ext cx="0" cy="3516142"/>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2" name="Espace réservé du contenu 2">
            <a:extLst>
              <a:ext uri="{FF2B5EF4-FFF2-40B4-BE49-F238E27FC236}">
                <a16:creationId xmlns:a16="http://schemas.microsoft.com/office/drawing/2014/main" id="{D794F917-2431-4096-9128-552E8C12F758}"/>
              </a:ext>
            </a:extLst>
          </p:cNvPr>
          <p:cNvSpPr txBox="1">
            <a:spLocks/>
          </p:cNvSpPr>
          <p:nvPr/>
        </p:nvSpPr>
        <p:spPr>
          <a:xfrm>
            <a:off x="9073818" y="5749222"/>
            <a:ext cx="1592250" cy="37627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fr-FR" dirty="0"/>
              <a:t>Grand oral</a:t>
            </a:r>
          </a:p>
          <a:p>
            <a:endParaRPr lang="fr-FR" dirty="0"/>
          </a:p>
        </p:txBody>
      </p:sp>
    </p:spTree>
    <p:extLst>
      <p:ext uri="{BB962C8B-B14F-4D97-AF65-F5344CB8AC3E}">
        <p14:creationId xmlns:p14="http://schemas.microsoft.com/office/powerpoint/2010/main" val="2123705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CF1817B-9E48-46EC-9D0D-9CAFEBE77945}"/>
              </a:ext>
            </a:extLst>
          </p:cNvPr>
          <p:cNvPicPr>
            <a:picLocks noChangeAspect="1"/>
          </p:cNvPicPr>
          <p:nvPr/>
        </p:nvPicPr>
        <p:blipFill rotWithShape="1">
          <a:blip r:embed="rId2"/>
          <a:srcRect t="7991" b="7740"/>
          <a:stretch/>
        </p:blipFill>
        <p:spPr>
          <a:xfrm>
            <a:off x="20" y="10"/>
            <a:ext cx="12191980" cy="6857990"/>
          </a:xfrm>
          <a:prstGeom prst="rect">
            <a:avLst/>
          </a:prstGeom>
        </p:spPr>
      </p:pic>
      <p:sp>
        <p:nvSpPr>
          <p:cNvPr id="4" name="Titre 1">
            <a:extLst>
              <a:ext uri="{FF2B5EF4-FFF2-40B4-BE49-F238E27FC236}">
                <a16:creationId xmlns:a16="http://schemas.microsoft.com/office/drawing/2014/main" id="{1D3C3C62-C47C-49DE-8F78-4089721F7D43}"/>
              </a:ext>
            </a:extLst>
          </p:cNvPr>
          <p:cNvSpPr txBox="1">
            <a:spLocks/>
          </p:cNvSpPr>
          <p:nvPr/>
        </p:nvSpPr>
        <p:spPr bwMode="black">
          <a:xfrm>
            <a:off x="1600200" y="184318"/>
            <a:ext cx="8991600" cy="1064379"/>
          </a:xfrm>
          <a:prstGeom prst="rect">
            <a:avLst/>
          </a:prstGeom>
          <a:solidFill>
            <a:schemeClr val="bg1">
              <a:alpha val="60000"/>
            </a:schemeClr>
          </a:solidFill>
          <a:ln w="38100" cap="sq">
            <a:solidFill>
              <a:schemeClr val="tx1"/>
            </a:solidFill>
            <a:miter lim="800000"/>
          </a:ln>
        </p:spPr>
        <p:txBody>
          <a:bodyPr vert="horz" lIns="274320" tIns="182880" rIns="274320" bIns="182880" rtlCol="0" anchor="ctr" anchorCtr="1">
            <a:normAutofit fontScale="925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a:lnSpc>
                <a:spcPct val="110000"/>
              </a:lnSpc>
              <a:spcAft>
                <a:spcPts val="600"/>
              </a:spcAft>
            </a:pPr>
            <a:r>
              <a:rPr lang="en-US" sz="5400" b="1" dirty="0">
                <a:solidFill>
                  <a:schemeClr val="tx1"/>
                </a:solidFill>
              </a:rPr>
              <a:t>La Platine vinyle</a:t>
            </a:r>
          </a:p>
        </p:txBody>
      </p:sp>
      <p:graphicFrame>
        <p:nvGraphicFramePr>
          <p:cNvPr id="12" name="Diagramme 11">
            <a:extLst>
              <a:ext uri="{FF2B5EF4-FFF2-40B4-BE49-F238E27FC236}">
                <a16:creationId xmlns:a16="http://schemas.microsoft.com/office/drawing/2014/main" id="{BA8D3278-FACD-4DF0-911F-22B354967EC5}"/>
              </a:ext>
            </a:extLst>
          </p:cNvPr>
          <p:cNvGraphicFramePr/>
          <p:nvPr>
            <p:extLst>
              <p:ext uri="{D42A27DB-BD31-4B8C-83A1-F6EECF244321}">
                <p14:modId xmlns:p14="http://schemas.microsoft.com/office/powerpoint/2010/main" val="2943080691"/>
              </p:ext>
            </p:extLst>
          </p:nvPr>
        </p:nvGraphicFramePr>
        <p:xfrm>
          <a:off x="1720645" y="1469829"/>
          <a:ext cx="8750710" cy="5105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38092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graphicEl>
                                              <a:dgm id="{262DED84-CCAF-49F8-9696-DD72C9389705}"/>
                                            </p:graphicEl>
                                          </p:spTgt>
                                        </p:tgtEl>
                                        <p:attrNameLst>
                                          <p:attrName>style.visibility</p:attrName>
                                        </p:attrNameLst>
                                      </p:cBhvr>
                                      <p:to>
                                        <p:strVal val="visible"/>
                                      </p:to>
                                    </p:set>
                                    <p:animEffect transition="in" filter="wipe(up)">
                                      <p:cBhvr>
                                        <p:cTn id="7" dur="500"/>
                                        <p:tgtEl>
                                          <p:spTgt spid="12">
                                            <p:graphicEl>
                                              <a:dgm id="{262DED84-CCAF-49F8-9696-DD72C938970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graphicEl>
                                              <a:dgm id="{25DA1582-63A9-4905-8A0C-03656E221DAE}"/>
                                            </p:graphicEl>
                                          </p:spTgt>
                                        </p:tgtEl>
                                        <p:attrNameLst>
                                          <p:attrName>style.visibility</p:attrName>
                                        </p:attrNameLst>
                                      </p:cBhvr>
                                      <p:to>
                                        <p:strVal val="visible"/>
                                      </p:to>
                                    </p:set>
                                    <p:animEffect transition="in" filter="wipe(up)">
                                      <p:cBhvr>
                                        <p:cTn id="12" dur="500"/>
                                        <p:tgtEl>
                                          <p:spTgt spid="12">
                                            <p:graphicEl>
                                              <a:dgm id="{25DA1582-63A9-4905-8A0C-03656E221DAE}"/>
                                            </p:graphic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graphicEl>
                                              <a:dgm id="{FE97C74F-D465-49F5-B7FE-C1BB8E366BC9}"/>
                                            </p:graphicEl>
                                          </p:spTgt>
                                        </p:tgtEl>
                                        <p:attrNameLst>
                                          <p:attrName>style.visibility</p:attrName>
                                        </p:attrNameLst>
                                      </p:cBhvr>
                                      <p:to>
                                        <p:strVal val="visible"/>
                                      </p:to>
                                    </p:set>
                                    <p:animEffect transition="in" filter="wipe(up)">
                                      <p:cBhvr>
                                        <p:cTn id="15" dur="500"/>
                                        <p:tgtEl>
                                          <p:spTgt spid="12">
                                            <p:graphicEl>
                                              <a:dgm id="{FE97C74F-D465-49F5-B7FE-C1BB8E366BC9}"/>
                                            </p:graphicEl>
                                          </p:spTgt>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2">
                                            <p:graphicEl>
                                              <a:dgm id="{EE2C394B-FE2E-4002-B270-ECD4E5610ACB}"/>
                                            </p:graphicEl>
                                          </p:spTgt>
                                        </p:tgtEl>
                                        <p:attrNameLst>
                                          <p:attrName>style.visibility</p:attrName>
                                        </p:attrNameLst>
                                      </p:cBhvr>
                                      <p:to>
                                        <p:strVal val="visible"/>
                                      </p:to>
                                    </p:set>
                                    <p:animEffect transition="in" filter="wipe(up)">
                                      <p:cBhvr>
                                        <p:cTn id="19" dur="500"/>
                                        <p:tgtEl>
                                          <p:spTgt spid="12">
                                            <p:graphicEl>
                                              <a:dgm id="{EE2C394B-FE2E-4002-B270-ECD4E5610ACB}"/>
                                            </p:graphic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2">
                                            <p:graphicEl>
                                              <a:dgm id="{982C46D5-61DC-4AB3-B437-6F6BCD1C7283}"/>
                                            </p:graphicEl>
                                          </p:spTgt>
                                        </p:tgtEl>
                                        <p:attrNameLst>
                                          <p:attrName>style.visibility</p:attrName>
                                        </p:attrNameLst>
                                      </p:cBhvr>
                                      <p:to>
                                        <p:strVal val="visible"/>
                                      </p:to>
                                    </p:set>
                                    <p:animEffect transition="in" filter="wipe(up)">
                                      <p:cBhvr>
                                        <p:cTn id="22" dur="500"/>
                                        <p:tgtEl>
                                          <p:spTgt spid="12">
                                            <p:graphicEl>
                                              <a:dgm id="{982C46D5-61DC-4AB3-B437-6F6BCD1C7283}"/>
                                            </p:graphicEl>
                                          </p:spTgt>
                                        </p:tgtEl>
                                      </p:cBhvr>
                                    </p:animEffect>
                                  </p:childTnLst>
                                </p:cTn>
                              </p:par>
                            </p:childTnLst>
                          </p:cTn>
                        </p:par>
                        <p:par>
                          <p:cTn id="23" fill="hold">
                            <p:stCondLst>
                              <p:cond delay="1000"/>
                            </p:stCondLst>
                            <p:childTnLst>
                              <p:par>
                                <p:cTn id="24" presetID="22" presetClass="entr" presetSubtype="1" fill="hold" grpId="0" nodeType="afterEffect">
                                  <p:stCondLst>
                                    <p:cond delay="0"/>
                                  </p:stCondLst>
                                  <p:childTnLst>
                                    <p:set>
                                      <p:cBhvr>
                                        <p:cTn id="25" dur="1" fill="hold">
                                          <p:stCondLst>
                                            <p:cond delay="0"/>
                                          </p:stCondLst>
                                        </p:cTn>
                                        <p:tgtEl>
                                          <p:spTgt spid="12">
                                            <p:graphicEl>
                                              <a:dgm id="{5005D130-DBFE-4D90-8E2B-A0F0C7DC367E}"/>
                                            </p:graphicEl>
                                          </p:spTgt>
                                        </p:tgtEl>
                                        <p:attrNameLst>
                                          <p:attrName>style.visibility</p:attrName>
                                        </p:attrNameLst>
                                      </p:cBhvr>
                                      <p:to>
                                        <p:strVal val="visible"/>
                                      </p:to>
                                    </p:set>
                                    <p:animEffect transition="in" filter="wipe(up)">
                                      <p:cBhvr>
                                        <p:cTn id="26" dur="500"/>
                                        <p:tgtEl>
                                          <p:spTgt spid="12">
                                            <p:graphicEl>
                                              <a:dgm id="{5005D130-DBFE-4D90-8E2B-A0F0C7DC367E}"/>
                                            </p:graphic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2">
                                            <p:graphicEl>
                                              <a:dgm id="{8B7B7D07-5028-4B6A-81C2-8D66B77FB148}"/>
                                            </p:graphicEl>
                                          </p:spTgt>
                                        </p:tgtEl>
                                        <p:attrNameLst>
                                          <p:attrName>style.visibility</p:attrName>
                                        </p:attrNameLst>
                                      </p:cBhvr>
                                      <p:to>
                                        <p:strVal val="visible"/>
                                      </p:to>
                                    </p:set>
                                    <p:animEffect transition="in" filter="wipe(up)">
                                      <p:cBhvr>
                                        <p:cTn id="29" dur="500"/>
                                        <p:tgtEl>
                                          <p:spTgt spid="12">
                                            <p:graphicEl>
                                              <a:dgm id="{8B7B7D07-5028-4B6A-81C2-8D66B77FB148}"/>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2">
                                            <p:graphicEl>
                                              <a:dgm id="{E6E2421C-BD44-4FB8-A0B2-291F3EF9703F}"/>
                                            </p:graphicEl>
                                          </p:spTgt>
                                        </p:tgtEl>
                                        <p:attrNameLst>
                                          <p:attrName>style.visibility</p:attrName>
                                        </p:attrNameLst>
                                      </p:cBhvr>
                                      <p:to>
                                        <p:strVal val="visible"/>
                                      </p:to>
                                    </p:set>
                                    <p:animEffect transition="in" filter="wipe(up)">
                                      <p:cBhvr>
                                        <p:cTn id="34" dur="500"/>
                                        <p:tgtEl>
                                          <p:spTgt spid="12">
                                            <p:graphicEl>
                                              <a:dgm id="{E6E2421C-BD44-4FB8-A0B2-291F3EF9703F}"/>
                                            </p:graphicEl>
                                          </p:spTgt>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2">
                                            <p:graphicEl>
                                              <a:dgm id="{01208A80-87BA-4292-BE63-C4F117E442EC}"/>
                                            </p:graphicEl>
                                          </p:spTgt>
                                        </p:tgtEl>
                                        <p:attrNameLst>
                                          <p:attrName>style.visibility</p:attrName>
                                        </p:attrNameLst>
                                      </p:cBhvr>
                                      <p:to>
                                        <p:strVal val="visible"/>
                                      </p:to>
                                    </p:set>
                                    <p:animEffect transition="in" filter="wipe(up)">
                                      <p:cBhvr>
                                        <p:cTn id="37" dur="500"/>
                                        <p:tgtEl>
                                          <p:spTgt spid="12">
                                            <p:graphicEl>
                                              <a:dgm id="{01208A80-87BA-4292-BE63-C4F117E442EC}"/>
                                            </p:graphicEl>
                                          </p:spTgt>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12">
                                            <p:graphicEl>
                                              <a:dgm id="{D8ABE9D4-B09A-4993-8653-1ED159AE3973}"/>
                                            </p:graphicEl>
                                          </p:spTgt>
                                        </p:tgtEl>
                                        <p:attrNameLst>
                                          <p:attrName>style.visibility</p:attrName>
                                        </p:attrNameLst>
                                      </p:cBhvr>
                                      <p:to>
                                        <p:strVal val="visible"/>
                                      </p:to>
                                    </p:set>
                                    <p:animEffect transition="in" filter="wipe(up)">
                                      <p:cBhvr>
                                        <p:cTn id="41" dur="500"/>
                                        <p:tgtEl>
                                          <p:spTgt spid="12">
                                            <p:graphicEl>
                                              <a:dgm id="{D8ABE9D4-B09A-4993-8653-1ED159AE3973}"/>
                                            </p:graphic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2">
                                            <p:graphicEl>
                                              <a:dgm id="{33900403-8EA2-4D28-B08D-06C4D5CD1BDC}"/>
                                            </p:graphicEl>
                                          </p:spTgt>
                                        </p:tgtEl>
                                        <p:attrNameLst>
                                          <p:attrName>style.visibility</p:attrName>
                                        </p:attrNameLst>
                                      </p:cBhvr>
                                      <p:to>
                                        <p:strVal val="visible"/>
                                      </p:to>
                                    </p:set>
                                    <p:animEffect transition="in" filter="wipe(up)">
                                      <p:cBhvr>
                                        <p:cTn id="44" dur="500"/>
                                        <p:tgtEl>
                                          <p:spTgt spid="12">
                                            <p:graphicEl>
                                              <a:dgm id="{33900403-8EA2-4D28-B08D-06C4D5CD1BDC}"/>
                                            </p:graphicEl>
                                          </p:spTgt>
                                        </p:tgtEl>
                                      </p:cBhvr>
                                    </p:animEffect>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12">
                                            <p:graphicEl>
                                              <a:dgm id="{33142D89-3833-4DDB-8C3A-3DC12053F88E}"/>
                                            </p:graphicEl>
                                          </p:spTgt>
                                        </p:tgtEl>
                                        <p:attrNameLst>
                                          <p:attrName>style.visibility</p:attrName>
                                        </p:attrNameLst>
                                      </p:cBhvr>
                                      <p:to>
                                        <p:strVal val="visible"/>
                                      </p:to>
                                    </p:set>
                                    <p:animEffect transition="in" filter="wipe(up)">
                                      <p:cBhvr>
                                        <p:cTn id="48" dur="500"/>
                                        <p:tgtEl>
                                          <p:spTgt spid="12">
                                            <p:graphicEl>
                                              <a:dgm id="{33142D89-3833-4DDB-8C3A-3DC12053F88E}"/>
                                            </p:graphicEl>
                                          </p:spTgt>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12">
                                            <p:graphicEl>
                                              <a:dgm id="{3A5ADE1B-8B74-473E-8B70-09D6EE6A0D98}"/>
                                            </p:graphicEl>
                                          </p:spTgt>
                                        </p:tgtEl>
                                        <p:attrNameLst>
                                          <p:attrName>style.visibility</p:attrName>
                                        </p:attrNameLst>
                                      </p:cBhvr>
                                      <p:to>
                                        <p:strVal val="visible"/>
                                      </p:to>
                                    </p:set>
                                    <p:animEffect transition="in" filter="wipe(up)">
                                      <p:cBhvr>
                                        <p:cTn id="51" dur="500"/>
                                        <p:tgtEl>
                                          <p:spTgt spid="12">
                                            <p:graphicEl>
                                              <a:dgm id="{3A5ADE1B-8B74-473E-8B70-09D6EE6A0D98}"/>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2">
                                            <p:graphicEl>
                                              <a:dgm id="{27F2E58F-4189-4336-8B19-AC6C34E0847B}"/>
                                            </p:graphicEl>
                                          </p:spTgt>
                                        </p:tgtEl>
                                        <p:attrNameLst>
                                          <p:attrName>style.visibility</p:attrName>
                                        </p:attrNameLst>
                                      </p:cBhvr>
                                      <p:to>
                                        <p:strVal val="visible"/>
                                      </p:to>
                                    </p:set>
                                    <p:animEffect transition="in" filter="wipe(up)">
                                      <p:cBhvr>
                                        <p:cTn id="56" dur="500"/>
                                        <p:tgtEl>
                                          <p:spTgt spid="12">
                                            <p:graphicEl>
                                              <a:dgm id="{27F2E58F-4189-4336-8B19-AC6C34E0847B}"/>
                                            </p:graphicEl>
                                          </p:spTgt>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12">
                                            <p:graphicEl>
                                              <a:dgm id="{9B45A585-7738-4FC0-B9E0-F18059CADFD1}"/>
                                            </p:graphicEl>
                                          </p:spTgt>
                                        </p:tgtEl>
                                        <p:attrNameLst>
                                          <p:attrName>style.visibility</p:attrName>
                                        </p:attrNameLst>
                                      </p:cBhvr>
                                      <p:to>
                                        <p:strVal val="visible"/>
                                      </p:to>
                                    </p:set>
                                    <p:animEffect transition="in" filter="wipe(up)">
                                      <p:cBhvr>
                                        <p:cTn id="59" dur="500"/>
                                        <p:tgtEl>
                                          <p:spTgt spid="12">
                                            <p:graphicEl>
                                              <a:dgm id="{9B45A585-7738-4FC0-B9E0-F18059CADFD1}"/>
                                            </p:graphicEl>
                                          </p:spTgt>
                                        </p:tgtEl>
                                      </p:cBhvr>
                                    </p:animEffect>
                                  </p:childTnLst>
                                </p:cTn>
                              </p:par>
                            </p:childTnLst>
                          </p:cTn>
                        </p:par>
                        <p:par>
                          <p:cTn id="60" fill="hold">
                            <p:stCondLst>
                              <p:cond delay="500"/>
                            </p:stCondLst>
                            <p:childTnLst>
                              <p:par>
                                <p:cTn id="61" presetID="22" presetClass="entr" presetSubtype="1" fill="hold" grpId="0" nodeType="afterEffect">
                                  <p:stCondLst>
                                    <p:cond delay="0"/>
                                  </p:stCondLst>
                                  <p:childTnLst>
                                    <p:set>
                                      <p:cBhvr>
                                        <p:cTn id="62" dur="1" fill="hold">
                                          <p:stCondLst>
                                            <p:cond delay="0"/>
                                          </p:stCondLst>
                                        </p:cTn>
                                        <p:tgtEl>
                                          <p:spTgt spid="12">
                                            <p:graphicEl>
                                              <a:dgm id="{7715193C-C72A-4760-BAB2-4600A804D1A2}"/>
                                            </p:graphicEl>
                                          </p:spTgt>
                                        </p:tgtEl>
                                        <p:attrNameLst>
                                          <p:attrName>style.visibility</p:attrName>
                                        </p:attrNameLst>
                                      </p:cBhvr>
                                      <p:to>
                                        <p:strVal val="visible"/>
                                      </p:to>
                                    </p:set>
                                    <p:animEffect transition="in" filter="wipe(up)">
                                      <p:cBhvr>
                                        <p:cTn id="63" dur="500"/>
                                        <p:tgtEl>
                                          <p:spTgt spid="12">
                                            <p:graphicEl>
                                              <a:dgm id="{7715193C-C72A-4760-BAB2-4600A804D1A2}"/>
                                            </p:graphicEl>
                                          </p:spTgt>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12">
                                            <p:graphicEl>
                                              <a:dgm id="{E671199A-E088-4E11-9DD4-2EC1B2F6539D}"/>
                                            </p:graphicEl>
                                          </p:spTgt>
                                        </p:tgtEl>
                                        <p:attrNameLst>
                                          <p:attrName>style.visibility</p:attrName>
                                        </p:attrNameLst>
                                      </p:cBhvr>
                                      <p:to>
                                        <p:strVal val="visible"/>
                                      </p:to>
                                    </p:set>
                                    <p:animEffect transition="in" filter="wipe(up)">
                                      <p:cBhvr>
                                        <p:cTn id="66" dur="500"/>
                                        <p:tgtEl>
                                          <p:spTgt spid="12">
                                            <p:graphicEl>
                                              <a:dgm id="{E671199A-E088-4E11-9DD4-2EC1B2F6539D}"/>
                                            </p:graphicEl>
                                          </p:spTgt>
                                        </p:tgtEl>
                                      </p:cBhvr>
                                    </p:animEffect>
                                  </p:childTnLst>
                                </p:cTn>
                              </p:par>
                            </p:childTnLst>
                          </p:cTn>
                        </p:par>
                        <p:par>
                          <p:cTn id="67" fill="hold">
                            <p:stCondLst>
                              <p:cond delay="1000"/>
                            </p:stCondLst>
                            <p:childTnLst>
                              <p:par>
                                <p:cTn id="68" presetID="22" presetClass="entr" presetSubtype="1" fill="hold" grpId="0" nodeType="afterEffect">
                                  <p:stCondLst>
                                    <p:cond delay="0"/>
                                  </p:stCondLst>
                                  <p:childTnLst>
                                    <p:set>
                                      <p:cBhvr>
                                        <p:cTn id="69" dur="1" fill="hold">
                                          <p:stCondLst>
                                            <p:cond delay="0"/>
                                          </p:stCondLst>
                                        </p:cTn>
                                        <p:tgtEl>
                                          <p:spTgt spid="12">
                                            <p:graphicEl>
                                              <a:dgm id="{9B9E48E1-1206-4054-BCD1-E887E14E486B}"/>
                                            </p:graphicEl>
                                          </p:spTgt>
                                        </p:tgtEl>
                                        <p:attrNameLst>
                                          <p:attrName>style.visibility</p:attrName>
                                        </p:attrNameLst>
                                      </p:cBhvr>
                                      <p:to>
                                        <p:strVal val="visible"/>
                                      </p:to>
                                    </p:set>
                                    <p:animEffect transition="in" filter="wipe(up)">
                                      <p:cBhvr>
                                        <p:cTn id="70" dur="500"/>
                                        <p:tgtEl>
                                          <p:spTgt spid="12">
                                            <p:graphicEl>
                                              <a:dgm id="{9B9E48E1-1206-4054-BCD1-E887E14E486B}"/>
                                            </p:graphicEl>
                                          </p:spTgt>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12">
                                            <p:graphicEl>
                                              <a:dgm id="{EDACE48D-01EE-4634-9AA1-8A8C795B2BDD}"/>
                                            </p:graphicEl>
                                          </p:spTgt>
                                        </p:tgtEl>
                                        <p:attrNameLst>
                                          <p:attrName>style.visibility</p:attrName>
                                        </p:attrNameLst>
                                      </p:cBhvr>
                                      <p:to>
                                        <p:strVal val="visible"/>
                                      </p:to>
                                    </p:set>
                                    <p:animEffect transition="in" filter="wipe(up)">
                                      <p:cBhvr>
                                        <p:cTn id="73" dur="500"/>
                                        <p:tgtEl>
                                          <p:spTgt spid="12">
                                            <p:graphicEl>
                                              <a:dgm id="{EDACE48D-01EE-4634-9AA1-8A8C795B2BD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DF4C73-A02A-4F49-BDA4-6B312B5C7974}"/>
              </a:ext>
            </a:extLst>
          </p:cNvPr>
          <p:cNvSpPr>
            <a:spLocks noGrp="1"/>
          </p:cNvSpPr>
          <p:nvPr>
            <p:ph type="title"/>
          </p:nvPr>
        </p:nvSpPr>
        <p:spPr>
          <a:xfrm>
            <a:off x="2231136" y="187944"/>
            <a:ext cx="7729728" cy="750840"/>
          </a:xfrm>
        </p:spPr>
        <p:txBody>
          <a:bodyPr/>
          <a:lstStyle/>
          <a:p>
            <a:r>
              <a:rPr lang="fr-FR" dirty="0"/>
              <a:t>Projets</a:t>
            </a:r>
          </a:p>
        </p:txBody>
      </p:sp>
      <p:pic>
        <p:nvPicPr>
          <p:cNvPr id="4" name="Image 3">
            <a:extLst>
              <a:ext uri="{FF2B5EF4-FFF2-40B4-BE49-F238E27FC236}">
                <a16:creationId xmlns:a16="http://schemas.microsoft.com/office/drawing/2014/main" id="{77B68F5D-68BE-48C5-9DF4-2B1787F25D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0816871">
            <a:off x="9009013" y="1405808"/>
            <a:ext cx="2686293" cy="17959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age 4">
            <a:extLst>
              <a:ext uri="{FF2B5EF4-FFF2-40B4-BE49-F238E27FC236}">
                <a16:creationId xmlns:a16="http://schemas.microsoft.com/office/drawing/2014/main" id="{BC3318AE-9F7F-4E27-AD5D-D108370F298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40269" y="1674110"/>
            <a:ext cx="3735962" cy="17795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Image 5">
            <a:extLst>
              <a:ext uri="{FF2B5EF4-FFF2-40B4-BE49-F238E27FC236}">
                <a16:creationId xmlns:a16="http://schemas.microsoft.com/office/drawing/2014/main" id="{431D2C94-106C-46C5-B0D7-EBD5C22FF9FC}"/>
              </a:ext>
            </a:extLst>
          </p:cNvPr>
          <p:cNvPicPr>
            <a:picLocks noChangeAspect="1"/>
          </p:cNvPicPr>
          <p:nvPr/>
        </p:nvPicPr>
        <p:blipFill rotWithShape="1">
          <a:blip r:embed="rId5">
            <a:extLst>
              <a:ext uri="{28A0092B-C50C-407E-A947-70E740481C1C}">
                <a14:useLocalDpi xmlns:a14="http://schemas.microsoft.com/office/drawing/2010/main" val="0"/>
              </a:ext>
            </a:extLst>
          </a:blip>
          <a:srcRect t="9887" b="9887"/>
          <a:stretch/>
        </p:blipFill>
        <p:spPr>
          <a:xfrm>
            <a:off x="1408221" y="3529422"/>
            <a:ext cx="2724656" cy="28680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Image 6">
            <a:extLst>
              <a:ext uri="{FF2B5EF4-FFF2-40B4-BE49-F238E27FC236}">
                <a16:creationId xmlns:a16="http://schemas.microsoft.com/office/drawing/2014/main" id="{04003C70-9527-46DB-A5AE-1645897C389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1365778">
            <a:off x="6598878" y="2670399"/>
            <a:ext cx="2627887" cy="36400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Image 7">
            <a:extLst>
              <a:ext uri="{FF2B5EF4-FFF2-40B4-BE49-F238E27FC236}">
                <a16:creationId xmlns:a16="http://schemas.microsoft.com/office/drawing/2014/main" id="{F2504F27-2A7C-40B1-B037-71D75C07AA13}"/>
              </a:ext>
            </a:extLst>
          </p:cNvPr>
          <p:cNvPicPr>
            <a:picLocks noChangeAspect="1"/>
          </p:cNvPicPr>
          <p:nvPr/>
        </p:nvPicPr>
        <p:blipFill>
          <a:blip r:embed="rId7"/>
          <a:stretch>
            <a:fillRect/>
          </a:stretch>
        </p:blipFill>
        <p:spPr>
          <a:xfrm rot="592074">
            <a:off x="414544" y="1165875"/>
            <a:ext cx="2804304" cy="17852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9976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Box pet-feeder by Damaju ">
            <a:extLst>
              <a:ext uri="{FF2B5EF4-FFF2-40B4-BE49-F238E27FC236}">
                <a16:creationId xmlns:a16="http://schemas.microsoft.com/office/drawing/2014/main" id="{668B8CD3-95A5-4CA4-BFD4-43A339520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30">
            <a:off x="7064658" y="258727"/>
            <a:ext cx="3767777" cy="319690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0" name="Image 9">
            <a:extLst>
              <a:ext uri="{FF2B5EF4-FFF2-40B4-BE49-F238E27FC236}">
                <a16:creationId xmlns:a16="http://schemas.microsoft.com/office/drawing/2014/main" id="{3E415ED6-8123-403A-8B67-751423424F05}"/>
              </a:ext>
            </a:extLst>
          </p:cNvPr>
          <p:cNvPicPr>
            <a:picLocks noChangeAspect="1"/>
          </p:cNvPicPr>
          <p:nvPr/>
        </p:nvPicPr>
        <p:blipFill>
          <a:blip r:embed="rId4"/>
          <a:stretch>
            <a:fillRect/>
          </a:stretch>
        </p:blipFill>
        <p:spPr>
          <a:xfrm>
            <a:off x="1226161" y="187944"/>
            <a:ext cx="3338468" cy="333846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 name="Titre 1">
            <a:extLst>
              <a:ext uri="{FF2B5EF4-FFF2-40B4-BE49-F238E27FC236}">
                <a16:creationId xmlns:a16="http://schemas.microsoft.com/office/drawing/2014/main" id="{DCDF4C73-A02A-4F49-BDA4-6B312B5C7974}"/>
              </a:ext>
            </a:extLst>
          </p:cNvPr>
          <p:cNvSpPr>
            <a:spLocks noGrp="1"/>
          </p:cNvSpPr>
          <p:nvPr>
            <p:ph type="title"/>
          </p:nvPr>
        </p:nvSpPr>
        <p:spPr>
          <a:xfrm>
            <a:off x="2231136" y="187944"/>
            <a:ext cx="7729728" cy="750840"/>
          </a:xfrm>
        </p:spPr>
        <p:txBody>
          <a:bodyPr/>
          <a:lstStyle/>
          <a:p>
            <a:r>
              <a:rPr lang="fr-FR" dirty="0"/>
              <a:t>Projets</a:t>
            </a:r>
          </a:p>
        </p:txBody>
      </p:sp>
      <p:pic>
        <p:nvPicPr>
          <p:cNvPr id="13" name="Picture 2" descr="Afficher l'image d'origine">
            <a:extLst>
              <a:ext uri="{FF2B5EF4-FFF2-40B4-BE49-F238E27FC236}">
                <a16:creationId xmlns:a16="http://schemas.microsoft.com/office/drawing/2014/main" id="{09439601-2E29-4C32-BB6B-08E011C5F9F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6853" y="2933044"/>
            <a:ext cx="3460823" cy="34685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2" descr="Afficher l'image d'origine">
            <a:extLst>
              <a:ext uri="{FF2B5EF4-FFF2-40B4-BE49-F238E27FC236}">
                <a16:creationId xmlns:a16="http://schemas.microsoft.com/office/drawing/2014/main" id="{858C92F6-4FAD-40C7-8A8B-E24072C122F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44321" y="3077321"/>
            <a:ext cx="3179959" cy="31799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19008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6E48EE5-5BA7-46EC-B9EA-402157B6F049}"/>
              </a:ext>
            </a:extLst>
          </p:cNvPr>
          <p:cNvPicPr>
            <a:picLocks noChangeAspect="1"/>
          </p:cNvPicPr>
          <p:nvPr/>
        </p:nvPicPr>
        <p:blipFill>
          <a:blip r:embed="rId2"/>
          <a:stretch>
            <a:fillRect/>
          </a:stretch>
        </p:blipFill>
        <p:spPr>
          <a:xfrm>
            <a:off x="5404845" y="2575784"/>
            <a:ext cx="1171075" cy="1405290"/>
          </a:xfrm>
          <a:prstGeom prst="rect">
            <a:avLst/>
          </a:prstGeom>
          <a:ln>
            <a:noFill/>
          </a:ln>
          <a:effectLst>
            <a:outerShdw blurRad="292100" dist="139700" dir="2700000" algn="tl" rotWithShape="0">
              <a:srgbClr val="333333">
                <a:alpha val="65000"/>
              </a:srgbClr>
            </a:outerShdw>
          </a:effectLst>
        </p:spPr>
      </p:pic>
      <p:pic>
        <p:nvPicPr>
          <p:cNvPr id="5" name="Image 4">
            <a:extLst>
              <a:ext uri="{FF2B5EF4-FFF2-40B4-BE49-F238E27FC236}">
                <a16:creationId xmlns:a16="http://schemas.microsoft.com/office/drawing/2014/main" id="{D9D46F93-5D45-474F-87B3-FED75BBBC3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741">
                        <a14:foregroundMark x1="10000" y1="25556" x2="12963" y2="67778"/>
                        <a14:foregroundMark x1="90741" y1="22222" x2="90741" y2="62222"/>
                      </a14:backgroundRemoval>
                    </a14:imgEffect>
                  </a14:imgLayer>
                </a14:imgProps>
              </a:ext>
            </a:extLst>
          </a:blip>
          <a:stretch>
            <a:fillRect/>
          </a:stretch>
        </p:blipFill>
        <p:spPr>
          <a:xfrm>
            <a:off x="3529515" y="408416"/>
            <a:ext cx="1781318" cy="178131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Image 5">
            <a:extLst>
              <a:ext uri="{FF2B5EF4-FFF2-40B4-BE49-F238E27FC236}">
                <a16:creationId xmlns:a16="http://schemas.microsoft.com/office/drawing/2014/main" id="{701010F2-BB62-4D05-B470-F1494480E6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600" b="96000" l="22000" r="83375">
                        <a14:foregroundMark x1="23625" y1="22800" x2="23500" y2="66000"/>
                        <a14:foregroundMark x1="23500" y1="66000" x2="25875" y2="25200"/>
                        <a14:foregroundMark x1="25875" y1="25200" x2="24375" y2="22400"/>
                        <a14:foregroundMark x1="24750" y1="67600" x2="44250" y2="96000"/>
                        <a14:foregroundMark x1="44250" y1="96000" x2="27125" y2="65400"/>
                        <a14:foregroundMark x1="27125" y1="65400" x2="25500" y2="66800"/>
                        <a14:foregroundMark x1="62750" y1="13400" x2="63375" y2="61400"/>
                        <a14:foregroundMark x1="63375" y1="61400" x2="74750" y2="23600"/>
                        <a14:foregroundMark x1="74750" y1="23600" x2="50375" y2="4600"/>
                        <a14:foregroundMark x1="50375" y1="4600" x2="59625" y2="15600"/>
                      </a14:backgroundRemoval>
                    </a14:imgEffect>
                  </a14:imgLayer>
                </a14:imgProps>
              </a:ext>
            </a:extLst>
          </a:blip>
          <a:srcRect l="14329" r="8827"/>
          <a:stretch/>
        </p:blipFill>
        <p:spPr>
          <a:xfrm>
            <a:off x="1691181" y="560666"/>
            <a:ext cx="1781318" cy="144882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Image 6">
            <a:extLst>
              <a:ext uri="{FF2B5EF4-FFF2-40B4-BE49-F238E27FC236}">
                <a16:creationId xmlns:a16="http://schemas.microsoft.com/office/drawing/2014/main" id="{CE3F6B28-8F98-4038-9096-7BD54F33B50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00" b="92353" l="5187" r="97303">
                        <a14:foregroundMark x1="60581" y1="11471" x2="60581" y2="11471"/>
                        <a14:foregroundMark x1="68880" y1="5000" x2="68880" y2="5000"/>
                        <a14:foregroundMark x1="93776" y1="13235" x2="93776" y2="13235"/>
                        <a14:foregroundMark x1="97510" y1="13529" x2="97510" y2="13529"/>
                        <a14:foregroundMark x1="76556" y1="28529" x2="76556" y2="28529"/>
                        <a14:foregroundMark x1="17220" y1="84412" x2="17220" y2="84412"/>
                        <a14:foregroundMark x1="5187" y1="77647" x2="5187" y2="77647"/>
                        <a14:foregroundMark x1="25519" y1="92353" x2="25519" y2="92353"/>
                      </a14:backgroundRemoval>
                    </a14:imgEffect>
                  </a14:imgLayer>
                </a14:imgProps>
              </a:ext>
            </a:extLst>
          </a:blip>
          <a:stretch>
            <a:fillRect/>
          </a:stretch>
        </p:blipFill>
        <p:spPr>
          <a:xfrm>
            <a:off x="6341659" y="663210"/>
            <a:ext cx="1512147" cy="10666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Image 7">
            <a:extLst>
              <a:ext uri="{FF2B5EF4-FFF2-40B4-BE49-F238E27FC236}">
                <a16:creationId xmlns:a16="http://schemas.microsoft.com/office/drawing/2014/main" id="{FB4090FC-A39E-4C50-A4B2-8042AEC7CE0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538" b="95385" l="3101" r="94574">
                        <a14:foregroundMark x1="8915" y1="18462" x2="3488" y2="23590"/>
                        <a14:foregroundMark x1="32946" y1="91282" x2="33721" y2="91795"/>
                        <a14:foregroundMark x1="36822" y1="96923" x2="36047" y2="96923"/>
                        <a14:foregroundMark x1="34109" y1="96923" x2="34109" y2="96923"/>
                        <a14:foregroundMark x1="87984" y1="22564" x2="89147" y2="18462"/>
                        <a14:foregroundMark x1="92636" y1="21538" x2="92248" y2="30256"/>
                        <a14:foregroundMark x1="94961" y1="26154" x2="94961" y2="26154"/>
                        <a14:foregroundMark x1="93798" y1="22564" x2="93798" y2="22564"/>
                        <a14:foregroundMark x1="87597" y1="14872" x2="87597" y2="14872"/>
                        <a14:foregroundMark x1="87597" y1="14872" x2="87597" y2="14872"/>
                        <a14:foregroundMark x1="82558" y1="12308" x2="82558" y2="12308"/>
                        <a14:foregroundMark x1="77519" y1="8718" x2="77519" y2="8718"/>
                        <a14:foregroundMark x1="71318" y1="6667" x2="71318" y2="6667"/>
                        <a14:foregroundMark x1="60853" y1="1538" x2="60853" y2="1538"/>
                      </a14:backgroundRemoval>
                    </a14:imgEffect>
                  </a14:imgLayer>
                </a14:imgProps>
              </a:ext>
            </a:extLst>
          </a:blip>
          <a:stretch>
            <a:fillRect/>
          </a:stretch>
        </p:blipFill>
        <p:spPr>
          <a:xfrm>
            <a:off x="1691181" y="3027649"/>
            <a:ext cx="1859307" cy="140529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Image 8">
            <a:extLst>
              <a:ext uri="{FF2B5EF4-FFF2-40B4-BE49-F238E27FC236}">
                <a16:creationId xmlns:a16="http://schemas.microsoft.com/office/drawing/2014/main" id="{B564748F-0988-4777-B17A-547A401D148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7000" r="91250">
                        <a14:foregroundMark x1="7000" y1="54500" x2="7000" y2="54500"/>
                        <a14:foregroundMark x1="91250" y1="50000" x2="91250" y2="50000"/>
                      </a14:backgroundRemoval>
                    </a14:imgEffect>
                  </a14:imgLayer>
                </a14:imgProps>
              </a:ext>
            </a:extLst>
          </a:blip>
          <a:stretch>
            <a:fillRect/>
          </a:stretch>
        </p:blipFill>
        <p:spPr>
          <a:xfrm>
            <a:off x="8210955" y="2205165"/>
            <a:ext cx="1701604" cy="170160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 name="Image 9">
            <a:extLst>
              <a:ext uri="{FF2B5EF4-FFF2-40B4-BE49-F238E27FC236}">
                <a16:creationId xmlns:a16="http://schemas.microsoft.com/office/drawing/2014/main" id="{1E5F36A7-7FE4-410A-BDA7-F8B3974B444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7000" l="9966" r="97938">
                        <a14:foregroundMark x1="43986" y1="90500" x2="43986" y2="90500"/>
                        <a14:foregroundMark x1="53608" y1="92500" x2="53608" y2="92500"/>
                        <a14:foregroundMark x1="54296" y1="95000" x2="62543" y2="97000"/>
                        <a14:foregroundMark x1="62543" y1="97000" x2="77320" y2="96000"/>
                        <a14:foregroundMark x1="77320" y1="96000" x2="83293" y2="96000"/>
                        <a14:foregroundMark x1="96309" y1="90364" x2="98282" y2="88000"/>
                        <a14:foregroundMark x1="97946" y1="46000" x2="97938" y2="45000"/>
                        <a14:foregroundMark x1="97949" y1="46428" x2="97946" y2="46000"/>
                        <a14:foregroundMark x1="97150" y1="43500" x2="93471" y2="36500"/>
                        <a14:foregroundMark x1="97675" y1="44500" x2="97150" y2="43500"/>
                        <a14:foregroundMark x1="97938" y1="45000" x2="97675" y2="44500"/>
                        <a14:foregroundMark x1="93471" y1="36500" x2="87629" y2="31000"/>
                        <a14:foregroundMark x1="87629" y1="31000" x2="91753" y2="39000"/>
                        <a14:foregroundMark x1="91753" y1="46000" x2="91753" y2="47679"/>
                        <a14:foregroundMark x1="91753" y1="44500" x2="91753" y2="46000"/>
                        <a14:foregroundMark x1="91753" y1="43500" x2="91753" y2="44500"/>
                        <a14:foregroundMark x1="91753" y1="39000" x2="91753" y2="43500"/>
                        <a14:foregroundMark x1="90975" y1="54388" x2="79725" y2="60000"/>
                        <a14:foregroundMark x1="79725" y1="60000" x2="74914" y2="72500"/>
                        <a14:foregroundMark x1="74914" y1="72500" x2="74227" y2="83000"/>
                        <a14:foregroundMark x1="74227" y1="83000" x2="68729" y2="90500"/>
                        <a14:foregroundMark x1="68729" y1="90500" x2="53952" y2="91500"/>
                        <a14:foregroundMark x1="53952" y1="91500" x2="52921" y2="94000"/>
                        <a14:foregroundMark x1="92968" y1="46000" x2="93054" y2="47416"/>
                        <a14:foregroundMark x1="92876" y1="44500" x2="92968" y2="46000"/>
                        <a14:foregroundMark x1="92815" y1="43500" x2="92876" y2="44500"/>
                        <a14:foregroundMark x1="92784" y1="43000" x2="92815" y2="43500"/>
                        <a14:foregroundMark x1="95898" y1="43500" x2="93814" y2="34000"/>
                        <a14:foregroundMark x1="96117" y1="44500" x2="95898" y2="43500"/>
                        <a14:foregroundMark x1="96446" y1="46000" x2="96117" y2="44500"/>
                        <a14:foregroundMark x1="96600" y1="46701" x2="96446" y2="46000"/>
                        <a14:foregroundMark x1="93814" y1="34000" x2="92440" y2="32000"/>
                        <a14:foregroundMark x1="53608" y1="61500" x2="53608" y2="61500"/>
                        <a14:foregroundMark x1="58763" y1="43000" x2="48454" y2="52500"/>
                        <a14:foregroundMark x1="47241" y1="54500" x2="46581" y2="55589"/>
                        <a14:foregroundMark x1="48454" y1="52500" x2="47241" y2="54500"/>
                        <a14:foregroundMark x1="43118" y1="77000" x2="43986" y2="81000"/>
                        <a14:foregroundMark x1="42793" y1="75500" x2="43118" y2="77000"/>
                        <a14:foregroundMark x1="42770" y1="75396" x2="42793" y2="75500"/>
                        <a14:foregroundMark x1="43986" y1="81000" x2="56701" y2="82000"/>
                        <a14:foregroundMark x1="56701" y1="82000" x2="61512" y2="74500"/>
                        <a14:foregroundMark x1="61512" y1="74500" x2="66323" y2="49000"/>
                        <a14:foregroundMark x1="66323" y1="49000" x2="63946" y2="42467"/>
                        <a14:foregroundMark x1="61703" y1="41005" x2="55670" y2="43000"/>
                        <a14:foregroundMark x1="55670" y1="43000" x2="50515" y2="48500"/>
                        <a14:foregroundMark x1="49599" y1="56500" x2="49421" y2="56918"/>
                        <a14:foregroundMark x1="50450" y1="54500" x2="49599" y2="56500"/>
                        <a14:foregroundMark x1="52577" y1="49500" x2="50450" y2="54500"/>
                        <a14:foregroundMark x1="48147" y1="77913" x2="52577" y2="83500"/>
                        <a14:foregroundMark x1="52577" y1="83500" x2="59107" y2="76000"/>
                        <a14:foregroundMark x1="59107" y1="76000" x2="62887" y2="67000"/>
                        <a14:foregroundMark x1="62887" y1="67000" x2="64605" y2="55500"/>
                        <a14:foregroundMark x1="64605" y1="55500" x2="58076" y2="47000"/>
                        <a14:foregroundMark x1="58076" y1="47000" x2="50172" y2="50000"/>
                        <a14:foregroundMark x1="50172" y1="50000" x2="49141" y2="51000"/>
                        <a14:foregroundMark x1="44880" y1="75500" x2="44674" y2="76500"/>
                        <a14:foregroundMark x1="45189" y1="74000" x2="44880" y2="75500"/>
                        <a14:foregroundMark x1="48797" y1="56500" x2="45189" y2="74000"/>
                        <a14:foregroundMark x1="46564" y1="77000" x2="52234" y2="78500"/>
                        <a14:foregroundMark x1="44674" y1="76500" x2="46564" y2="77000"/>
                        <a14:foregroundMark x1="52234" y1="78500" x2="59450" y2="76000"/>
                        <a14:foregroundMark x1="59450" y1="76000" x2="65292" y2="67000"/>
                        <a14:foregroundMark x1="65292" y1="67000" x2="65979" y2="56500"/>
                        <a14:foregroundMark x1="65979" y1="56500" x2="62199" y2="48000"/>
                        <a14:foregroundMark x1="62199" y1="48000" x2="55326" y2="49500"/>
                        <a14:foregroundMark x1="50568" y1="54500" x2="49141" y2="56000"/>
                        <a14:foregroundMark x1="55326" y1="49500" x2="50568" y2="54500"/>
                        <a14:foregroundMark x1="96907" y1="48500" x2="97938" y2="58000"/>
                        <a14:foregroundMark x1="97938" y1="58000" x2="96564" y2="56500"/>
                        <a14:foregroundMark x1="59507" y1="36000" x2="55326" y2="36500"/>
                        <a14:foregroundMark x1="80412" y1="33500" x2="63758" y2="35492"/>
                        <a14:foregroundMark x1="87973" y1="32000" x2="80069" y2="33000"/>
                        <a14:foregroundMark x1="61512" y1="35000" x2="61512" y2="35000"/>
                        <a14:foregroundMark x1="62543" y1="35000" x2="62543" y2="35000"/>
                        <a14:backgroundMark x1="39172" y1="66190" x2="38488" y2="64000"/>
                        <a14:backgroundMark x1="38488" y1="64000" x2="40274" y2="60844"/>
                        <a14:backgroundMark x1="45636" y1="55160" x2="46735" y2="55000"/>
                        <a14:backgroundMark x1="93814" y1="94500" x2="86254" y2="96000"/>
                        <a14:backgroundMark x1="86254" y1="96000" x2="92440" y2="99000"/>
                        <a14:backgroundMark x1="92440" y1="99000" x2="93471" y2="93500"/>
                        <a14:backgroundMark x1="85223" y1="97500" x2="85223" y2="98000"/>
                        <a14:backgroundMark x1="82818" y1="97000" x2="85567" y2="97500"/>
                        <a14:backgroundMark x1="97938" y1="44500" x2="97938" y2="44500"/>
                        <a14:backgroundMark x1="99656" y1="60000" x2="99656" y2="61500"/>
                        <a14:backgroundMark x1="98681" y1="57831" x2="99656" y2="68000"/>
                        <a14:backgroundMark x1="97595" y1="46500" x2="97768" y2="48304"/>
                        <a14:backgroundMark x1="99656" y1="68000" x2="98969" y2="88000"/>
                        <a14:backgroundMark x1="55326" y1="36500" x2="55326" y2="36500"/>
                        <a14:backgroundMark x1="55670" y1="36500" x2="55670" y2="36500"/>
                        <a14:backgroundMark x1="56357" y1="36000" x2="56357" y2="36000"/>
                        <a14:backgroundMark x1="62887" y1="33500" x2="58419" y2="33500"/>
                        <a14:backgroundMark x1="57388" y1="35500" x2="57388" y2="35500"/>
                        <a14:backgroundMark x1="56701" y1="36500" x2="56701" y2="36500"/>
                        <a14:backgroundMark x1="57732" y1="35500" x2="57732" y2="35500"/>
                        <a14:backgroundMark x1="46735" y1="54500" x2="46735" y2="54500"/>
                        <a14:backgroundMark x1="46048" y1="56500" x2="46048" y2="56500"/>
                        <a14:backgroundMark x1="42268" y1="75500" x2="42268" y2="75500"/>
                        <a14:backgroundMark x1="41924" y1="77000" x2="41924" y2="77000"/>
                        <a14:backgroundMark x1="42612" y1="74000" x2="42612" y2="74000"/>
                        <a14:backgroundMark x1="98282" y1="46000" x2="98282" y2="46000"/>
                        <a14:backgroundMark x1="97938" y1="46000" x2="97938" y2="46000"/>
                        <a14:backgroundMark x1="97938" y1="43500" x2="97938" y2="43500"/>
                      </a14:backgroundRemoval>
                    </a14:imgEffect>
                  </a14:imgLayer>
                </a14:imgProps>
              </a:ext>
            </a:extLst>
          </a:blip>
          <a:srcRect l="39701" t="25507"/>
          <a:stretch/>
        </p:blipFill>
        <p:spPr>
          <a:xfrm>
            <a:off x="4073960" y="4432939"/>
            <a:ext cx="1906233" cy="16185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Image 10">
            <a:extLst>
              <a:ext uri="{FF2B5EF4-FFF2-40B4-BE49-F238E27FC236}">
                <a16:creationId xmlns:a16="http://schemas.microsoft.com/office/drawing/2014/main" id="{AF11B982-05EE-4767-87D6-A741BE9A6F6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4937" b="94643" l="5021" r="93148">
                        <a14:foregroundMark x1="7490" y1="11098" x2="5198" y2="30252"/>
                        <a14:foregroundMark x1="5198" y1="30252" x2="5316" y2="51261"/>
                        <a14:foregroundMark x1="5316" y1="51261" x2="9037" y2="58929"/>
                        <a14:foregroundMark x1="9037" y1="58929" x2="14471" y2="65021"/>
                        <a14:foregroundMark x1="14471" y1="65021" x2="44536" y2="67962"/>
                        <a14:foregroundMark x1="44536" y1="67962" x2="49144" y2="62920"/>
                        <a14:foregroundMark x1="49144" y1="62920" x2="53278" y2="54937"/>
                        <a14:foregroundMark x1="53278" y1="54937" x2="45600" y2="27626"/>
                        <a14:foregroundMark x1="45600" y1="27626" x2="38216" y2="19118"/>
                        <a14:foregroundMark x1="38216" y1="19118" x2="27171" y2="17437"/>
                        <a14:foregroundMark x1="27171" y1="17437" x2="22682" y2="22584"/>
                        <a14:foregroundMark x1="22682" y1="22584" x2="25044" y2="13025"/>
                        <a14:foregroundMark x1="25044" y1="13025" x2="31010" y2="9664"/>
                        <a14:foregroundMark x1="31010" y1="9664" x2="36799" y2="10084"/>
                        <a14:foregroundMark x1="36799" y1="10084" x2="26755" y2="5734"/>
                        <a14:foregroundMark x1="6556" y1="11450" x2="3544" y2="45273"/>
                        <a14:foregroundMark x1="3544" y1="45273" x2="4607" y2="54727"/>
                        <a14:foregroundMark x1="4607" y1="54727" x2="12581" y2="41387"/>
                        <a14:foregroundMark x1="12581" y1="41387" x2="18074" y2="41282"/>
                        <a14:foregroundMark x1="18074" y1="41282" x2="22209" y2="30882"/>
                        <a14:foregroundMark x1="22209" y1="30882" x2="21559" y2="19223"/>
                        <a14:foregroundMark x1="21559" y1="19223" x2="16361" y2="14601"/>
                        <a14:foregroundMark x1="16361" y1="14601" x2="5729" y2="15756"/>
                        <a14:foregroundMark x1="35086" y1="19013" x2="31128" y2="35294"/>
                        <a14:foregroundMark x1="31128" y1="35294" x2="30951" y2="48424"/>
                        <a14:foregroundMark x1="30951" y1="48424" x2="35735" y2="53782"/>
                        <a14:foregroundMark x1="35735" y1="53782" x2="43178" y2="55777"/>
                        <a14:foregroundMark x1="43178" y1="55777" x2="49498" y2="44748"/>
                        <a14:foregroundMark x1="49498" y1="44748" x2="47785" y2="30147"/>
                        <a14:foregroundMark x1="47785" y1="30147" x2="25340" y2="18487"/>
                        <a14:foregroundMark x1="48139" y1="52416" x2="49144" y2="49790"/>
                        <a14:foregroundMark x1="43946" y1="33298" x2="43946" y2="33298"/>
                        <a14:foregroundMark x1="36326" y1="34664" x2="36326" y2="34664"/>
                        <a14:foregroundMark x1="36858" y1="25525" x2="34554" y2="34454"/>
                        <a14:foregroundMark x1="34554" y1="34454" x2="36267" y2="44118"/>
                        <a14:foregroundMark x1="36267" y1="44118" x2="41701" y2="30147"/>
                        <a14:foregroundMark x1="41701" y1="30147" x2="39102" y2="21849"/>
                        <a14:foregroundMark x1="39102" y1="21849" x2="38984" y2="21849"/>
                        <a14:foregroundMark x1="44477" y1="31303" x2="38393" y2="32143"/>
                        <a14:foregroundMark x1="38393" y1="32143" x2="38039" y2="45378"/>
                        <a14:foregroundMark x1="39043" y1="44118" x2="43355" y2="53466"/>
                        <a14:foregroundMark x1="43355" y1="53466" x2="47608" y2="42332"/>
                        <a14:foregroundMark x1="47608" y1="42332" x2="44005" y2="34349"/>
                        <a14:foregroundMark x1="44005" y1="34349" x2="37212" y2="39181"/>
                        <a14:foregroundMark x1="37212" y1="39181" x2="38452" y2="46429"/>
                        <a14:foregroundMark x1="30124" y1="71639" x2="50856" y2="80462"/>
                        <a14:foregroundMark x1="50856" y1="80462" x2="55286" y2="87290"/>
                        <a14:foregroundMark x1="55286" y1="87290" x2="77141" y2="98424"/>
                        <a14:foregroundMark x1="77141" y1="98424" x2="81394" y2="91387"/>
                        <a14:foregroundMark x1="81394" y1="91387" x2="86119" y2="87395"/>
                        <a14:foregroundMark x1="86119" y1="87395" x2="89014" y2="62290"/>
                        <a14:foregroundMark x1="89014" y1="62290" x2="48966" y2="59034"/>
                        <a14:foregroundMark x1="48966" y1="59034" x2="31069" y2="73004"/>
                        <a14:foregroundMark x1="31069" y1="73004" x2="29592" y2="72374"/>
                        <a14:foregroundMark x1="55286" y1="75210" x2="52215" y2="83298"/>
                        <a14:foregroundMark x1="52215" y1="83298" x2="56881" y2="90021"/>
                        <a14:foregroundMark x1="56881" y1="90021" x2="75546" y2="94643"/>
                        <a14:foregroundMark x1="75546" y1="94643" x2="76432" y2="84979"/>
                        <a14:foregroundMark x1="76432" y1="84979" x2="71353" y2="77941"/>
                        <a14:foregroundMark x1="71353" y1="77941" x2="58712" y2="74265"/>
                        <a14:foregroundMark x1="58712" y1="74265" x2="55286" y2="75000"/>
                        <a14:foregroundMark x1="38748" y1="56092" x2="15712" y2="46954"/>
                        <a14:foregroundMark x1="15712" y1="46954" x2="10455" y2="47584"/>
                        <a14:foregroundMark x1="10455" y1="47584" x2="42823" y2="54832"/>
                        <a14:foregroundMark x1="9273" y1="31303" x2="12109" y2="39181"/>
                        <a14:foregroundMark x1="12109" y1="39181" x2="17838" y2="40336"/>
                        <a14:foregroundMark x1="17838" y1="40336" x2="15416" y2="32143"/>
                        <a14:foregroundMark x1="15416" y1="32143" x2="9569" y2="31303"/>
                        <a14:foregroundMark x1="9982" y1="12395" x2="23449" y2="15021"/>
                        <a14:foregroundMark x1="23449" y1="15021" x2="20201" y2="7563"/>
                        <a14:foregroundMark x1="20201" y1="7563" x2="9805" y2="11555"/>
                        <a14:foregroundMark x1="9805" y1="11555" x2="9805" y2="11660"/>
                        <a14:foregroundMark x1="53633" y1="85714" x2="59303" y2="88971"/>
                        <a14:foregroundMark x1="59303" y1="88971" x2="65151" y2="89286"/>
                        <a14:foregroundMark x1="65151" y1="89286" x2="66273" y2="77731"/>
                        <a14:foregroundMark x1="66273" y1="77731" x2="61016" y2="71849"/>
                        <a14:foregroundMark x1="61016" y1="71849" x2="54046" y2="70168"/>
                        <a14:foregroundMark x1="54046" y1="70168" x2="52274" y2="79832"/>
                        <a14:foregroundMark x1="52274" y1="79832" x2="54046" y2="86450"/>
                        <a14:foregroundMark x1="56172" y1="74265" x2="58299" y2="86870"/>
                        <a14:foregroundMark x1="58299" y1="86870" x2="58358" y2="76786"/>
                        <a14:foregroundMark x1="58358" y1="76786" x2="57058" y2="74685"/>
                        <a14:foregroundMark x1="51861" y1="58929" x2="54696" y2="70273"/>
                        <a14:foregroundMark x1="54696" y1="70273" x2="68104" y2="78466"/>
                        <a14:foregroundMark x1="68104" y1="78466" x2="80095" y2="78676"/>
                        <a14:foregroundMark x1="80095" y1="78676" x2="86060" y2="78676"/>
                        <a14:foregroundMark x1="86060" y1="78676" x2="84111" y2="66597"/>
                        <a14:foregroundMark x1="84111" y1="66597" x2="51861" y2="62605"/>
                        <a14:foregroundMark x1="67809" y1="80567" x2="71943" y2="87815"/>
                        <a14:foregroundMark x1="71943" y1="87815" x2="72475" y2="78256"/>
                        <a14:foregroundMark x1="72475" y1="78256" x2="67631" y2="80567"/>
                        <a14:foregroundMark x1="49911" y1="56618" x2="83048" y2="59454"/>
                        <a14:foregroundMark x1="83048" y1="59454" x2="88069" y2="62395"/>
                        <a14:foregroundMark x1="88069" y1="62395" x2="91140" y2="25525"/>
                        <a14:foregroundMark x1="91140" y1="25525" x2="84584" y2="20798"/>
                        <a14:foregroundMark x1="84584" y1="20798" x2="55346" y2="19958"/>
                        <a14:foregroundMark x1="55346" y1="19958" x2="51447" y2="28782"/>
                        <a14:foregroundMark x1="51447" y1="28782" x2="48730" y2="51786"/>
                        <a14:foregroundMark x1="48730" y1="51786" x2="50502" y2="56092"/>
                        <a14:foregroundMark x1="93325" y1="30042" x2="93975" y2="20168"/>
                        <a14:foregroundMark x1="93975" y1="20168" x2="91672" y2="11555"/>
                        <a14:foregroundMark x1="45847" y1="8966" x2="41465" y2="8718"/>
                        <a14:foregroundMark x1="77075" y1="10730" x2="76508" y2="10698"/>
                        <a14:foregroundMark x1="84582" y1="11154" x2="80085" y2="10900"/>
                        <a14:foregroundMark x1="91672" y1="11555" x2="88549" y2="11379"/>
                        <a14:foregroundMark x1="41465" y1="8718" x2="50089" y2="15546"/>
                        <a14:foregroundMark x1="50089" y1="15546" x2="91081" y2="30567"/>
                        <a14:foregroundMark x1="91081" y1="30567" x2="93207" y2="28676"/>
                        <a14:foregroundMark x1="44477" y1="11975" x2="34554" y2="11134"/>
                        <a14:foregroundMark x1="34554" y1="11134" x2="39279" y2="16282"/>
                        <a14:foregroundMark x1="39279" y1="16282" x2="44654" y2="16807"/>
                        <a14:foregroundMark x1="44654" y1="16807" x2="41996" y2="11450"/>
                        <a14:foregroundMark x1="6556" y1="16807" x2="5789" y2="26471"/>
                        <a14:foregroundMark x1="5789" y1="26471" x2="6734" y2="36134"/>
                        <a14:foregroundMark x1="6734" y1="36134" x2="21205" y2="38235"/>
                        <a14:foregroundMark x1="21205" y1="38235" x2="21618" y2="17227"/>
                        <a14:foregroundMark x1="21618" y1="17227" x2="6379" y2="17227"/>
                        <a14:foregroundMark x1="6793" y1="14391" x2="3426" y2="24580"/>
                        <a14:foregroundMark x1="3426" y1="24580" x2="5021" y2="33718"/>
                        <a14:foregroundMark x1="5021" y1="33718" x2="10396" y2="38866"/>
                        <a14:foregroundMark x1="10396" y1="38866" x2="19019" y2="40546"/>
                        <a14:foregroundMark x1="19019" y1="40546" x2="21618" y2="26891"/>
                        <a14:foregroundMark x1="21618" y1="26891" x2="20732" y2="15441"/>
                        <a14:foregroundMark x1="20732" y1="15441" x2="7088" y2="15546"/>
                        <a14:foregroundMark x1="11577" y1="23109" x2="11577" y2="23109"/>
                        <a14:foregroundMark x1="10632" y1="21113" x2="17011" y2="29412"/>
                        <a14:foregroundMark x1="17011" y1="29412" x2="17188" y2="29412"/>
                        <a14:foregroundMark x1="57745" y1="11784" x2="64737" y2="14706"/>
                        <a14:foregroundMark x1="52924" y1="9769" x2="54861" y2="10578"/>
                        <a14:foregroundMark x1="64737" y1="14706" x2="87242" y2="17227"/>
                        <a14:foregroundMark x1="87242" y1="17227" x2="82871" y2="10819"/>
                        <a14:foregroundMark x1="55384" y1="9197" x2="52628" y2="9034"/>
                        <a14:foregroundMark x1="76814" y1="10462" x2="73737" y2="10280"/>
                        <a14:foregroundMark x1="82871" y1="10819" x2="79831" y2="10640"/>
                        <a14:foregroundMark x1="76372" y1="14594" x2="76905" y2="14916"/>
                        <a14:foregroundMark x1="81567" y1="15305" x2="89486" y2="15966"/>
                        <a14:foregroundMark x1="80481" y1="15214" x2="81528" y2="15301"/>
                        <a14:foregroundMark x1="76905" y1="14916" x2="80335" y2="15202"/>
                        <a14:foregroundMark x1="89486" y1="15966" x2="82753" y2="11660"/>
                        <a14:foregroundMark x1="82753" y1="11660" x2="81692" y2="11618"/>
                        <a14:foregroundMark x1="61784" y1="11134" x2="77968" y2="12080"/>
                        <a14:foregroundMark x1="77968" y1="12080" x2="72416" y2="15021"/>
                        <a14:foregroundMark x1="72416" y1="15021" x2="64442" y2="15021"/>
                        <a14:foregroundMark x1="64442" y1="15021" x2="61902" y2="11870"/>
                        <a14:foregroundMark x1="77614" y1="11870" x2="89309" y2="12290"/>
                        <a14:foregroundMark x1="89309" y1="12290" x2="84525" y2="16282"/>
                        <a14:foregroundMark x1="84525" y1="16282" x2="77614" y2="15546"/>
                        <a14:foregroundMark x1="77614" y1="15546" x2="78854" y2="11975"/>
                        <a14:foregroundMark x1="88777" y1="13866" x2="88955" y2="13655"/>
                        <a14:backgroundMark x1="5198" y1="9979" x2="28588" y2="3466"/>
                        <a14:backgroundMark x1="28588" y1="3466" x2="52374" y2="8308"/>
                        <a14:backgroundMark x1="89866" y1="14937" x2="90963" y2="14916"/>
                        <a14:backgroundMark x1="85336" y1="10246" x2="79445" y2="5357"/>
                        <a14:backgroundMark x1="90963" y1="14916" x2="90129" y2="14224"/>
                        <a14:backgroundMark x1="79445" y1="5357" x2="9155" y2="0"/>
                        <a14:backgroundMark x1="9155" y1="0" x2="9155" y2="0"/>
                        <a14:backgroundMark x1="55286" y1="9454" x2="61521" y2="10395"/>
                        <a14:backgroundMark x1="77949" y1="10167" x2="75310" y2="7458"/>
                        <a14:backgroundMark x1="75310" y1="7458" x2="60484" y2="6092"/>
                        <a14:backgroundMark x1="60484" y1="6092" x2="55818" y2="8508"/>
                      </a14:backgroundRemoval>
                    </a14:imgEffect>
                  </a14:imgLayer>
                </a14:imgProps>
              </a:ext>
            </a:extLst>
          </a:blip>
          <a:stretch>
            <a:fillRect/>
          </a:stretch>
        </p:blipFill>
        <p:spPr>
          <a:xfrm>
            <a:off x="6881592" y="4585901"/>
            <a:ext cx="1981398" cy="111417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ZoneTexte 11">
            <a:extLst>
              <a:ext uri="{FF2B5EF4-FFF2-40B4-BE49-F238E27FC236}">
                <a16:creationId xmlns:a16="http://schemas.microsoft.com/office/drawing/2014/main" id="{79738CFC-6271-4C5D-A19F-8143DF196905}"/>
              </a:ext>
            </a:extLst>
          </p:cNvPr>
          <p:cNvSpPr txBox="1"/>
          <p:nvPr/>
        </p:nvSpPr>
        <p:spPr>
          <a:xfrm>
            <a:off x="2493422" y="2055730"/>
            <a:ext cx="2072185" cy="369332"/>
          </a:xfrm>
          <a:prstGeom prst="rect">
            <a:avLst/>
          </a:prstGeom>
          <a:noFill/>
        </p:spPr>
        <p:txBody>
          <a:bodyPr wrap="square" rtlCol="0">
            <a:spAutoFit/>
          </a:bodyPr>
          <a:lstStyle/>
          <a:p>
            <a:pPr algn="ctr"/>
            <a:r>
              <a:rPr lang="fr-FR" b="1" dirty="0"/>
              <a:t>Imprimantes 3D</a:t>
            </a:r>
          </a:p>
        </p:txBody>
      </p:sp>
      <p:sp>
        <p:nvSpPr>
          <p:cNvPr id="13" name="ZoneTexte 12">
            <a:extLst>
              <a:ext uri="{FF2B5EF4-FFF2-40B4-BE49-F238E27FC236}">
                <a16:creationId xmlns:a16="http://schemas.microsoft.com/office/drawing/2014/main" id="{BB4041D3-426A-4574-A0EE-8862501E040C}"/>
              </a:ext>
            </a:extLst>
          </p:cNvPr>
          <p:cNvSpPr txBox="1"/>
          <p:nvPr/>
        </p:nvSpPr>
        <p:spPr>
          <a:xfrm>
            <a:off x="1499181" y="4432939"/>
            <a:ext cx="2243306" cy="369332"/>
          </a:xfrm>
          <a:prstGeom prst="rect">
            <a:avLst/>
          </a:prstGeom>
          <a:noFill/>
        </p:spPr>
        <p:txBody>
          <a:bodyPr wrap="square" rtlCol="0">
            <a:spAutoFit/>
          </a:bodyPr>
          <a:lstStyle/>
          <a:p>
            <a:pPr algn="ctr"/>
            <a:r>
              <a:rPr lang="fr-FR" b="1" dirty="0"/>
              <a:t>Découpeuse laser</a:t>
            </a:r>
          </a:p>
        </p:txBody>
      </p:sp>
      <p:sp>
        <p:nvSpPr>
          <p:cNvPr id="14" name="ZoneTexte 13">
            <a:extLst>
              <a:ext uri="{FF2B5EF4-FFF2-40B4-BE49-F238E27FC236}">
                <a16:creationId xmlns:a16="http://schemas.microsoft.com/office/drawing/2014/main" id="{455E2CFD-C013-454C-9B52-F1B8A172F04D}"/>
              </a:ext>
            </a:extLst>
          </p:cNvPr>
          <p:cNvSpPr txBox="1"/>
          <p:nvPr/>
        </p:nvSpPr>
        <p:spPr>
          <a:xfrm>
            <a:off x="1730552" y="4773655"/>
            <a:ext cx="1781318" cy="369332"/>
          </a:xfrm>
          <a:prstGeom prst="rect">
            <a:avLst/>
          </a:prstGeom>
          <a:noFill/>
        </p:spPr>
        <p:txBody>
          <a:bodyPr wrap="square" rtlCol="0">
            <a:spAutoFit/>
          </a:bodyPr>
          <a:lstStyle/>
          <a:p>
            <a:pPr algn="ctr"/>
            <a:r>
              <a:rPr lang="fr-FR" b="1" dirty="0"/>
              <a:t>Graveuse laser</a:t>
            </a:r>
          </a:p>
        </p:txBody>
      </p:sp>
      <p:sp>
        <p:nvSpPr>
          <p:cNvPr id="15" name="ZoneTexte 14">
            <a:extLst>
              <a:ext uri="{FF2B5EF4-FFF2-40B4-BE49-F238E27FC236}">
                <a16:creationId xmlns:a16="http://schemas.microsoft.com/office/drawing/2014/main" id="{89B0696E-16B0-46F8-B8DC-637B42937C1A}"/>
              </a:ext>
            </a:extLst>
          </p:cNvPr>
          <p:cNvSpPr txBox="1"/>
          <p:nvPr/>
        </p:nvSpPr>
        <p:spPr>
          <a:xfrm>
            <a:off x="6312176" y="1732644"/>
            <a:ext cx="1571112" cy="369332"/>
          </a:xfrm>
          <a:prstGeom prst="rect">
            <a:avLst/>
          </a:prstGeom>
          <a:noFill/>
        </p:spPr>
        <p:txBody>
          <a:bodyPr wrap="square" rtlCol="0">
            <a:spAutoFit/>
          </a:bodyPr>
          <a:lstStyle/>
          <a:p>
            <a:pPr algn="ctr"/>
            <a:r>
              <a:rPr lang="fr-FR" b="1" dirty="0"/>
              <a:t>Scanner 3D</a:t>
            </a:r>
          </a:p>
        </p:txBody>
      </p:sp>
      <p:sp>
        <p:nvSpPr>
          <p:cNvPr id="16" name="ZoneTexte 15">
            <a:extLst>
              <a:ext uri="{FF2B5EF4-FFF2-40B4-BE49-F238E27FC236}">
                <a16:creationId xmlns:a16="http://schemas.microsoft.com/office/drawing/2014/main" id="{BC27D76B-A60C-43B1-8517-D189DBEB6423}"/>
              </a:ext>
            </a:extLst>
          </p:cNvPr>
          <p:cNvSpPr txBox="1"/>
          <p:nvPr/>
        </p:nvSpPr>
        <p:spPr>
          <a:xfrm>
            <a:off x="7883288" y="3659983"/>
            <a:ext cx="2356938" cy="369332"/>
          </a:xfrm>
          <a:prstGeom prst="rect">
            <a:avLst/>
          </a:prstGeom>
          <a:noFill/>
        </p:spPr>
        <p:txBody>
          <a:bodyPr wrap="square" rtlCol="0">
            <a:spAutoFit/>
          </a:bodyPr>
          <a:lstStyle/>
          <a:p>
            <a:pPr algn="ctr"/>
            <a:r>
              <a:rPr lang="fr-FR" b="1" dirty="0"/>
              <a:t>Soudeuse plastique</a:t>
            </a:r>
          </a:p>
        </p:txBody>
      </p:sp>
      <p:sp>
        <p:nvSpPr>
          <p:cNvPr id="17" name="ZoneTexte 16">
            <a:extLst>
              <a:ext uri="{FF2B5EF4-FFF2-40B4-BE49-F238E27FC236}">
                <a16:creationId xmlns:a16="http://schemas.microsoft.com/office/drawing/2014/main" id="{89E5C35C-0B66-4FBF-A5B6-AFE44E699A46}"/>
              </a:ext>
            </a:extLst>
          </p:cNvPr>
          <p:cNvSpPr txBox="1"/>
          <p:nvPr/>
        </p:nvSpPr>
        <p:spPr>
          <a:xfrm>
            <a:off x="6739568" y="5803261"/>
            <a:ext cx="2265445" cy="646331"/>
          </a:xfrm>
          <a:prstGeom prst="rect">
            <a:avLst/>
          </a:prstGeom>
          <a:noFill/>
        </p:spPr>
        <p:txBody>
          <a:bodyPr wrap="square" rtlCol="0">
            <a:spAutoFit/>
          </a:bodyPr>
          <a:lstStyle/>
          <a:p>
            <a:pPr algn="ctr"/>
            <a:r>
              <a:rPr lang="fr-FR" b="1" dirty="0"/>
              <a:t>Tour numérique</a:t>
            </a:r>
          </a:p>
          <a:p>
            <a:endParaRPr lang="fr-FR" dirty="0"/>
          </a:p>
        </p:txBody>
      </p:sp>
      <p:sp>
        <p:nvSpPr>
          <p:cNvPr id="18" name="ZoneTexte 17">
            <a:extLst>
              <a:ext uri="{FF2B5EF4-FFF2-40B4-BE49-F238E27FC236}">
                <a16:creationId xmlns:a16="http://schemas.microsoft.com/office/drawing/2014/main" id="{85DCE858-DC24-4E9D-8090-615E27EF3CC6}"/>
              </a:ext>
            </a:extLst>
          </p:cNvPr>
          <p:cNvSpPr txBox="1"/>
          <p:nvPr/>
        </p:nvSpPr>
        <p:spPr>
          <a:xfrm>
            <a:off x="4027711" y="6115395"/>
            <a:ext cx="1998733" cy="646331"/>
          </a:xfrm>
          <a:prstGeom prst="rect">
            <a:avLst/>
          </a:prstGeom>
          <a:noFill/>
        </p:spPr>
        <p:txBody>
          <a:bodyPr wrap="square" rtlCol="0">
            <a:spAutoFit/>
          </a:bodyPr>
          <a:lstStyle/>
          <a:p>
            <a:pPr algn="ctr"/>
            <a:r>
              <a:rPr lang="fr-FR" b="1" dirty="0"/>
              <a:t>Charly robot</a:t>
            </a:r>
          </a:p>
          <a:p>
            <a:endParaRPr lang="fr-FR" dirty="0"/>
          </a:p>
        </p:txBody>
      </p:sp>
    </p:spTree>
    <p:extLst>
      <p:ext uri="{BB962C8B-B14F-4D97-AF65-F5344CB8AC3E}">
        <p14:creationId xmlns:p14="http://schemas.microsoft.com/office/powerpoint/2010/main" val="3364567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a:extLst>
              <a:ext uri="{FF2B5EF4-FFF2-40B4-BE49-F238E27FC236}">
                <a16:creationId xmlns:a16="http://schemas.microsoft.com/office/drawing/2014/main" id="{F1EF4361-945E-4594-A89B-6FE355D98FBF}"/>
              </a:ext>
            </a:extLst>
          </p:cNvPr>
          <p:cNvGraphicFramePr>
            <a:graphicFrameLocks/>
          </p:cNvGraphicFramePr>
          <p:nvPr>
            <p:extLst>
              <p:ext uri="{D42A27DB-BD31-4B8C-83A1-F6EECF244321}">
                <p14:modId xmlns:p14="http://schemas.microsoft.com/office/powerpoint/2010/main" val="2542874120"/>
              </p:ext>
            </p:extLst>
          </p:nvPr>
        </p:nvGraphicFramePr>
        <p:xfrm>
          <a:off x="2111086" y="78364"/>
          <a:ext cx="7969827" cy="67012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0413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Image 4" descr="Une image contenant table&#10;&#10;Description générée automatiquement">
            <a:extLst>
              <a:ext uri="{FF2B5EF4-FFF2-40B4-BE49-F238E27FC236}">
                <a16:creationId xmlns:a16="http://schemas.microsoft.com/office/drawing/2014/main" id="{C1A14915-B896-4FD4-8D6A-A52D64ACD623}"/>
              </a:ext>
            </a:extLst>
          </p:cNvPr>
          <p:cNvPicPr>
            <a:picLocks noChangeAspect="1"/>
          </p:cNvPicPr>
          <p:nvPr/>
        </p:nvPicPr>
        <p:blipFill>
          <a:blip r:embed="rId2"/>
          <a:stretch>
            <a:fillRect/>
          </a:stretch>
        </p:blipFill>
        <p:spPr>
          <a:xfrm>
            <a:off x="1922351" y="804334"/>
            <a:ext cx="8347298" cy="5249332"/>
          </a:xfrm>
          <a:prstGeom prst="rect">
            <a:avLst/>
          </a:prstGeom>
        </p:spPr>
      </p:pic>
    </p:spTree>
    <p:extLst>
      <p:ext uri="{BB962C8B-B14F-4D97-AF65-F5344CB8AC3E}">
        <p14:creationId xmlns:p14="http://schemas.microsoft.com/office/powerpoint/2010/main" val="2144238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B65AD6-AB42-4883-8887-E84AA8517E55}"/>
              </a:ext>
            </a:extLst>
          </p:cNvPr>
          <p:cNvSpPr>
            <a:spLocks noGrp="1"/>
          </p:cNvSpPr>
          <p:nvPr>
            <p:ph type="title"/>
          </p:nvPr>
        </p:nvSpPr>
        <p:spPr>
          <a:xfrm>
            <a:off x="2231136" y="197776"/>
            <a:ext cx="7729728" cy="647798"/>
          </a:xfrm>
        </p:spPr>
        <p:txBody>
          <a:bodyPr>
            <a:normAutofit fontScale="90000"/>
          </a:bodyPr>
          <a:lstStyle/>
          <a:p>
            <a:r>
              <a:rPr lang="fr-FR"/>
              <a:t>Après le bac ?</a:t>
            </a:r>
            <a:endParaRPr lang="fr-FR" dirty="0"/>
          </a:p>
        </p:txBody>
      </p:sp>
      <p:pic>
        <p:nvPicPr>
          <p:cNvPr id="4" name="Image 3">
            <a:extLst>
              <a:ext uri="{FF2B5EF4-FFF2-40B4-BE49-F238E27FC236}">
                <a16:creationId xmlns:a16="http://schemas.microsoft.com/office/drawing/2014/main" id="{82B3997A-75B4-4FFA-A1F5-63C506F2C135}"/>
              </a:ext>
            </a:extLst>
          </p:cNvPr>
          <p:cNvPicPr>
            <a:picLocks noChangeAspect="1"/>
          </p:cNvPicPr>
          <p:nvPr/>
        </p:nvPicPr>
        <p:blipFill rotWithShape="1">
          <a:blip r:embed="rId3"/>
          <a:srcRect l="5114" t="16400" r="61024" b="50000"/>
          <a:stretch/>
        </p:blipFill>
        <p:spPr>
          <a:xfrm>
            <a:off x="914035" y="1170317"/>
            <a:ext cx="4807154" cy="2683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 4">
            <a:extLst>
              <a:ext uri="{FF2B5EF4-FFF2-40B4-BE49-F238E27FC236}">
                <a16:creationId xmlns:a16="http://schemas.microsoft.com/office/drawing/2014/main" id="{BE806335-1014-4528-A3B9-9019377EC405}"/>
              </a:ext>
            </a:extLst>
          </p:cNvPr>
          <p:cNvPicPr>
            <a:picLocks noChangeAspect="1"/>
          </p:cNvPicPr>
          <p:nvPr/>
        </p:nvPicPr>
        <p:blipFill rotWithShape="1">
          <a:blip r:embed="rId3"/>
          <a:srcRect l="40550" t="16800" r="26375" b="47200"/>
          <a:stretch/>
        </p:blipFill>
        <p:spPr>
          <a:xfrm>
            <a:off x="6879255" y="4061234"/>
            <a:ext cx="4244936" cy="2598990"/>
          </a:xfrm>
          <a:prstGeom prst="rect">
            <a:avLst/>
          </a:prstGeom>
          <a:ln>
            <a:noFill/>
          </a:ln>
          <a:effectLst>
            <a:outerShdw blurRad="190500" algn="tl" rotWithShape="0">
              <a:srgbClr val="000000">
                <a:alpha val="70000"/>
              </a:srgbClr>
            </a:outerShdw>
          </a:effectLst>
        </p:spPr>
      </p:pic>
      <p:pic>
        <p:nvPicPr>
          <p:cNvPr id="6" name="Image 5">
            <a:extLst>
              <a:ext uri="{FF2B5EF4-FFF2-40B4-BE49-F238E27FC236}">
                <a16:creationId xmlns:a16="http://schemas.microsoft.com/office/drawing/2014/main" id="{530F1EEE-4C76-4691-8A52-A21E5EAA2F66}"/>
              </a:ext>
            </a:extLst>
          </p:cNvPr>
          <p:cNvPicPr>
            <a:picLocks noChangeAspect="1"/>
          </p:cNvPicPr>
          <p:nvPr/>
        </p:nvPicPr>
        <p:blipFill rotWithShape="1">
          <a:blip r:embed="rId4"/>
          <a:srcRect l="5113" t="54600" r="61812" b="9400"/>
          <a:stretch/>
        </p:blipFill>
        <p:spPr>
          <a:xfrm>
            <a:off x="6597445" y="1052301"/>
            <a:ext cx="4680520" cy="2865680"/>
          </a:xfrm>
          <a:prstGeom prst="rect">
            <a:avLst/>
          </a:prstGeom>
          <a:ln>
            <a:noFill/>
          </a:ln>
          <a:effectLst>
            <a:outerShdw blurRad="190500" algn="tl" rotWithShape="0">
              <a:srgbClr val="000000">
                <a:alpha val="70000"/>
              </a:srgbClr>
            </a:outerShdw>
          </a:effectLst>
        </p:spPr>
      </p:pic>
      <p:pic>
        <p:nvPicPr>
          <p:cNvPr id="7" name="Image 6">
            <a:extLst>
              <a:ext uri="{FF2B5EF4-FFF2-40B4-BE49-F238E27FC236}">
                <a16:creationId xmlns:a16="http://schemas.microsoft.com/office/drawing/2014/main" id="{2DD36E3D-63B1-46FB-B03C-62EEDEFB3C79}"/>
              </a:ext>
            </a:extLst>
          </p:cNvPr>
          <p:cNvPicPr>
            <a:picLocks noChangeAspect="1"/>
          </p:cNvPicPr>
          <p:nvPr/>
        </p:nvPicPr>
        <p:blipFill rotWithShape="1">
          <a:blip r:embed="rId4"/>
          <a:srcRect l="5113" t="19201" r="61812" b="45400"/>
          <a:stretch/>
        </p:blipFill>
        <p:spPr>
          <a:xfrm>
            <a:off x="1195144" y="4061234"/>
            <a:ext cx="4244936" cy="2555575"/>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F5148C09-79E6-406E-BBC6-6422C76AE986}"/>
              </a:ext>
            </a:extLst>
          </p:cNvPr>
          <p:cNvSpPr/>
          <p:nvPr/>
        </p:nvSpPr>
        <p:spPr>
          <a:xfrm>
            <a:off x="1195144" y="4705564"/>
            <a:ext cx="2688487" cy="2465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E2340258-83A8-4DFB-A4A6-0C207E42C2D1}"/>
              </a:ext>
            </a:extLst>
          </p:cNvPr>
          <p:cNvSpPr/>
          <p:nvPr/>
        </p:nvSpPr>
        <p:spPr>
          <a:xfrm>
            <a:off x="1195144" y="4952144"/>
            <a:ext cx="3849467" cy="2465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69C0BB7-BD23-4E6F-A271-8E5DC6598499}"/>
              </a:ext>
            </a:extLst>
          </p:cNvPr>
          <p:cNvSpPr/>
          <p:nvPr/>
        </p:nvSpPr>
        <p:spPr>
          <a:xfrm>
            <a:off x="6879255" y="5948737"/>
            <a:ext cx="3849467" cy="2465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0C8EBD5D-FB14-4657-8709-2527E1734A7C}"/>
              </a:ext>
            </a:extLst>
          </p:cNvPr>
          <p:cNvSpPr/>
          <p:nvPr/>
        </p:nvSpPr>
        <p:spPr>
          <a:xfrm>
            <a:off x="6879254" y="4050960"/>
            <a:ext cx="3849467" cy="2465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26A999B4-6244-4CDE-AFEA-3028C88CB75D}"/>
              </a:ext>
            </a:extLst>
          </p:cNvPr>
          <p:cNvSpPr/>
          <p:nvPr/>
        </p:nvSpPr>
        <p:spPr>
          <a:xfrm>
            <a:off x="6879253" y="5561846"/>
            <a:ext cx="3849467" cy="2465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6441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ciel, herbe, extérieur, objet d’extérieur&#10;&#10;Description générée automatiquement">
            <a:extLst>
              <a:ext uri="{FF2B5EF4-FFF2-40B4-BE49-F238E27FC236}">
                <a16:creationId xmlns:a16="http://schemas.microsoft.com/office/drawing/2014/main" id="{2D8C90AA-505B-4159-8ED6-C203025BECFE}"/>
              </a:ext>
            </a:extLst>
          </p:cNvPr>
          <p:cNvPicPr>
            <a:picLocks noChangeAspect="1"/>
          </p:cNvPicPr>
          <p:nvPr/>
        </p:nvPicPr>
        <p:blipFill>
          <a:blip r:embed="rId3"/>
          <a:stretch>
            <a:fillRect/>
          </a:stretch>
        </p:blipFill>
        <p:spPr>
          <a:xfrm>
            <a:off x="-155864" y="0"/>
            <a:ext cx="13137573" cy="8696800"/>
          </a:xfrm>
          <a:prstGeom prst="rect">
            <a:avLst/>
          </a:prstGeom>
        </p:spPr>
      </p:pic>
      <p:sp>
        <p:nvSpPr>
          <p:cNvPr id="2" name="Titre 1">
            <a:extLst>
              <a:ext uri="{FF2B5EF4-FFF2-40B4-BE49-F238E27FC236}">
                <a16:creationId xmlns:a16="http://schemas.microsoft.com/office/drawing/2014/main" id="{B44A21F6-6FFB-4B3F-A692-FCF4E139DD26}"/>
              </a:ext>
            </a:extLst>
          </p:cNvPr>
          <p:cNvSpPr>
            <a:spLocks noGrp="1"/>
          </p:cNvSpPr>
          <p:nvPr>
            <p:ph type="title"/>
          </p:nvPr>
        </p:nvSpPr>
        <p:spPr>
          <a:xfrm>
            <a:off x="2231136" y="138740"/>
            <a:ext cx="7729728" cy="827615"/>
          </a:xfrm>
        </p:spPr>
        <p:txBody>
          <a:bodyPr>
            <a:normAutofit fontScale="90000"/>
          </a:bodyPr>
          <a:lstStyle/>
          <a:p>
            <a:r>
              <a:rPr lang="fr-FR" sz="4000" dirty="0"/>
              <a:t>Présentation générale</a:t>
            </a:r>
          </a:p>
        </p:txBody>
      </p:sp>
      <p:sp>
        <p:nvSpPr>
          <p:cNvPr id="4" name="ZoneTexte 3">
            <a:extLst>
              <a:ext uri="{FF2B5EF4-FFF2-40B4-BE49-F238E27FC236}">
                <a16:creationId xmlns:a16="http://schemas.microsoft.com/office/drawing/2014/main" id="{C0616BC8-B9DD-4821-82D6-E90F1307F3F4}"/>
              </a:ext>
            </a:extLst>
          </p:cNvPr>
          <p:cNvSpPr txBox="1"/>
          <p:nvPr/>
        </p:nvSpPr>
        <p:spPr>
          <a:xfrm>
            <a:off x="793173" y="2216131"/>
            <a:ext cx="10605654" cy="523220"/>
          </a:xfrm>
          <a:prstGeom prst="rect">
            <a:avLst/>
          </a:prstGeom>
          <a:noFill/>
        </p:spPr>
        <p:txBody>
          <a:bodyPr wrap="square" rtlCol="0">
            <a:spAutoFit/>
          </a:bodyPr>
          <a:lstStyle/>
          <a:p>
            <a:pPr algn="ctr"/>
            <a:r>
              <a:rPr lang="fr-FR" sz="2800" b="1" dirty="0">
                <a:solidFill>
                  <a:schemeClr val="accent1">
                    <a:lumMod val="75000"/>
                  </a:schemeClr>
                </a:solidFill>
              </a:rPr>
              <a:t>Une formation technologique tournée vers l’avenir !</a:t>
            </a:r>
          </a:p>
        </p:txBody>
      </p:sp>
      <p:sp>
        <p:nvSpPr>
          <p:cNvPr id="5" name="ZoneTexte 4">
            <a:extLst>
              <a:ext uri="{FF2B5EF4-FFF2-40B4-BE49-F238E27FC236}">
                <a16:creationId xmlns:a16="http://schemas.microsoft.com/office/drawing/2014/main" id="{BDDFB434-A509-471D-81CC-60E9E3AA24FC}"/>
              </a:ext>
            </a:extLst>
          </p:cNvPr>
          <p:cNvSpPr txBox="1"/>
          <p:nvPr/>
        </p:nvSpPr>
        <p:spPr>
          <a:xfrm>
            <a:off x="2897332" y="5020429"/>
            <a:ext cx="6397336" cy="1569660"/>
          </a:xfrm>
          <a:prstGeom prst="rect">
            <a:avLst/>
          </a:prstGeom>
          <a:solidFill>
            <a:schemeClr val="accent3">
              <a:lumMod val="60000"/>
              <a:lumOff val="40000"/>
            </a:schemeClr>
          </a:solidFill>
          <a:effectLst>
            <a:softEdge rad="317500"/>
          </a:effectLst>
        </p:spPr>
        <p:txBody>
          <a:bodyPr wrap="square" rtlCol="0">
            <a:spAutoFit/>
          </a:bodyPr>
          <a:lstStyle/>
          <a:p>
            <a:pPr algn="ctr"/>
            <a:r>
              <a:rPr lang="fr-FR" sz="3200" dirty="0">
                <a:ln w="0"/>
                <a:solidFill>
                  <a:schemeClr val="tx2">
                    <a:lumMod val="50000"/>
                  </a:schemeClr>
                </a:solidFill>
                <a:effectLst>
                  <a:outerShdw blurRad="38100" dist="25400" dir="5400000" algn="ctr" rotWithShape="0">
                    <a:srgbClr val="6E747A">
                      <a:alpha val="43000"/>
                    </a:srgbClr>
                  </a:outerShdw>
                </a:effectLst>
              </a:rPr>
              <a:t>Découvrez la filière STI2D pour répondre aux futurs enjeux technologiques !</a:t>
            </a:r>
          </a:p>
        </p:txBody>
      </p:sp>
      <p:sp>
        <p:nvSpPr>
          <p:cNvPr id="7" name="ZoneTexte 6">
            <a:extLst>
              <a:ext uri="{FF2B5EF4-FFF2-40B4-BE49-F238E27FC236}">
                <a16:creationId xmlns:a16="http://schemas.microsoft.com/office/drawing/2014/main" id="{4B8D8094-BF4E-4410-8550-376DCF48538D}"/>
              </a:ext>
            </a:extLst>
          </p:cNvPr>
          <p:cNvSpPr txBox="1"/>
          <p:nvPr/>
        </p:nvSpPr>
        <p:spPr>
          <a:xfrm rot="20991301">
            <a:off x="159646" y="3228990"/>
            <a:ext cx="5341160" cy="830997"/>
          </a:xfrm>
          <a:prstGeom prst="rect">
            <a:avLst/>
          </a:prstGeom>
          <a:solidFill>
            <a:schemeClr val="accent3">
              <a:lumMod val="60000"/>
              <a:lumOff val="40000"/>
            </a:schemeClr>
          </a:solidFill>
          <a:effectLst>
            <a:softEdge rad="127000"/>
          </a:effectLst>
        </p:spPr>
        <p:txBody>
          <a:bodyPr wrap="square">
            <a:spAutoFit/>
          </a:bodyPr>
          <a:lstStyle/>
          <a:p>
            <a:r>
              <a:rPr lang="fr-FR" sz="2400" dirty="0">
                <a:solidFill>
                  <a:sysClr val="windowText" lastClr="000000"/>
                </a:solidFill>
              </a:rPr>
              <a:t>Vous pensez que le numérique n’a plus de secrets pour vous ? </a:t>
            </a:r>
          </a:p>
        </p:txBody>
      </p:sp>
      <p:sp>
        <p:nvSpPr>
          <p:cNvPr id="9" name="ZoneTexte 8">
            <a:extLst>
              <a:ext uri="{FF2B5EF4-FFF2-40B4-BE49-F238E27FC236}">
                <a16:creationId xmlns:a16="http://schemas.microsoft.com/office/drawing/2014/main" id="{E367551D-85CE-4664-890F-0A2B357697F5}"/>
              </a:ext>
            </a:extLst>
          </p:cNvPr>
          <p:cNvSpPr txBox="1"/>
          <p:nvPr/>
        </p:nvSpPr>
        <p:spPr>
          <a:xfrm>
            <a:off x="3048000" y="3954066"/>
            <a:ext cx="6096000" cy="830997"/>
          </a:xfrm>
          <a:prstGeom prst="rect">
            <a:avLst/>
          </a:prstGeom>
          <a:solidFill>
            <a:schemeClr val="accent3">
              <a:lumMod val="60000"/>
              <a:lumOff val="40000"/>
            </a:schemeClr>
          </a:solidFill>
          <a:effectLst>
            <a:softEdge rad="127000"/>
          </a:effectLst>
        </p:spPr>
        <p:txBody>
          <a:bodyPr wrap="square">
            <a:spAutoFit/>
          </a:bodyPr>
          <a:lstStyle>
            <a:defPPr>
              <a:defRPr lang="en-US"/>
            </a:defPPr>
            <a:lvl1pPr>
              <a:defRPr sz="2400">
                <a:solidFill>
                  <a:sysClr val="windowText" lastClr="000000"/>
                </a:solidFill>
              </a:defRPr>
            </a:lvl1pPr>
          </a:lstStyle>
          <a:p>
            <a:r>
              <a:rPr lang="fr-FR" dirty="0"/>
              <a:t>Vous rêvez de devenir l’ingénieur qui trouvera de nouvelles solutions énergétiques ? </a:t>
            </a:r>
          </a:p>
        </p:txBody>
      </p:sp>
      <p:sp>
        <p:nvSpPr>
          <p:cNvPr id="11" name="ZoneTexte 10">
            <a:extLst>
              <a:ext uri="{FF2B5EF4-FFF2-40B4-BE49-F238E27FC236}">
                <a16:creationId xmlns:a16="http://schemas.microsoft.com/office/drawing/2014/main" id="{DDEE3E1B-695A-4B61-B5B9-97B1850FEB9E}"/>
              </a:ext>
            </a:extLst>
          </p:cNvPr>
          <p:cNvSpPr txBox="1"/>
          <p:nvPr/>
        </p:nvSpPr>
        <p:spPr>
          <a:xfrm rot="797720">
            <a:off x="6246668" y="3434115"/>
            <a:ext cx="6096000" cy="461665"/>
          </a:xfrm>
          <a:prstGeom prst="rect">
            <a:avLst/>
          </a:prstGeom>
          <a:solidFill>
            <a:schemeClr val="accent3">
              <a:lumMod val="60000"/>
              <a:lumOff val="40000"/>
            </a:schemeClr>
          </a:solidFill>
          <a:effectLst>
            <a:softEdge rad="127000"/>
          </a:effectLst>
        </p:spPr>
        <p:txBody>
          <a:bodyPr wrap="square">
            <a:spAutoFit/>
          </a:bodyPr>
          <a:lstStyle>
            <a:defPPr>
              <a:defRPr lang="en-US"/>
            </a:defPPr>
            <a:lvl1pPr>
              <a:defRPr sz="2400">
                <a:solidFill>
                  <a:sysClr val="windowText" lastClr="000000"/>
                </a:solidFill>
              </a:defRPr>
            </a:lvl1pPr>
          </a:lstStyle>
          <a:p>
            <a:r>
              <a:rPr lang="fr-FR" dirty="0"/>
              <a:t>Vous souhaitez inventer la voiture de demain ? </a:t>
            </a:r>
          </a:p>
        </p:txBody>
      </p:sp>
      <p:sp>
        <p:nvSpPr>
          <p:cNvPr id="14" name="Sous-titre 2">
            <a:extLst>
              <a:ext uri="{FF2B5EF4-FFF2-40B4-BE49-F238E27FC236}">
                <a16:creationId xmlns:a16="http://schemas.microsoft.com/office/drawing/2014/main" id="{5D5B136D-8CE7-4B15-8B9B-4BFC6E705C14}"/>
              </a:ext>
            </a:extLst>
          </p:cNvPr>
          <p:cNvSpPr txBox="1">
            <a:spLocks/>
          </p:cNvSpPr>
          <p:nvPr/>
        </p:nvSpPr>
        <p:spPr>
          <a:xfrm>
            <a:off x="3430683" y="1117803"/>
            <a:ext cx="5659134" cy="943764"/>
          </a:xfrm>
          <a:prstGeom prst="rect">
            <a:avLst/>
          </a:prstGeom>
          <a:solidFill>
            <a:schemeClr val="accent2">
              <a:lumMod val="60000"/>
              <a:lumOff val="40000"/>
            </a:schemeClr>
          </a:solidFill>
          <a:ln w="38100">
            <a:solidFill>
              <a:schemeClr val="accent6">
                <a:lumMod val="50000"/>
              </a:schemeClr>
            </a:solidFill>
          </a:ln>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fr-FR" sz="3600" dirty="0">
                <a:solidFill>
                  <a:srgbClr val="002060"/>
                </a:solidFill>
              </a:rPr>
              <a:t>STI2D</a:t>
            </a:r>
          </a:p>
        </p:txBody>
      </p:sp>
    </p:spTree>
    <p:extLst>
      <p:ext uri="{BB962C8B-B14F-4D97-AF65-F5344CB8AC3E}">
        <p14:creationId xmlns:p14="http://schemas.microsoft.com/office/powerpoint/2010/main" val="79608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B65AD6-AB42-4883-8887-E84AA8517E55}"/>
              </a:ext>
            </a:extLst>
          </p:cNvPr>
          <p:cNvSpPr>
            <a:spLocks noGrp="1"/>
          </p:cNvSpPr>
          <p:nvPr>
            <p:ph type="title"/>
          </p:nvPr>
        </p:nvSpPr>
        <p:spPr>
          <a:xfrm>
            <a:off x="2231136" y="197776"/>
            <a:ext cx="7729728" cy="647798"/>
          </a:xfrm>
        </p:spPr>
        <p:txBody>
          <a:bodyPr>
            <a:normAutofit fontScale="90000"/>
          </a:bodyPr>
          <a:lstStyle/>
          <a:p>
            <a:r>
              <a:rPr lang="fr-FR"/>
              <a:t>Après le bac ?</a:t>
            </a:r>
            <a:endParaRPr lang="fr-FR" dirty="0"/>
          </a:p>
        </p:txBody>
      </p:sp>
      <p:pic>
        <p:nvPicPr>
          <p:cNvPr id="8" name="Image 7">
            <a:extLst>
              <a:ext uri="{FF2B5EF4-FFF2-40B4-BE49-F238E27FC236}">
                <a16:creationId xmlns:a16="http://schemas.microsoft.com/office/drawing/2014/main" id="{89E82E27-2148-43D1-873A-A9CC0C53D183}"/>
              </a:ext>
            </a:extLst>
          </p:cNvPr>
          <p:cNvPicPr>
            <a:picLocks noChangeAspect="1"/>
          </p:cNvPicPr>
          <p:nvPr/>
        </p:nvPicPr>
        <p:blipFill rotWithShape="1">
          <a:blip r:embed="rId3"/>
          <a:srcRect l="39763" t="23400" r="33463" b="19200"/>
          <a:stretch/>
        </p:blipFill>
        <p:spPr>
          <a:xfrm>
            <a:off x="6577760" y="1250638"/>
            <a:ext cx="4248472" cy="5123157"/>
          </a:xfrm>
          <a:prstGeom prst="rect">
            <a:avLst/>
          </a:prstGeom>
          <a:ln>
            <a:noFill/>
          </a:ln>
          <a:effectLst>
            <a:outerShdw blurRad="190500" algn="tl" rotWithShape="0">
              <a:srgbClr val="000000">
                <a:alpha val="70000"/>
              </a:srgbClr>
            </a:outerShdw>
          </a:effectLst>
        </p:spPr>
      </p:pic>
      <p:pic>
        <p:nvPicPr>
          <p:cNvPr id="9" name="Image 8">
            <a:extLst>
              <a:ext uri="{FF2B5EF4-FFF2-40B4-BE49-F238E27FC236}">
                <a16:creationId xmlns:a16="http://schemas.microsoft.com/office/drawing/2014/main" id="{2A266785-471C-4DB6-9230-FAE2E2305D32}"/>
              </a:ext>
            </a:extLst>
          </p:cNvPr>
          <p:cNvPicPr>
            <a:picLocks noChangeAspect="1"/>
          </p:cNvPicPr>
          <p:nvPr/>
        </p:nvPicPr>
        <p:blipFill rotWithShape="1">
          <a:blip r:embed="rId4"/>
          <a:srcRect l="40550" t="26200" r="26375" b="37400"/>
          <a:stretch/>
        </p:blipFill>
        <p:spPr>
          <a:xfrm>
            <a:off x="1365768" y="1039760"/>
            <a:ext cx="3960440" cy="24517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9">
            <a:extLst>
              <a:ext uri="{FF2B5EF4-FFF2-40B4-BE49-F238E27FC236}">
                <a16:creationId xmlns:a16="http://schemas.microsoft.com/office/drawing/2014/main" id="{62FC5D22-825B-4FEF-BEC0-63EE55B2EE2C}"/>
              </a:ext>
            </a:extLst>
          </p:cNvPr>
          <p:cNvPicPr>
            <a:picLocks noChangeAspect="1"/>
          </p:cNvPicPr>
          <p:nvPr/>
        </p:nvPicPr>
        <p:blipFill rotWithShape="1">
          <a:blip r:embed="rId5"/>
          <a:srcRect l="5900" t="17801" r="60237" b="34600"/>
          <a:stretch/>
        </p:blipFill>
        <p:spPr>
          <a:xfrm>
            <a:off x="1465006" y="3685647"/>
            <a:ext cx="3761964" cy="2974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B0BDE3CE-E192-4030-8EA6-366C6904912B}"/>
              </a:ext>
            </a:extLst>
          </p:cNvPr>
          <p:cNvSpPr/>
          <p:nvPr/>
        </p:nvSpPr>
        <p:spPr>
          <a:xfrm>
            <a:off x="6577760" y="4500081"/>
            <a:ext cx="3490914" cy="2465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C15E7CF2-3603-4F49-9ABB-BA286B5DAC39}"/>
              </a:ext>
            </a:extLst>
          </p:cNvPr>
          <p:cNvSpPr/>
          <p:nvPr/>
        </p:nvSpPr>
        <p:spPr>
          <a:xfrm>
            <a:off x="6577760" y="3951179"/>
            <a:ext cx="3490914" cy="2465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8907123E-7448-4DD5-AE40-C85088365144}"/>
              </a:ext>
            </a:extLst>
          </p:cNvPr>
          <p:cNvSpPr/>
          <p:nvPr/>
        </p:nvSpPr>
        <p:spPr>
          <a:xfrm>
            <a:off x="6577760" y="3167774"/>
            <a:ext cx="3490914" cy="2465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5BB12B9D-A0B6-4088-B9CE-FD94DF26FDD8}"/>
              </a:ext>
            </a:extLst>
          </p:cNvPr>
          <p:cNvSpPr/>
          <p:nvPr/>
        </p:nvSpPr>
        <p:spPr>
          <a:xfrm>
            <a:off x="6577760" y="2652782"/>
            <a:ext cx="4107364" cy="2465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1B4D64E-CEB9-4338-BE49-ED19B47ECAAD}"/>
              </a:ext>
            </a:extLst>
          </p:cNvPr>
          <p:cNvSpPr/>
          <p:nvPr/>
        </p:nvSpPr>
        <p:spPr>
          <a:xfrm>
            <a:off x="6577760" y="2103880"/>
            <a:ext cx="3490914" cy="2465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5DAA0F27-5CAE-4FE8-A4BC-80FFAB511831}"/>
              </a:ext>
            </a:extLst>
          </p:cNvPr>
          <p:cNvSpPr/>
          <p:nvPr/>
        </p:nvSpPr>
        <p:spPr>
          <a:xfrm>
            <a:off x="1465006" y="4834756"/>
            <a:ext cx="3600154" cy="2465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766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B65AD6-AB42-4883-8887-E84AA8517E55}"/>
              </a:ext>
            </a:extLst>
          </p:cNvPr>
          <p:cNvSpPr>
            <a:spLocks noGrp="1"/>
          </p:cNvSpPr>
          <p:nvPr>
            <p:ph type="title"/>
          </p:nvPr>
        </p:nvSpPr>
        <p:spPr>
          <a:xfrm>
            <a:off x="2231136" y="197776"/>
            <a:ext cx="7729728" cy="647798"/>
          </a:xfrm>
        </p:spPr>
        <p:txBody>
          <a:bodyPr>
            <a:normAutofit fontScale="90000"/>
          </a:bodyPr>
          <a:lstStyle/>
          <a:p>
            <a:r>
              <a:rPr lang="fr-FR"/>
              <a:t>Après le bac ?</a:t>
            </a:r>
            <a:endParaRPr lang="fr-FR" dirty="0"/>
          </a:p>
        </p:txBody>
      </p:sp>
      <p:pic>
        <p:nvPicPr>
          <p:cNvPr id="8" name="Image 7">
            <a:extLst>
              <a:ext uri="{FF2B5EF4-FFF2-40B4-BE49-F238E27FC236}">
                <a16:creationId xmlns:a16="http://schemas.microsoft.com/office/drawing/2014/main" id="{C041DB01-D558-4EF5-A290-B5118CCFB517}"/>
              </a:ext>
            </a:extLst>
          </p:cNvPr>
          <p:cNvPicPr>
            <a:picLocks noChangeAspect="1"/>
          </p:cNvPicPr>
          <p:nvPr/>
        </p:nvPicPr>
        <p:blipFill rotWithShape="1">
          <a:blip r:embed="rId3"/>
          <a:srcRect l="39763" t="14000" r="25588"/>
          <a:stretch/>
        </p:blipFill>
        <p:spPr>
          <a:xfrm>
            <a:off x="7430844" y="1101021"/>
            <a:ext cx="3981876" cy="5559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 8">
            <a:extLst>
              <a:ext uri="{FF2B5EF4-FFF2-40B4-BE49-F238E27FC236}">
                <a16:creationId xmlns:a16="http://schemas.microsoft.com/office/drawing/2014/main" id="{856D3A2E-94DB-4CCE-9E1B-17BE3A764A94}"/>
              </a:ext>
            </a:extLst>
          </p:cNvPr>
          <p:cNvPicPr>
            <a:picLocks noChangeAspect="1"/>
          </p:cNvPicPr>
          <p:nvPr/>
        </p:nvPicPr>
        <p:blipFill rotWithShape="1">
          <a:blip r:embed="rId4"/>
          <a:srcRect l="5113" t="17801" r="60237" b="27600"/>
          <a:stretch/>
        </p:blipFill>
        <p:spPr>
          <a:xfrm>
            <a:off x="1279923" y="1101021"/>
            <a:ext cx="3583192" cy="31760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9">
            <a:extLst>
              <a:ext uri="{FF2B5EF4-FFF2-40B4-BE49-F238E27FC236}">
                <a16:creationId xmlns:a16="http://schemas.microsoft.com/office/drawing/2014/main" id="{C645795B-2554-440D-9986-6D1D74A1A6BB}"/>
              </a:ext>
            </a:extLst>
          </p:cNvPr>
          <p:cNvPicPr>
            <a:picLocks noChangeAspect="1"/>
          </p:cNvPicPr>
          <p:nvPr/>
        </p:nvPicPr>
        <p:blipFill rotWithShape="1">
          <a:blip r:embed="rId4"/>
          <a:srcRect l="40550" t="57000" r="26375" b="3800"/>
          <a:stretch/>
        </p:blipFill>
        <p:spPr>
          <a:xfrm>
            <a:off x="1457770" y="4508558"/>
            <a:ext cx="3227498" cy="2151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3432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iel, herbe, extérieur, objet d’extérieur&#10;&#10;Description générée automatiquement">
            <a:extLst>
              <a:ext uri="{FF2B5EF4-FFF2-40B4-BE49-F238E27FC236}">
                <a16:creationId xmlns:a16="http://schemas.microsoft.com/office/drawing/2014/main" id="{CA7E7878-EE1D-4781-83F0-E177B00F3C36}"/>
              </a:ext>
            </a:extLst>
          </p:cNvPr>
          <p:cNvPicPr>
            <a:picLocks noChangeAspect="1"/>
          </p:cNvPicPr>
          <p:nvPr/>
        </p:nvPicPr>
        <p:blipFill>
          <a:blip r:embed="rId3"/>
          <a:stretch>
            <a:fillRect/>
          </a:stretch>
        </p:blipFill>
        <p:spPr>
          <a:xfrm>
            <a:off x="-155864" y="0"/>
            <a:ext cx="13137573" cy="8696800"/>
          </a:xfrm>
          <a:prstGeom prst="rect">
            <a:avLst/>
          </a:prstGeom>
        </p:spPr>
      </p:pic>
      <p:sp>
        <p:nvSpPr>
          <p:cNvPr id="2" name="Titre 1">
            <a:extLst>
              <a:ext uri="{FF2B5EF4-FFF2-40B4-BE49-F238E27FC236}">
                <a16:creationId xmlns:a16="http://schemas.microsoft.com/office/drawing/2014/main" id="{B44A21F6-6FFB-4B3F-A692-FCF4E139DD26}"/>
              </a:ext>
            </a:extLst>
          </p:cNvPr>
          <p:cNvSpPr>
            <a:spLocks noGrp="1"/>
          </p:cNvSpPr>
          <p:nvPr>
            <p:ph type="title"/>
          </p:nvPr>
        </p:nvSpPr>
        <p:spPr>
          <a:xfrm>
            <a:off x="2231136" y="138740"/>
            <a:ext cx="7729728" cy="827615"/>
          </a:xfrm>
        </p:spPr>
        <p:txBody>
          <a:bodyPr>
            <a:normAutofit fontScale="90000"/>
          </a:bodyPr>
          <a:lstStyle/>
          <a:p>
            <a:r>
              <a:rPr lang="fr-FR" sz="4000" dirty="0"/>
              <a:t>Présentation générale</a:t>
            </a:r>
          </a:p>
        </p:txBody>
      </p:sp>
      <p:sp>
        <p:nvSpPr>
          <p:cNvPr id="14" name="Sous-titre 2">
            <a:extLst>
              <a:ext uri="{FF2B5EF4-FFF2-40B4-BE49-F238E27FC236}">
                <a16:creationId xmlns:a16="http://schemas.microsoft.com/office/drawing/2014/main" id="{5D5B136D-8CE7-4B15-8B9B-4BFC6E705C14}"/>
              </a:ext>
            </a:extLst>
          </p:cNvPr>
          <p:cNvSpPr txBox="1">
            <a:spLocks/>
          </p:cNvSpPr>
          <p:nvPr/>
        </p:nvSpPr>
        <p:spPr>
          <a:xfrm>
            <a:off x="3430683" y="1117803"/>
            <a:ext cx="5659134" cy="943764"/>
          </a:xfrm>
          <a:prstGeom prst="rect">
            <a:avLst/>
          </a:prstGeom>
          <a:solidFill>
            <a:schemeClr val="accent2">
              <a:lumMod val="60000"/>
              <a:lumOff val="40000"/>
            </a:schemeClr>
          </a:solidFill>
          <a:ln w="38100">
            <a:solidFill>
              <a:schemeClr val="accent6">
                <a:lumMod val="50000"/>
              </a:schemeClr>
            </a:solidFill>
          </a:ln>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fr-FR" sz="3600" dirty="0">
                <a:solidFill>
                  <a:srgbClr val="002060"/>
                </a:solidFill>
              </a:rPr>
              <a:t>STI2D</a:t>
            </a:r>
          </a:p>
        </p:txBody>
      </p:sp>
      <p:sp>
        <p:nvSpPr>
          <p:cNvPr id="10" name="ZoneTexte 9">
            <a:extLst>
              <a:ext uri="{FF2B5EF4-FFF2-40B4-BE49-F238E27FC236}">
                <a16:creationId xmlns:a16="http://schemas.microsoft.com/office/drawing/2014/main" id="{B14A2FA2-CE92-4A6C-AE34-DF906427D1C5}"/>
              </a:ext>
            </a:extLst>
          </p:cNvPr>
          <p:cNvSpPr txBox="1"/>
          <p:nvPr/>
        </p:nvSpPr>
        <p:spPr>
          <a:xfrm>
            <a:off x="405895" y="2356308"/>
            <a:ext cx="11380210" cy="4154984"/>
          </a:xfrm>
          <a:prstGeom prst="rect">
            <a:avLst/>
          </a:prstGeom>
          <a:solidFill>
            <a:schemeClr val="accent3">
              <a:lumMod val="60000"/>
              <a:lumOff val="40000"/>
            </a:schemeClr>
          </a:solidFill>
          <a:effectLst>
            <a:softEdge rad="127000"/>
          </a:effectLst>
        </p:spPr>
        <p:txBody>
          <a:bodyPr wrap="square">
            <a:spAutoFit/>
          </a:bodyPr>
          <a:lstStyle>
            <a:defPPr>
              <a:defRPr lang="en-US"/>
            </a:defPPr>
            <a:lvl1pPr>
              <a:defRPr sz="2400">
                <a:solidFill>
                  <a:sysClr val="windowText" lastClr="000000"/>
                </a:solidFill>
              </a:defRPr>
            </a:lvl1pPr>
          </a:lstStyle>
          <a:p>
            <a:r>
              <a:rPr lang="fr-FR" dirty="0"/>
              <a:t>La série «sciences et technologies de l’industrie et du développement durable» est une des séries du lycée qui prépare au baccalauréat technologique. </a:t>
            </a:r>
          </a:p>
          <a:p>
            <a:endParaRPr lang="fr-FR" dirty="0"/>
          </a:p>
          <a:p>
            <a:r>
              <a:rPr lang="fr-FR" dirty="0"/>
              <a:t>C’est une formation technologique, industrielle et polyvalente. </a:t>
            </a:r>
          </a:p>
          <a:p>
            <a:endParaRPr lang="fr-FR" dirty="0"/>
          </a:p>
          <a:p>
            <a:r>
              <a:rPr lang="fr-FR" dirty="0"/>
              <a:t>Elle intègre les problématiques du développement durable à travers les enseignements concrets qu’elle propose : </a:t>
            </a:r>
          </a:p>
          <a:p>
            <a:pPr marL="800100" lvl="1" indent="-342900">
              <a:buFont typeface="Arial" panose="020B0604020202020204" pitchFamily="34" charset="0"/>
              <a:buChar char="•"/>
            </a:pPr>
            <a:r>
              <a:rPr lang="fr-FR" sz="2400" dirty="0"/>
              <a:t>démarche d’investigation, </a:t>
            </a:r>
          </a:p>
          <a:p>
            <a:pPr marL="800100" lvl="1" indent="-342900">
              <a:buFont typeface="Arial" panose="020B0604020202020204" pitchFamily="34" charset="0"/>
              <a:buChar char="•"/>
            </a:pPr>
            <a:r>
              <a:rPr lang="fr-FR" sz="2400" dirty="0"/>
              <a:t>étude de cas, </a:t>
            </a:r>
          </a:p>
          <a:p>
            <a:pPr marL="800100" lvl="1" indent="-342900">
              <a:buFont typeface="Arial" panose="020B0604020202020204" pitchFamily="34" charset="0"/>
              <a:buChar char="•"/>
            </a:pPr>
            <a:r>
              <a:rPr lang="fr-FR" sz="2400" dirty="0"/>
              <a:t>activités pratiques,</a:t>
            </a:r>
          </a:p>
          <a:p>
            <a:pPr marL="800100" lvl="1" indent="-342900">
              <a:buFont typeface="Arial" panose="020B0604020202020204" pitchFamily="34" charset="0"/>
              <a:buChar char="•"/>
            </a:pPr>
            <a:r>
              <a:rPr lang="fr-FR" sz="2400" dirty="0"/>
              <a:t>conduite de projet</a:t>
            </a:r>
            <a:endParaRPr lang="fr-FR" dirty="0"/>
          </a:p>
        </p:txBody>
      </p:sp>
    </p:spTree>
    <p:extLst>
      <p:ext uri="{BB962C8B-B14F-4D97-AF65-F5344CB8AC3E}">
        <p14:creationId xmlns:p14="http://schemas.microsoft.com/office/powerpoint/2010/main" val="178732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500"/>
                                        <p:tgtEl>
                                          <p:spTgt spid="10">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animEffect transition="in" filter="fade">
                                      <p:cBhvr>
                                        <p:cTn id="15" dur="500"/>
                                        <p:tgtEl>
                                          <p:spTgt spid="10">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xEl>
                                              <p:pRg st="6" end="6"/>
                                            </p:txEl>
                                          </p:spTgt>
                                        </p:tgtEl>
                                        <p:attrNameLst>
                                          <p:attrName>style.visibility</p:attrName>
                                        </p:attrNameLst>
                                      </p:cBhvr>
                                      <p:to>
                                        <p:strVal val="visible"/>
                                      </p:to>
                                    </p:set>
                                    <p:animEffect transition="in" filter="fade">
                                      <p:cBhvr>
                                        <p:cTn id="18" dur="500"/>
                                        <p:tgtEl>
                                          <p:spTgt spid="10">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animEffect transition="in" filter="fade">
                                      <p:cBhvr>
                                        <p:cTn id="21" dur="500"/>
                                        <p:tgtEl>
                                          <p:spTgt spid="10">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xEl>
                                              <p:pRg st="8" end="8"/>
                                            </p:txEl>
                                          </p:spTgt>
                                        </p:tgtEl>
                                        <p:attrNameLst>
                                          <p:attrName>style.visibility</p:attrName>
                                        </p:attrNameLst>
                                      </p:cBhvr>
                                      <p:to>
                                        <p:strVal val="visible"/>
                                      </p:to>
                                    </p:set>
                                    <p:animEffect transition="in" filter="fade">
                                      <p:cBhvr>
                                        <p:cTn id="24"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0554EB-D134-4C42-85E5-9D979F96AE66}"/>
              </a:ext>
            </a:extLst>
          </p:cNvPr>
          <p:cNvSpPr>
            <a:spLocks noGrp="1"/>
          </p:cNvSpPr>
          <p:nvPr>
            <p:ph type="title"/>
          </p:nvPr>
        </p:nvSpPr>
        <p:spPr>
          <a:xfrm>
            <a:off x="2231136" y="211394"/>
            <a:ext cx="7729728" cy="604683"/>
          </a:xfrm>
        </p:spPr>
        <p:txBody>
          <a:bodyPr>
            <a:normAutofit fontScale="90000"/>
          </a:bodyPr>
          <a:lstStyle/>
          <a:p>
            <a:r>
              <a:rPr lang="fr-FR" dirty="0"/>
              <a:t>Année de Première</a:t>
            </a:r>
          </a:p>
        </p:txBody>
      </p:sp>
      <p:sp>
        <p:nvSpPr>
          <p:cNvPr id="26" name="Forme libre : forme 25">
            <a:extLst>
              <a:ext uri="{FF2B5EF4-FFF2-40B4-BE49-F238E27FC236}">
                <a16:creationId xmlns:a16="http://schemas.microsoft.com/office/drawing/2014/main" id="{CC4F2218-B485-4269-A02A-8E8F69B42B72}"/>
              </a:ext>
            </a:extLst>
          </p:cNvPr>
          <p:cNvSpPr/>
          <p:nvPr/>
        </p:nvSpPr>
        <p:spPr>
          <a:xfrm>
            <a:off x="4743688" y="2062484"/>
            <a:ext cx="2242287" cy="683897"/>
          </a:xfrm>
          <a:custGeom>
            <a:avLst/>
            <a:gdLst>
              <a:gd name="connsiteX0" fmla="*/ 0 w 2242287"/>
              <a:gd name="connsiteY0" fmla="*/ 0 h 683897"/>
              <a:gd name="connsiteX1" fmla="*/ 2242287 w 2242287"/>
              <a:gd name="connsiteY1" fmla="*/ 0 h 683897"/>
              <a:gd name="connsiteX2" fmla="*/ 2242287 w 2242287"/>
              <a:gd name="connsiteY2" fmla="*/ 683897 h 683897"/>
              <a:gd name="connsiteX3" fmla="*/ 0 w 2242287"/>
              <a:gd name="connsiteY3" fmla="*/ 683897 h 683897"/>
              <a:gd name="connsiteX4" fmla="*/ 0 w 2242287"/>
              <a:gd name="connsiteY4" fmla="*/ 0 h 683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2287" h="683897">
                <a:moveTo>
                  <a:pt x="0" y="0"/>
                </a:moveTo>
                <a:lnTo>
                  <a:pt x="2242287" y="0"/>
                </a:lnTo>
                <a:lnTo>
                  <a:pt x="2242287" y="683897"/>
                </a:lnTo>
                <a:lnTo>
                  <a:pt x="0" y="683897"/>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t>Mathématiques, Physique-Chimie</a:t>
            </a:r>
          </a:p>
        </p:txBody>
      </p:sp>
      <p:sp>
        <p:nvSpPr>
          <p:cNvPr id="27" name="Forme libre : forme 26">
            <a:extLst>
              <a:ext uri="{FF2B5EF4-FFF2-40B4-BE49-F238E27FC236}">
                <a16:creationId xmlns:a16="http://schemas.microsoft.com/office/drawing/2014/main" id="{1EFC5D33-5728-4FA0-AC83-C18AFBBFB7F9}"/>
              </a:ext>
            </a:extLst>
          </p:cNvPr>
          <p:cNvSpPr/>
          <p:nvPr/>
        </p:nvSpPr>
        <p:spPr>
          <a:xfrm>
            <a:off x="7200533" y="1992413"/>
            <a:ext cx="2242287" cy="824040"/>
          </a:xfrm>
          <a:custGeom>
            <a:avLst/>
            <a:gdLst>
              <a:gd name="connsiteX0" fmla="*/ 0 w 2242287"/>
              <a:gd name="connsiteY0" fmla="*/ 0 h 683897"/>
              <a:gd name="connsiteX1" fmla="*/ 2242287 w 2242287"/>
              <a:gd name="connsiteY1" fmla="*/ 0 h 683897"/>
              <a:gd name="connsiteX2" fmla="*/ 2242287 w 2242287"/>
              <a:gd name="connsiteY2" fmla="*/ 683897 h 683897"/>
              <a:gd name="connsiteX3" fmla="*/ 0 w 2242287"/>
              <a:gd name="connsiteY3" fmla="*/ 683897 h 683897"/>
              <a:gd name="connsiteX4" fmla="*/ 0 w 2242287"/>
              <a:gd name="connsiteY4" fmla="*/ 0 h 683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2287" h="683897">
                <a:moveTo>
                  <a:pt x="0" y="0"/>
                </a:moveTo>
                <a:lnTo>
                  <a:pt x="2242287" y="0"/>
                </a:lnTo>
                <a:lnTo>
                  <a:pt x="2242287" y="683897"/>
                </a:lnTo>
                <a:lnTo>
                  <a:pt x="0" y="683897"/>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t>Ingénierie et Développement Durable (I2D)</a:t>
            </a:r>
          </a:p>
        </p:txBody>
      </p:sp>
      <p:graphicFrame>
        <p:nvGraphicFramePr>
          <p:cNvPr id="6" name="Diagramme 5">
            <a:extLst>
              <a:ext uri="{FF2B5EF4-FFF2-40B4-BE49-F238E27FC236}">
                <a16:creationId xmlns:a16="http://schemas.microsoft.com/office/drawing/2014/main" id="{7777AA0E-E996-497E-84F9-92CB190DB936}"/>
              </a:ext>
            </a:extLst>
          </p:cNvPr>
          <p:cNvGraphicFramePr/>
          <p:nvPr>
            <p:extLst>
              <p:ext uri="{D42A27DB-BD31-4B8C-83A1-F6EECF244321}">
                <p14:modId xmlns:p14="http://schemas.microsoft.com/office/powerpoint/2010/main" val="3816826976"/>
              </p:ext>
            </p:extLst>
          </p:nvPr>
        </p:nvGraphicFramePr>
        <p:xfrm>
          <a:off x="135227" y="1117524"/>
          <a:ext cx="3962400" cy="5787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3" name="Diagramme 32">
            <a:extLst>
              <a:ext uri="{FF2B5EF4-FFF2-40B4-BE49-F238E27FC236}">
                <a16:creationId xmlns:a16="http://schemas.microsoft.com/office/drawing/2014/main" id="{D391A248-AE69-4F6B-8387-CF9523B1F07E}"/>
              </a:ext>
            </a:extLst>
          </p:cNvPr>
          <p:cNvGraphicFramePr/>
          <p:nvPr>
            <p:extLst>
              <p:ext uri="{D42A27DB-BD31-4B8C-83A1-F6EECF244321}">
                <p14:modId xmlns:p14="http://schemas.microsoft.com/office/powerpoint/2010/main" val="1567448073"/>
              </p:ext>
            </p:extLst>
          </p:nvPr>
        </p:nvGraphicFramePr>
        <p:xfrm>
          <a:off x="2858468" y="3651932"/>
          <a:ext cx="7485067" cy="24503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5" name="ZoneTexte 34">
            <a:extLst>
              <a:ext uri="{FF2B5EF4-FFF2-40B4-BE49-F238E27FC236}">
                <a16:creationId xmlns:a16="http://schemas.microsoft.com/office/drawing/2014/main" id="{AC872FE7-439B-430C-92B8-1E5414A5E51E}"/>
              </a:ext>
            </a:extLst>
          </p:cNvPr>
          <p:cNvSpPr txBox="1"/>
          <p:nvPr/>
        </p:nvSpPr>
        <p:spPr>
          <a:xfrm>
            <a:off x="3648067" y="2247613"/>
            <a:ext cx="649229" cy="476071"/>
          </a:xfrm>
          <a:prstGeom prst="ellipse">
            <a:avLst/>
          </a:prstGeom>
          <a:solidFill>
            <a:schemeClr val="bg2"/>
          </a:solidFill>
          <a:ln w="19050">
            <a:solidFill>
              <a:srgbClr val="0070C0"/>
            </a:solidFill>
          </a:ln>
        </p:spPr>
        <p:txBody>
          <a:bodyPr wrap="square" rtlCol="0">
            <a:spAutoFit/>
          </a:bodyPr>
          <a:lstStyle/>
          <a:p>
            <a:pPr algn="ctr"/>
            <a:r>
              <a:rPr lang="fr-FR" sz="1600" b="1" dirty="0"/>
              <a:t>3h</a:t>
            </a:r>
          </a:p>
        </p:txBody>
      </p:sp>
      <p:sp>
        <p:nvSpPr>
          <p:cNvPr id="37" name="ZoneTexte 36">
            <a:extLst>
              <a:ext uri="{FF2B5EF4-FFF2-40B4-BE49-F238E27FC236}">
                <a16:creationId xmlns:a16="http://schemas.microsoft.com/office/drawing/2014/main" id="{15D26396-E1F8-4F7C-AD0C-17B7F6FEF1B7}"/>
              </a:ext>
            </a:extLst>
          </p:cNvPr>
          <p:cNvSpPr txBox="1"/>
          <p:nvPr/>
        </p:nvSpPr>
        <p:spPr>
          <a:xfrm>
            <a:off x="3505349" y="2937378"/>
            <a:ext cx="934664" cy="476071"/>
          </a:xfrm>
          <a:prstGeom prst="ellipse">
            <a:avLst/>
          </a:prstGeom>
          <a:solidFill>
            <a:schemeClr val="bg2"/>
          </a:solidFill>
          <a:ln w="19050">
            <a:solidFill>
              <a:srgbClr val="0070C0"/>
            </a:solidFill>
          </a:ln>
        </p:spPr>
        <p:txBody>
          <a:bodyPr wrap="square" rtlCol="0">
            <a:spAutoFit/>
          </a:bodyPr>
          <a:lstStyle/>
          <a:p>
            <a:pPr algn="ctr"/>
            <a:r>
              <a:rPr lang="fr-FR" sz="1600" b="1" dirty="0"/>
              <a:t>1h30</a:t>
            </a:r>
          </a:p>
        </p:txBody>
      </p:sp>
      <p:sp>
        <p:nvSpPr>
          <p:cNvPr id="38" name="ZoneTexte 37">
            <a:extLst>
              <a:ext uri="{FF2B5EF4-FFF2-40B4-BE49-F238E27FC236}">
                <a16:creationId xmlns:a16="http://schemas.microsoft.com/office/drawing/2014/main" id="{029C656C-684A-4B38-914D-0A25079F47E7}"/>
              </a:ext>
            </a:extLst>
          </p:cNvPr>
          <p:cNvSpPr txBox="1"/>
          <p:nvPr/>
        </p:nvSpPr>
        <p:spPr>
          <a:xfrm>
            <a:off x="3502854" y="3628472"/>
            <a:ext cx="934663" cy="476071"/>
          </a:xfrm>
          <a:prstGeom prst="ellipse">
            <a:avLst/>
          </a:prstGeom>
          <a:solidFill>
            <a:schemeClr val="bg2"/>
          </a:solidFill>
          <a:ln w="19050">
            <a:solidFill>
              <a:srgbClr val="0070C0"/>
            </a:solidFill>
          </a:ln>
        </p:spPr>
        <p:txBody>
          <a:bodyPr wrap="square" rtlCol="0">
            <a:spAutoFit/>
          </a:bodyPr>
          <a:lstStyle/>
          <a:p>
            <a:pPr algn="ctr"/>
            <a:r>
              <a:rPr lang="fr-FR" sz="1600" b="1" dirty="0"/>
              <a:t>0h30</a:t>
            </a:r>
          </a:p>
        </p:txBody>
      </p:sp>
      <p:sp>
        <p:nvSpPr>
          <p:cNvPr id="40" name="ZoneTexte 39">
            <a:extLst>
              <a:ext uri="{FF2B5EF4-FFF2-40B4-BE49-F238E27FC236}">
                <a16:creationId xmlns:a16="http://schemas.microsoft.com/office/drawing/2014/main" id="{1F2D9D39-A696-4122-88FB-8B2DED674D25}"/>
              </a:ext>
            </a:extLst>
          </p:cNvPr>
          <p:cNvSpPr txBox="1"/>
          <p:nvPr/>
        </p:nvSpPr>
        <p:spPr>
          <a:xfrm>
            <a:off x="3648067" y="4966929"/>
            <a:ext cx="649229" cy="476071"/>
          </a:xfrm>
          <a:prstGeom prst="ellipse">
            <a:avLst/>
          </a:prstGeom>
          <a:solidFill>
            <a:schemeClr val="bg2"/>
          </a:solidFill>
          <a:ln w="19050">
            <a:solidFill>
              <a:srgbClr val="0070C0"/>
            </a:solidFill>
          </a:ln>
        </p:spPr>
        <p:txBody>
          <a:bodyPr wrap="square" rtlCol="0">
            <a:spAutoFit/>
          </a:bodyPr>
          <a:lstStyle/>
          <a:p>
            <a:pPr algn="ctr"/>
            <a:r>
              <a:rPr lang="fr-FR" sz="1600" b="1" dirty="0"/>
              <a:t>3h</a:t>
            </a:r>
          </a:p>
        </p:txBody>
      </p:sp>
      <p:sp>
        <p:nvSpPr>
          <p:cNvPr id="41" name="ZoneTexte 40">
            <a:extLst>
              <a:ext uri="{FF2B5EF4-FFF2-40B4-BE49-F238E27FC236}">
                <a16:creationId xmlns:a16="http://schemas.microsoft.com/office/drawing/2014/main" id="{6332C497-7799-45D4-9ADE-5F5D7D7C1154}"/>
              </a:ext>
            </a:extLst>
          </p:cNvPr>
          <p:cNvSpPr txBox="1"/>
          <p:nvPr/>
        </p:nvSpPr>
        <p:spPr>
          <a:xfrm>
            <a:off x="3648067" y="5658023"/>
            <a:ext cx="649229" cy="476071"/>
          </a:xfrm>
          <a:prstGeom prst="ellipse">
            <a:avLst/>
          </a:prstGeom>
          <a:solidFill>
            <a:schemeClr val="bg2"/>
          </a:solidFill>
          <a:ln w="19050">
            <a:solidFill>
              <a:srgbClr val="0070C0"/>
            </a:solidFill>
          </a:ln>
        </p:spPr>
        <p:txBody>
          <a:bodyPr wrap="square" rtlCol="0">
            <a:spAutoFit/>
          </a:bodyPr>
          <a:lstStyle/>
          <a:p>
            <a:pPr algn="ctr"/>
            <a:r>
              <a:rPr lang="fr-FR" sz="1600" b="1" dirty="0"/>
              <a:t>2h</a:t>
            </a:r>
          </a:p>
        </p:txBody>
      </p:sp>
      <p:sp>
        <p:nvSpPr>
          <p:cNvPr id="42" name="ZoneTexte 41">
            <a:extLst>
              <a:ext uri="{FF2B5EF4-FFF2-40B4-BE49-F238E27FC236}">
                <a16:creationId xmlns:a16="http://schemas.microsoft.com/office/drawing/2014/main" id="{4A99A0C3-93C4-4354-B885-596647D34714}"/>
              </a:ext>
            </a:extLst>
          </p:cNvPr>
          <p:cNvSpPr txBox="1"/>
          <p:nvPr/>
        </p:nvSpPr>
        <p:spPr>
          <a:xfrm>
            <a:off x="6015932" y="2520852"/>
            <a:ext cx="1316462" cy="476071"/>
          </a:xfrm>
          <a:prstGeom prst="ellipse">
            <a:avLst/>
          </a:prstGeom>
          <a:solidFill>
            <a:schemeClr val="bg2"/>
          </a:solidFill>
          <a:ln w="19050">
            <a:solidFill>
              <a:srgbClr val="0070C0"/>
            </a:solidFill>
          </a:ln>
        </p:spPr>
        <p:txBody>
          <a:bodyPr wrap="square" rtlCol="0">
            <a:spAutoFit/>
          </a:bodyPr>
          <a:lstStyle/>
          <a:p>
            <a:pPr algn="ctr"/>
            <a:r>
              <a:rPr lang="fr-FR" sz="1600" b="1" dirty="0"/>
              <a:t>2h + 4h</a:t>
            </a:r>
          </a:p>
        </p:txBody>
      </p:sp>
      <p:sp>
        <p:nvSpPr>
          <p:cNvPr id="45" name="ZoneTexte 44">
            <a:extLst>
              <a:ext uri="{FF2B5EF4-FFF2-40B4-BE49-F238E27FC236}">
                <a16:creationId xmlns:a16="http://schemas.microsoft.com/office/drawing/2014/main" id="{1D71B459-7A82-4DBB-9A94-93C2A75E843A}"/>
              </a:ext>
            </a:extLst>
          </p:cNvPr>
          <p:cNvSpPr txBox="1"/>
          <p:nvPr/>
        </p:nvSpPr>
        <p:spPr>
          <a:xfrm>
            <a:off x="5395185" y="4849251"/>
            <a:ext cx="649229" cy="476071"/>
          </a:xfrm>
          <a:prstGeom prst="ellipse">
            <a:avLst/>
          </a:prstGeom>
          <a:solidFill>
            <a:schemeClr val="bg2"/>
          </a:solidFill>
          <a:ln w="19050">
            <a:solidFill>
              <a:srgbClr val="0070C0"/>
            </a:solidFill>
          </a:ln>
        </p:spPr>
        <p:txBody>
          <a:bodyPr wrap="square" rtlCol="0">
            <a:spAutoFit/>
          </a:bodyPr>
          <a:lstStyle/>
          <a:p>
            <a:pPr algn="ctr"/>
            <a:r>
              <a:rPr lang="fr-FR" sz="1600" b="1" dirty="0"/>
              <a:t>2h</a:t>
            </a:r>
          </a:p>
        </p:txBody>
      </p:sp>
      <p:sp>
        <p:nvSpPr>
          <p:cNvPr id="46" name="ZoneTexte 45">
            <a:extLst>
              <a:ext uri="{FF2B5EF4-FFF2-40B4-BE49-F238E27FC236}">
                <a16:creationId xmlns:a16="http://schemas.microsoft.com/office/drawing/2014/main" id="{A3DA3531-79F6-4CEF-BAB1-8FB2D74C4C0E}"/>
              </a:ext>
            </a:extLst>
          </p:cNvPr>
          <p:cNvSpPr txBox="1"/>
          <p:nvPr/>
        </p:nvSpPr>
        <p:spPr>
          <a:xfrm>
            <a:off x="8170603" y="3332219"/>
            <a:ext cx="649229" cy="476071"/>
          </a:xfrm>
          <a:prstGeom prst="ellipse">
            <a:avLst/>
          </a:prstGeom>
          <a:solidFill>
            <a:schemeClr val="bg2"/>
          </a:solidFill>
          <a:ln w="19050">
            <a:solidFill>
              <a:srgbClr val="0070C0"/>
            </a:solidFill>
          </a:ln>
        </p:spPr>
        <p:txBody>
          <a:bodyPr wrap="square" rtlCol="0">
            <a:spAutoFit/>
          </a:bodyPr>
          <a:lstStyle/>
          <a:p>
            <a:pPr algn="ctr"/>
            <a:r>
              <a:rPr lang="fr-FR" sz="1600" b="1" dirty="0"/>
              <a:t>1h</a:t>
            </a:r>
          </a:p>
        </p:txBody>
      </p:sp>
      <p:sp>
        <p:nvSpPr>
          <p:cNvPr id="47" name="ZoneTexte 46">
            <a:extLst>
              <a:ext uri="{FF2B5EF4-FFF2-40B4-BE49-F238E27FC236}">
                <a16:creationId xmlns:a16="http://schemas.microsoft.com/office/drawing/2014/main" id="{E88230E8-5432-424E-85C8-A12A83FAEE6B}"/>
              </a:ext>
            </a:extLst>
          </p:cNvPr>
          <p:cNvSpPr txBox="1"/>
          <p:nvPr/>
        </p:nvSpPr>
        <p:spPr>
          <a:xfrm>
            <a:off x="8170603" y="4508332"/>
            <a:ext cx="649229" cy="476071"/>
          </a:xfrm>
          <a:prstGeom prst="ellipse">
            <a:avLst/>
          </a:prstGeom>
          <a:solidFill>
            <a:schemeClr val="bg2"/>
          </a:solidFill>
          <a:ln w="19050">
            <a:solidFill>
              <a:srgbClr val="0070C0"/>
            </a:solidFill>
          </a:ln>
        </p:spPr>
        <p:txBody>
          <a:bodyPr wrap="square" rtlCol="0">
            <a:spAutoFit/>
          </a:bodyPr>
          <a:lstStyle/>
          <a:p>
            <a:pPr algn="ctr"/>
            <a:r>
              <a:rPr lang="fr-FR" sz="1600" b="1" dirty="0"/>
              <a:t>1h</a:t>
            </a:r>
          </a:p>
        </p:txBody>
      </p:sp>
      <p:sp>
        <p:nvSpPr>
          <p:cNvPr id="48" name="Flèche : droite 47">
            <a:extLst>
              <a:ext uri="{FF2B5EF4-FFF2-40B4-BE49-F238E27FC236}">
                <a16:creationId xmlns:a16="http://schemas.microsoft.com/office/drawing/2014/main" id="{E1ED5875-4A94-4678-B061-95496D7B3316}"/>
              </a:ext>
            </a:extLst>
          </p:cNvPr>
          <p:cNvSpPr/>
          <p:nvPr/>
        </p:nvSpPr>
        <p:spPr>
          <a:xfrm rot="20526840">
            <a:off x="3837453" y="4248787"/>
            <a:ext cx="1099689" cy="375621"/>
          </a:xfrm>
          <a:prstGeom prst="rightArrow">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Flèche : droite 48">
            <a:extLst>
              <a:ext uri="{FF2B5EF4-FFF2-40B4-BE49-F238E27FC236}">
                <a16:creationId xmlns:a16="http://schemas.microsoft.com/office/drawing/2014/main" id="{FD1F7D79-F184-4CAA-8030-5E2DB71A4245}"/>
              </a:ext>
            </a:extLst>
          </p:cNvPr>
          <p:cNvSpPr/>
          <p:nvPr/>
        </p:nvSpPr>
        <p:spPr>
          <a:xfrm rot="1224895">
            <a:off x="3828650" y="4774290"/>
            <a:ext cx="1062824" cy="375621"/>
          </a:xfrm>
          <a:prstGeom prst="rightArrow">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orme libre : forme 31">
            <a:extLst>
              <a:ext uri="{FF2B5EF4-FFF2-40B4-BE49-F238E27FC236}">
                <a16:creationId xmlns:a16="http://schemas.microsoft.com/office/drawing/2014/main" id="{DAE933EE-6192-47D5-800C-9AF774138D8D}"/>
              </a:ext>
            </a:extLst>
          </p:cNvPr>
          <p:cNvSpPr/>
          <p:nvPr/>
        </p:nvSpPr>
        <p:spPr>
          <a:xfrm>
            <a:off x="9645121" y="2058944"/>
            <a:ext cx="2242287" cy="683897"/>
          </a:xfrm>
          <a:custGeom>
            <a:avLst/>
            <a:gdLst>
              <a:gd name="connsiteX0" fmla="*/ 0 w 2242287"/>
              <a:gd name="connsiteY0" fmla="*/ 0 h 683897"/>
              <a:gd name="connsiteX1" fmla="*/ 2242287 w 2242287"/>
              <a:gd name="connsiteY1" fmla="*/ 0 h 683897"/>
              <a:gd name="connsiteX2" fmla="*/ 2242287 w 2242287"/>
              <a:gd name="connsiteY2" fmla="*/ 683897 h 683897"/>
              <a:gd name="connsiteX3" fmla="*/ 0 w 2242287"/>
              <a:gd name="connsiteY3" fmla="*/ 683897 h 683897"/>
              <a:gd name="connsiteX4" fmla="*/ 0 w 2242287"/>
              <a:gd name="connsiteY4" fmla="*/ 0 h 683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2287" h="683897">
                <a:moveTo>
                  <a:pt x="0" y="0"/>
                </a:moveTo>
                <a:lnTo>
                  <a:pt x="2242287" y="0"/>
                </a:lnTo>
                <a:lnTo>
                  <a:pt x="2242287" y="683897"/>
                </a:lnTo>
                <a:lnTo>
                  <a:pt x="0" y="683897"/>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t>Innovation Technologique (IT)</a:t>
            </a:r>
          </a:p>
        </p:txBody>
      </p:sp>
      <p:sp>
        <p:nvSpPr>
          <p:cNvPr id="34" name="ZoneTexte 33">
            <a:extLst>
              <a:ext uri="{FF2B5EF4-FFF2-40B4-BE49-F238E27FC236}">
                <a16:creationId xmlns:a16="http://schemas.microsoft.com/office/drawing/2014/main" id="{9776ACF9-EB3B-41AA-BF74-B294F413DB12}"/>
              </a:ext>
            </a:extLst>
          </p:cNvPr>
          <p:cNvSpPr txBox="1"/>
          <p:nvPr/>
        </p:nvSpPr>
        <p:spPr>
          <a:xfrm>
            <a:off x="8899505" y="2570013"/>
            <a:ext cx="656722" cy="476071"/>
          </a:xfrm>
          <a:prstGeom prst="ellipse">
            <a:avLst/>
          </a:prstGeom>
          <a:solidFill>
            <a:schemeClr val="bg2"/>
          </a:solidFill>
          <a:ln w="19050">
            <a:solidFill>
              <a:srgbClr val="0070C0"/>
            </a:solidFill>
          </a:ln>
        </p:spPr>
        <p:txBody>
          <a:bodyPr wrap="square" rtlCol="0">
            <a:spAutoFit/>
          </a:bodyPr>
          <a:lstStyle/>
          <a:p>
            <a:pPr algn="ctr"/>
            <a:r>
              <a:rPr lang="fr-FR" sz="1600" b="1" dirty="0"/>
              <a:t>9h</a:t>
            </a:r>
          </a:p>
        </p:txBody>
      </p:sp>
      <p:sp>
        <p:nvSpPr>
          <p:cNvPr id="36" name="ZoneTexte 35">
            <a:extLst>
              <a:ext uri="{FF2B5EF4-FFF2-40B4-BE49-F238E27FC236}">
                <a16:creationId xmlns:a16="http://schemas.microsoft.com/office/drawing/2014/main" id="{14992134-DDC9-4066-BC43-019270856EB5}"/>
              </a:ext>
            </a:extLst>
          </p:cNvPr>
          <p:cNvSpPr txBox="1"/>
          <p:nvPr/>
        </p:nvSpPr>
        <p:spPr>
          <a:xfrm>
            <a:off x="11304443" y="2492920"/>
            <a:ext cx="656722" cy="476071"/>
          </a:xfrm>
          <a:prstGeom prst="ellipse">
            <a:avLst/>
          </a:prstGeom>
          <a:solidFill>
            <a:schemeClr val="bg2"/>
          </a:solidFill>
          <a:ln w="19050">
            <a:solidFill>
              <a:srgbClr val="0070C0"/>
            </a:solidFill>
          </a:ln>
        </p:spPr>
        <p:txBody>
          <a:bodyPr wrap="square" rtlCol="0">
            <a:spAutoFit/>
          </a:bodyPr>
          <a:lstStyle/>
          <a:p>
            <a:pPr algn="ctr"/>
            <a:r>
              <a:rPr lang="fr-FR" sz="1600" b="1" dirty="0"/>
              <a:t>3h</a:t>
            </a:r>
          </a:p>
        </p:txBody>
      </p:sp>
      <p:sp>
        <p:nvSpPr>
          <p:cNvPr id="3" name="Flèche : angle droit 2">
            <a:extLst>
              <a:ext uri="{FF2B5EF4-FFF2-40B4-BE49-F238E27FC236}">
                <a16:creationId xmlns:a16="http://schemas.microsoft.com/office/drawing/2014/main" id="{99BBDDF1-CADF-4F01-AB01-6BFA6F61E0FA}"/>
              </a:ext>
            </a:extLst>
          </p:cNvPr>
          <p:cNvSpPr/>
          <p:nvPr/>
        </p:nvSpPr>
        <p:spPr>
          <a:xfrm flipV="1">
            <a:off x="4001729" y="1751430"/>
            <a:ext cx="2014203" cy="376659"/>
          </a:xfrm>
          <a:prstGeom prst="bentUpArrow">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Flèche : angle droit 38">
            <a:extLst>
              <a:ext uri="{FF2B5EF4-FFF2-40B4-BE49-F238E27FC236}">
                <a16:creationId xmlns:a16="http://schemas.microsoft.com/office/drawing/2014/main" id="{0C8505DC-1121-4412-9A41-CED8314D0C46}"/>
              </a:ext>
            </a:extLst>
          </p:cNvPr>
          <p:cNvSpPr/>
          <p:nvPr/>
        </p:nvSpPr>
        <p:spPr>
          <a:xfrm flipV="1">
            <a:off x="5969590" y="1751428"/>
            <a:ext cx="2407494" cy="342691"/>
          </a:xfrm>
          <a:prstGeom prst="bentUpArrow">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Flèche : angle droit 51">
            <a:extLst>
              <a:ext uri="{FF2B5EF4-FFF2-40B4-BE49-F238E27FC236}">
                <a16:creationId xmlns:a16="http://schemas.microsoft.com/office/drawing/2014/main" id="{72B2D522-D5F0-43B1-B2DA-F84B5F7DC1DE}"/>
              </a:ext>
            </a:extLst>
          </p:cNvPr>
          <p:cNvSpPr/>
          <p:nvPr/>
        </p:nvSpPr>
        <p:spPr>
          <a:xfrm flipV="1">
            <a:off x="8340223" y="1752088"/>
            <a:ext cx="2504757" cy="376000"/>
          </a:xfrm>
          <a:prstGeom prst="bentUpArrow">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2784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23BBC7B4-0C45-466D-A889-CAAA31DB8A0C}"/>
                                            </p:graphicEl>
                                          </p:spTgt>
                                        </p:tgtEl>
                                        <p:attrNameLst>
                                          <p:attrName>style.visibility</p:attrName>
                                        </p:attrNameLst>
                                      </p:cBhvr>
                                      <p:to>
                                        <p:strVal val="visible"/>
                                      </p:to>
                                    </p:set>
                                    <p:animEffect transition="in" filter="fade">
                                      <p:cBhvr>
                                        <p:cTn id="7" dur="500"/>
                                        <p:tgtEl>
                                          <p:spTgt spid="6">
                                            <p:graphicEl>
                                              <a:dgm id="{23BBC7B4-0C45-466D-A889-CAAA31DB8A0C}"/>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6EB0BA8D-23B2-428C-AFF3-7058E49743CB}"/>
                                            </p:graphicEl>
                                          </p:spTgt>
                                        </p:tgtEl>
                                        <p:attrNameLst>
                                          <p:attrName>style.visibility</p:attrName>
                                        </p:attrNameLst>
                                      </p:cBhvr>
                                      <p:to>
                                        <p:strVal val="visible"/>
                                      </p:to>
                                    </p:set>
                                    <p:animEffect transition="in" filter="fade">
                                      <p:cBhvr>
                                        <p:cTn id="10" dur="500"/>
                                        <p:tgtEl>
                                          <p:spTgt spid="6">
                                            <p:graphicEl>
                                              <a:dgm id="{6EB0BA8D-23B2-428C-AFF3-7058E49743CB}"/>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graphicEl>
                                              <a:dgm id="{6BE11139-94D9-4B4D-8A67-E7D25BC99FDA}"/>
                                            </p:graphicEl>
                                          </p:spTgt>
                                        </p:tgtEl>
                                        <p:attrNameLst>
                                          <p:attrName>style.visibility</p:attrName>
                                        </p:attrNameLst>
                                      </p:cBhvr>
                                      <p:to>
                                        <p:strVal val="visible"/>
                                      </p:to>
                                    </p:set>
                                    <p:animEffect transition="in" filter="fade">
                                      <p:cBhvr>
                                        <p:cTn id="13" dur="500"/>
                                        <p:tgtEl>
                                          <p:spTgt spid="6">
                                            <p:graphicEl>
                                              <a:dgm id="{6BE11139-94D9-4B4D-8A67-E7D25BC99FDA}"/>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graphicEl>
                                              <a:dgm id="{E9CBA272-848C-4A05-913C-57004BC13D07}"/>
                                            </p:graphicEl>
                                          </p:spTgt>
                                        </p:tgtEl>
                                        <p:attrNameLst>
                                          <p:attrName>style.visibility</p:attrName>
                                        </p:attrNameLst>
                                      </p:cBhvr>
                                      <p:to>
                                        <p:strVal val="visible"/>
                                      </p:to>
                                    </p:set>
                                    <p:animEffect transition="in" filter="fade">
                                      <p:cBhvr>
                                        <p:cTn id="18" dur="500"/>
                                        <p:tgtEl>
                                          <p:spTgt spid="6">
                                            <p:graphicEl>
                                              <a:dgm id="{E9CBA272-848C-4A05-913C-57004BC13D07}"/>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graphicEl>
                                              <a:dgm id="{B67C07AB-8981-479F-9646-E62B9738E14E}"/>
                                            </p:graphicEl>
                                          </p:spTgt>
                                        </p:tgtEl>
                                        <p:attrNameLst>
                                          <p:attrName>style.visibility</p:attrName>
                                        </p:attrNameLst>
                                      </p:cBhvr>
                                      <p:to>
                                        <p:strVal val="visible"/>
                                      </p:to>
                                    </p:set>
                                    <p:animEffect transition="in" filter="fade">
                                      <p:cBhvr>
                                        <p:cTn id="21" dur="500"/>
                                        <p:tgtEl>
                                          <p:spTgt spid="6">
                                            <p:graphicEl>
                                              <a:dgm id="{B67C07AB-8981-479F-9646-E62B9738E14E}"/>
                                            </p:graphicEl>
                                          </p:spTgt>
                                        </p:tgtEl>
                                      </p:cBhvr>
                                    </p:animEffect>
                                  </p:childTnLst>
                                </p:cTn>
                              </p:par>
                            </p:childTnLst>
                          </p:cTn>
                        </p:par>
                        <p:par>
                          <p:cTn id="22" fill="hold">
                            <p:stCondLst>
                              <p:cond delay="500"/>
                            </p:stCondLst>
                            <p:childTnLst>
                              <p:par>
                                <p:cTn id="23" presetID="6" presetClass="entr" presetSubtype="32"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circle(out)">
                                      <p:cBhvr>
                                        <p:cTn id="25" dur="20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graphicEl>
                                              <a:dgm id="{FACEC5E7-C775-44E6-A74F-590497D2F0A5}"/>
                                            </p:graphicEl>
                                          </p:spTgt>
                                        </p:tgtEl>
                                        <p:attrNameLst>
                                          <p:attrName>style.visibility</p:attrName>
                                        </p:attrNameLst>
                                      </p:cBhvr>
                                      <p:to>
                                        <p:strVal val="visible"/>
                                      </p:to>
                                    </p:set>
                                    <p:animEffect transition="in" filter="fade">
                                      <p:cBhvr>
                                        <p:cTn id="30" dur="500"/>
                                        <p:tgtEl>
                                          <p:spTgt spid="6">
                                            <p:graphicEl>
                                              <a:dgm id="{FACEC5E7-C775-44E6-A74F-590497D2F0A5}"/>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graphicEl>
                                              <a:dgm id="{F5E08B20-0B9F-424B-AFC6-40F7FB9E9552}"/>
                                            </p:graphicEl>
                                          </p:spTgt>
                                        </p:tgtEl>
                                        <p:attrNameLst>
                                          <p:attrName>style.visibility</p:attrName>
                                        </p:attrNameLst>
                                      </p:cBhvr>
                                      <p:to>
                                        <p:strVal val="visible"/>
                                      </p:to>
                                    </p:set>
                                    <p:animEffect transition="in" filter="fade">
                                      <p:cBhvr>
                                        <p:cTn id="33" dur="500"/>
                                        <p:tgtEl>
                                          <p:spTgt spid="6">
                                            <p:graphicEl>
                                              <a:dgm id="{F5E08B20-0B9F-424B-AFC6-40F7FB9E9552}"/>
                                            </p:graphicEl>
                                          </p:spTgt>
                                        </p:tgtEl>
                                      </p:cBhvr>
                                    </p:animEffect>
                                  </p:childTnLst>
                                </p:cTn>
                              </p:par>
                            </p:childTnLst>
                          </p:cTn>
                        </p:par>
                        <p:par>
                          <p:cTn id="34" fill="hold">
                            <p:stCondLst>
                              <p:cond delay="500"/>
                            </p:stCondLst>
                            <p:childTnLst>
                              <p:par>
                                <p:cTn id="35" presetID="6" presetClass="entr" presetSubtype="32"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circle(out)">
                                      <p:cBhvr>
                                        <p:cTn id="37" dur="20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graphicEl>
                                              <a:dgm id="{12EE63D5-ED9B-40F4-A9F7-640C52D55BF2}"/>
                                            </p:graphicEl>
                                          </p:spTgt>
                                        </p:tgtEl>
                                        <p:attrNameLst>
                                          <p:attrName>style.visibility</p:attrName>
                                        </p:attrNameLst>
                                      </p:cBhvr>
                                      <p:to>
                                        <p:strVal val="visible"/>
                                      </p:to>
                                    </p:set>
                                    <p:animEffect transition="in" filter="fade">
                                      <p:cBhvr>
                                        <p:cTn id="42" dur="500"/>
                                        <p:tgtEl>
                                          <p:spTgt spid="6">
                                            <p:graphicEl>
                                              <a:dgm id="{12EE63D5-ED9B-40F4-A9F7-640C52D55BF2}"/>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graphicEl>
                                              <a:dgm id="{73F72AD4-1D22-4422-99ED-3F627CF5BF65}"/>
                                            </p:graphicEl>
                                          </p:spTgt>
                                        </p:tgtEl>
                                        <p:attrNameLst>
                                          <p:attrName>style.visibility</p:attrName>
                                        </p:attrNameLst>
                                      </p:cBhvr>
                                      <p:to>
                                        <p:strVal val="visible"/>
                                      </p:to>
                                    </p:set>
                                    <p:animEffect transition="in" filter="fade">
                                      <p:cBhvr>
                                        <p:cTn id="45" dur="500"/>
                                        <p:tgtEl>
                                          <p:spTgt spid="6">
                                            <p:graphicEl>
                                              <a:dgm id="{73F72AD4-1D22-4422-99ED-3F627CF5BF65}"/>
                                            </p:graphicEl>
                                          </p:spTgt>
                                        </p:tgtEl>
                                      </p:cBhvr>
                                    </p:animEffect>
                                  </p:childTnLst>
                                </p:cTn>
                              </p:par>
                            </p:childTnLst>
                          </p:cTn>
                        </p:par>
                        <p:par>
                          <p:cTn id="46" fill="hold">
                            <p:stCondLst>
                              <p:cond delay="500"/>
                            </p:stCondLst>
                            <p:childTnLst>
                              <p:par>
                                <p:cTn id="47" presetID="6" presetClass="entr" presetSubtype="32" fill="hold" grpId="0"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circle(out)">
                                      <p:cBhvr>
                                        <p:cTn id="49" dur="20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
                                            <p:graphicEl>
                                              <a:dgm id="{FC6D7CF4-A42B-4A88-9D83-822C1DFE8B54}"/>
                                            </p:graphicEl>
                                          </p:spTgt>
                                        </p:tgtEl>
                                        <p:attrNameLst>
                                          <p:attrName>style.visibility</p:attrName>
                                        </p:attrNameLst>
                                      </p:cBhvr>
                                      <p:to>
                                        <p:strVal val="visible"/>
                                      </p:to>
                                    </p:set>
                                    <p:animEffect transition="in" filter="fade">
                                      <p:cBhvr>
                                        <p:cTn id="54" dur="500"/>
                                        <p:tgtEl>
                                          <p:spTgt spid="6">
                                            <p:graphicEl>
                                              <a:dgm id="{FC6D7CF4-A42B-4A88-9D83-822C1DFE8B54}"/>
                                            </p:graphic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
                                            <p:graphicEl>
                                              <a:dgm id="{D4253C11-25EF-4781-8488-8CE66241A637}"/>
                                            </p:graphicEl>
                                          </p:spTgt>
                                        </p:tgtEl>
                                        <p:attrNameLst>
                                          <p:attrName>style.visibility</p:attrName>
                                        </p:attrNameLst>
                                      </p:cBhvr>
                                      <p:to>
                                        <p:strVal val="visible"/>
                                      </p:to>
                                    </p:set>
                                    <p:animEffect transition="in" filter="fade">
                                      <p:cBhvr>
                                        <p:cTn id="57" dur="500"/>
                                        <p:tgtEl>
                                          <p:spTgt spid="6">
                                            <p:graphicEl>
                                              <a:dgm id="{D4253C11-25EF-4781-8488-8CE66241A637}"/>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graphicEl>
                                              <a:dgm id="{BAC32F7A-8986-466D-AF4D-AD764586441A}"/>
                                            </p:graphicEl>
                                          </p:spTgt>
                                        </p:tgtEl>
                                        <p:attrNameLst>
                                          <p:attrName>style.visibility</p:attrName>
                                        </p:attrNameLst>
                                      </p:cBhvr>
                                      <p:to>
                                        <p:strVal val="visible"/>
                                      </p:to>
                                    </p:set>
                                    <p:animEffect transition="in" filter="fade">
                                      <p:cBhvr>
                                        <p:cTn id="62" dur="500"/>
                                        <p:tgtEl>
                                          <p:spTgt spid="6">
                                            <p:graphicEl>
                                              <a:dgm id="{BAC32F7A-8986-466D-AF4D-AD764586441A}"/>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
                                            <p:graphicEl>
                                              <a:dgm id="{4BF529AD-A178-4311-9D25-666BC2DE041C}"/>
                                            </p:graphicEl>
                                          </p:spTgt>
                                        </p:tgtEl>
                                        <p:attrNameLst>
                                          <p:attrName>style.visibility</p:attrName>
                                        </p:attrNameLst>
                                      </p:cBhvr>
                                      <p:to>
                                        <p:strVal val="visible"/>
                                      </p:to>
                                    </p:set>
                                    <p:animEffect transition="in" filter="fade">
                                      <p:cBhvr>
                                        <p:cTn id="65" dur="500"/>
                                        <p:tgtEl>
                                          <p:spTgt spid="6">
                                            <p:graphicEl>
                                              <a:dgm id="{4BF529AD-A178-4311-9D25-666BC2DE041C}"/>
                                            </p:graphicEl>
                                          </p:spTgt>
                                        </p:tgtEl>
                                      </p:cBhvr>
                                    </p:animEffect>
                                  </p:childTnLst>
                                </p:cTn>
                              </p:par>
                            </p:childTnLst>
                          </p:cTn>
                        </p:par>
                        <p:par>
                          <p:cTn id="66" fill="hold">
                            <p:stCondLst>
                              <p:cond delay="500"/>
                            </p:stCondLst>
                            <p:childTnLst>
                              <p:par>
                                <p:cTn id="67" presetID="6" presetClass="entr" presetSubtype="16" fill="hold" grpId="0" nodeType="after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circle(in)">
                                      <p:cBhvr>
                                        <p:cTn id="69" dur="2000"/>
                                        <p:tgtEl>
                                          <p:spTgt spid="4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
                                            <p:graphicEl>
                                              <a:dgm id="{738EE05C-6EEF-4529-ACEE-DA360D34DD6F}"/>
                                            </p:graphicEl>
                                          </p:spTgt>
                                        </p:tgtEl>
                                        <p:attrNameLst>
                                          <p:attrName>style.visibility</p:attrName>
                                        </p:attrNameLst>
                                      </p:cBhvr>
                                      <p:to>
                                        <p:strVal val="visible"/>
                                      </p:to>
                                    </p:set>
                                    <p:animEffect transition="in" filter="fade">
                                      <p:cBhvr>
                                        <p:cTn id="74" dur="500"/>
                                        <p:tgtEl>
                                          <p:spTgt spid="6">
                                            <p:graphicEl>
                                              <a:dgm id="{738EE05C-6EEF-4529-ACEE-DA360D34DD6F}"/>
                                            </p:graphic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
                                            <p:graphicEl>
                                              <a:dgm id="{D05F88FB-006A-4C3B-A0C2-78517AFE3306}"/>
                                            </p:graphicEl>
                                          </p:spTgt>
                                        </p:tgtEl>
                                        <p:attrNameLst>
                                          <p:attrName>style.visibility</p:attrName>
                                        </p:attrNameLst>
                                      </p:cBhvr>
                                      <p:to>
                                        <p:strVal val="visible"/>
                                      </p:to>
                                    </p:set>
                                    <p:animEffect transition="in" filter="fade">
                                      <p:cBhvr>
                                        <p:cTn id="77" dur="500"/>
                                        <p:tgtEl>
                                          <p:spTgt spid="6">
                                            <p:graphicEl>
                                              <a:dgm id="{D05F88FB-006A-4C3B-A0C2-78517AFE3306}"/>
                                            </p:graphicEl>
                                          </p:spTgt>
                                        </p:tgtEl>
                                      </p:cBhvr>
                                    </p:animEffect>
                                  </p:childTnLst>
                                </p:cTn>
                              </p:par>
                            </p:childTnLst>
                          </p:cTn>
                        </p:par>
                        <p:par>
                          <p:cTn id="78" fill="hold">
                            <p:stCondLst>
                              <p:cond delay="500"/>
                            </p:stCondLst>
                            <p:childTnLst>
                              <p:par>
                                <p:cTn id="79" presetID="6" presetClass="entr" presetSubtype="32" fill="hold" grpId="0" nodeType="after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circle(out)">
                                      <p:cBhvr>
                                        <p:cTn id="81" dur="2000"/>
                                        <p:tgtEl>
                                          <p:spTgt spid="4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48"/>
                                        </p:tgtEl>
                                        <p:attrNameLst>
                                          <p:attrName>style.visibility</p:attrName>
                                        </p:attrNameLst>
                                      </p:cBhvr>
                                      <p:to>
                                        <p:strVal val="visible"/>
                                      </p:to>
                                    </p:set>
                                    <p:animEffect transition="in" filter="wipe(left)">
                                      <p:cBhvr>
                                        <p:cTn id="86" dur="500"/>
                                        <p:tgtEl>
                                          <p:spTgt spid="48"/>
                                        </p:tgtEl>
                                      </p:cBhvr>
                                    </p:animEffect>
                                  </p:childTnLst>
                                </p:cTn>
                              </p:par>
                            </p:childTnLst>
                          </p:cTn>
                        </p:par>
                        <p:par>
                          <p:cTn id="87" fill="hold">
                            <p:stCondLst>
                              <p:cond delay="500"/>
                            </p:stCondLst>
                            <p:childTnLst>
                              <p:par>
                                <p:cTn id="88" presetID="10" presetClass="entr" presetSubtype="0" fill="hold" grpId="0" nodeType="afterEffect">
                                  <p:stCondLst>
                                    <p:cond delay="0"/>
                                  </p:stCondLst>
                                  <p:childTnLst>
                                    <p:set>
                                      <p:cBhvr>
                                        <p:cTn id="89" dur="1" fill="hold">
                                          <p:stCondLst>
                                            <p:cond delay="0"/>
                                          </p:stCondLst>
                                        </p:cTn>
                                        <p:tgtEl>
                                          <p:spTgt spid="33">
                                            <p:graphicEl>
                                              <a:dgm id="{32D11862-310B-495E-91D7-4378F657F31B}"/>
                                            </p:graphicEl>
                                          </p:spTgt>
                                        </p:tgtEl>
                                        <p:attrNameLst>
                                          <p:attrName>style.visibility</p:attrName>
                                        </p:attrNameLst>
                                      </p:cBhvr>
                                      <p:to>
                                        <p:strVal val="visible"/>
                                      </p:to>
                                    </p:set>
                                    <p:animEffect transition="in" filter="fade">
                                      <p:cBhvr>
                                        <p:cTn id="90" dur="500"/>
                                        <p:tgtEl>
                                          <p:spTgt spid="33">
                                            <p:graphicEl>
                                              <a:dgm id="{32D11862-310B-495E-91D7-4378F657F31B}"/>
                                            </p:graphicEl>
                                          </p:spTgt>
                                        </p:tgtEl>
                                      </p:cBhvr>
                                    </p:animEffect>
                                  </p:childTnLst>
                                </p:cTn>
                              </p:par>
                            </p:childTnLst>
                          </p:cTn>
                        </p:par>
                        <p:par>
                          <p:cTn id="91" fill="hold">
                            <p:stCondLst>
                              <p:cond delay="1000"/>
                            </p:stCondLst>
                            <p:childTnLst>
                              <p:par>
                                <p:cTn id="92" presetID="10" presetClass="entr" presetSubtype="0" fill="hold" grpId="0" nodeType="afterEffect">
                                  <p:stCondLst>
                                    <p:cond delay="0"/>
                                  </p:stCondLst>
                                  <p:childTnLst>
                                    <p:set>
                                      <p:cBhvr>
                                        <p:cTn id="93" dur="1" fill="hold">
                                          <p:stCondLst>
                                            <p:cond delay="0"/>
                                          </p:stCondLst>
                                        </p:cTn>
                                        <p:tgtEl>
                                          <p:spTgt spid="33">
                                            <p:graphicEl>
                                              <a:dgm id="{9393361F-A429-4CF6-A8D1-937699D4C30F}"/>
                                            </p:graphicEl>
                                          </p:spTgt>
                                        </p:tgtEl>
                                        <p:attrNameLst>
                                          <p:attrName>style.visibility</p:attrName>
                                        </p:attrNameLst>
                                      </p:cBhvr>
                                      <p:to>
                                        <p:strVal val="visible"/>
                                      </p:to>
                                    </p:set>
                                    <p:animEffect transition="in" filter="fade">
                                      <p:cBhvr>
                                        <p:cTn id="94" dur="500"/>
                                        <p:tgtEl>
                                          <p:spTgt spid="33">
                                            <p:graphicEl>
                                              <a:dgm id="{9393361F-A429-4CF6-A8D1-937699D4C30F}"/>
                                            </p:graphicEl>
                                          </p:spTgt>
                                        </p:tgtEl>
                                      </p:cBhvr>
                                    </p:animEffect>
                                  </p:childTnLst>
                                </p:cTn>
                              </p:par>
                            </p:childTnLst>
                          </p:cTn>
                        </p:par>
                        <p:par>
                          <p:cTn id="95" fill="hold">
                            <p:stCondLst>
                              <p:cond delay="1500"/>
                            </p:stCondLst>
                            <p:childTnLst>
                              <p:par>
                                <p:cTn id="96" presetID="10" presetClass="entr" presetSubtype="0" fill="hold" grpId="0" nodeType="afterEffect">
                                  <p:stCondLst>
                                    <p:cond delay="0"/>
                                  </p:stCondLst>
                                  <p:childTnLst>
                                    <p:set>
                                      <p:cBhvr>
                                        <p:cTn id="97" dur="1" fill="hold">
                                          <p:stCondLst>
                                            <p:cond delay="0"/>
                                          </p:stCondLst>
                                        </p:cTn>
                                        <p:tgtEl>
                                          <p:spTgt spid="33">
                                            <p:graphicEl>
                                              <a:dgm id="{C6039FBE-A72B-4ABD-BDFC-84D062F5D787}"/>
                                            </p:graphicEl>
                                          </p:spTgt>
                                        </p:tgtEl>
                                        <p:attrNameLst>
                                          <p:attrName>style.visibility</p:attrName>
                                        </p:attrNameLst>
                                      </p:cBhvr>
                                      <p:to>
                                        <p:strVal val="visible"/>
                                      </p:to>
                                    </p:set>
                                    <p:animEffect transition="in" filter="fade">
                                      <p:cBhvr>
                                        <p:cTn id="98" dur="500"/>
                                        <p:tgtEl>
                                          <p:spTgt spid="33">
                                            <p:graphicEl>
                                              <a:dgm id="{C6039FBE-A72B-4ABD-BDFC-84D062F5D787}"/>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3">
                                            <p:graphicEl>
                                              <a:dgm id="{A4307E24-86FF-411B-8435-9716064B30A8}"/>
                                            </p:graphicEl>
                                          </p:spTgt>
                                        </p:tgtEl>
                                        <p:attrNameLst>
                                          <p:attrName>style.visibility</p:attrName>
                                        </p:attrNameLst>
                                      </p:cBhvr>
                                      <p:to>
                                        <p:strVal val="visible"/>
                                      </p:to>
                                    </p:set>
                                    <p:animEffect transition="in" filter="fade">
                                      <p:cBhvr>
                                        <p:cTn id="103" dur="500"/>
                                        <p:tgtEl>
                                          <p:spTgt spid="33">
                                            <p:graphicEl>
                                              <a:dgm id="{A4307E24-86FF-411B-8435-9716064B30A8}"/>
                                            </p:graphicEl>
                                          </p:spTgt>
                                        </p:tgtEl>
                                      </p:cBhvr>
                                    </p:animEffect>
                                  </p:childTnLst>
                                </p:cTn>
                              </p:par>
                            </p:childTnLst>
                          </p:cTn>
                        </p:par>
                        <p:par>
                          <p:cTn id="104" fill="hold">
                            <p:stCondLst>
                              <p:cond delay="500"/>
                            </p:stCondLst>
                            <p:childTnLst>
                              <p:par>
                                <p:cTn id="105" presetID="10" presetClass="entr" presetSubtype="0" fill="hold" grpId="0" nodeType="afterEffect">
                                  <p:stCondLst>
                                    <p:cond delay="0"/>
                                  </p:stCondLst>
                                  <p:childTnLst>
                                    <p:set>
                                      <p:cBhvr>
                                        <p:cTn id="106" dur="1" fill="hold">
                                          <p:stCondLst>
                                            <p:cond delay="0"/>
                                          </p:stCondLst>
                                        </p:cTn>
                                        <p:tgtEl>
                                          <p:spTgt spid="33">
                                            <p:graphicEl>
                                              <a:dgm id="{21AF64D3-6362-4489-9BF5-B229F565ABD0}"/>
                                            </p:graphicEl>
                                          </p:spTgt>
                                        </p:tgtEl>
                                        <p:attrNameLst>
                                          <p:attrName>style.visibility</p:attrName>
                                        </p:attrNameLst>
                                      </p:cBhvr>
                                      <p:to>
                                        <p:strVal val="visible"/>
                                      </p:to>
                                    </p:set>
                                    <p:animEffect transition="in" filter="fade">
                                      <p:cBhvr>
                                        <p:cTn id="107" dur="500"/>
                                        <p:tgtEl>
                                          <p:spTgt spid="33">
                                            <p:graphicEl>
                                              <a:dgm id="{21AF64D3-6362-4489-9BF5-B229F565ABD0}"/>
                                            </p:graphicEl>
                                          </p:spTgt>
                                        </p:tgtEl>
                                      </p:cBhvr>
                                    </p:animEffect>
                                  </p:childTnLst>
                                </p:cTn>
                              </p:par>
                            </p:childTnLst>
                          </p:cTn>
                        </p:par>
                        <p:par>
                          <p:cTn id="108" fill="hold">
                            <p:stCondLst>
                              <p:cond delay="1000"/>
                            </p:stCondLst>
                            <p:childTnLst>
                              <p:par>
                                <p:cTn id="109" presetID="6" presetClass="entr" presetSubtype="32"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circle(out)">
                                      <p:cBhvr>
                                        <p:cTn id="111" dur="2000"/>
                                        <p:tgtEl>
                                          <p:spTgt spid="4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33">
                                            <p:graphicEl>
                                              <a:dgm id="{1A359695-7274-4975-BAF0-3676D0BF5129}"/>
                                            </p:graphicEl>
                                          </p:spTgt>
                                        </p:tgtEl>
                                        <p:attrNameLst>
                                          <p:attrName>style.visibility</p:attrName>
                                        </p:attrNameLst>
                                      </p:cBhvr>
                                      <p:to>
                                        <p:strVal val="visible"/>
                                      </p:to>
                                    </p:set>
                                    <p:animEffect transition="in" filter="fade">
                                      <p:cBhvr>
                                        <p:cTn id="116" dur="500"/>
                                        <p:tgtEl>
                                          <p:spTgt spid="33">
                                            <p:graphicEl>
                                              <a:dgm id="{1A359695-7274-4975-BAF0-3676D0BF5129}"/>
                                            </p:graphicEl>
                                          </p:spTgt>
                                        </p:tgtEl>
                                      </p:cBhvr>
                                    </p:animEffect>
                                  </p:childTnLst>
                                </p:cTn>
                              </p:par>
                            </p:childTnLst>
                          </p:cTn>
                        </p:par>
                        <p:par>
                          <p:cTn id="117" fill="hold">
                            <p:stCondLst>
                              <p:cond delay="500"/>
                            </p:stCondLst>
                            <p:childTnLst>
                              <p:par>
                                <p:cTn id="118" presetID="10" presetClass="entr" presetSubtype="0" fill="hold" grpId="0" nodeType="afterEffect">
                                  <p:stCondLst>
                                    <p:cond delay="0"/>
                                  </p:stCondLst>
                                  <p:childTnLst>
                                    <p:set>
                                      <p:cBhvr>
                                        <p:cTn id="119" dur="1" fill="hold">
                                          <p:stCondLst>
                                            <p:cond delay="0"/>
                                          </p:stCondLst>
                                        </p:cTn>
                                        <p:tgtEl>
                                          <p:spTgt spid="33">
                                            <p:graphicEl>
                                              <a:dgm id="{607CA304-9E73-4205-B475-F58C1DEC6CD3}"/>
                                            </p:graphicEl>
                                          </p:spTgt>
                                        </p:tgtEl>
                                        <p:attrNameLst>
                                          <p:attrName>style.visibility</p:attrName>
                                        </p:attrNameLst>
                                      </p:cBhvr>
                                      <p:to>
                                        <p:strVal val="visible"/>
                                      </p:to>
                                    </p:set>
                                    <p:animEffect transition="in" filter="fade">
                                      <p:cBhvr>
                                        <p:cTn id="120" dur="500"/>
                                        <p:tgtEl>
                                          <p:spTgt spid="33">
                                            <p:graphicEl>
                                              <a:dgm id="{607CA304-9E73-4205-B475-F58C1DEC6CD3}"/>
                                            </p:graphicEl>
                                          </p:spTgt>
                                        </p:tgtEl>
                                      </p:cBhvr>
                                    </p:animEffect>
                                  </p:childTnLst>
                                </p:cTn>
                              </p:par>
                            </p:childTnLst>
                          </p:cTn>
                        </p:par>
                        <p:par>
                          <p:cTn id="121" fill="hold">
                            <p:stCondLst>
                              <p:cond delay="1000"/>
                            </p:stCondLst>
                            <p:childTnLst>
                              <p:par>
                                <p:cTn id="122" presetID="6" presetClass="entr" presetSubtype="32" fill="hold" grpId="0" nodeType="afterEffect">
                                  <p:stCondLst>
                                    <p:cond delay="0"/>
                                  </p:stCondLst>
                                  <p:childTnLst>
                                    <p:set>
                                      <p:cBhvr>
                                        <p:cTn id="123" dur="1" fill="hold">
                                          <p:stCondLst>
                                            <p:cond delay="0"/>
                                          </p:stCondLst>
                                        </p:cTn>
                                        <p:tgtEl>
                                          <p:spTgt spid="47"/>
                                        </p:tgtEl>
                                        <p:attrNameLst>
                                          <p:attrName>style.visibility</p:attrName>
                                        </p:attrNameLst>
                                      </p:cBhvr>
                                      <p:to>
                                        <p:strVal val="visible"/>
                                      </p:to>
                                    </p:set>
                                    <p:animEffect transition="in" filter="circle(out)">
                                      <p:cBhvr>
                                        <p:cTn id="124" dur="2000"/>
                                        <p:tgtEl>
                                          <p:spTgt spid="47"/>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49"/>
                                        </p:tgtEl>
                                        <p:attrNameLst>
                                          <p:attrName>style.visibility</p:attrName>
                                        </p:attrNameLst>
                                      </p:cBhvr>
                                      <p:to>
                                        <p:strVal val="visible"/>
                                      </p:to>
                                    </p:set>
                                    <p:animEffect transition="in" filter="wipe(left)">
                                      <p:cBhvr>
                                        <p:cTn id="129" dur="500"/>
                                        <p:tgtEl>
                                          <p:spTgt spid="49"/>
                                        </p:tgtEl>
                                      </p:cBhvr>
                                    </p:animEffect>
                                  </p:childTnLst>
                                </p:cTn>
                              </p:par>
                            </p:childTnLst>
                          </p:cTn>
                        </p:par>
                        <p:par>
                          <p:cTn id="130" fill="hold">
                            <p:stCondLst>
                              <p:cond delay="500"/>
                            </p:stCondLst>
                            <p:childTnLst>
                              <p:par>
                                <p:cTn id="131" presetID="10" presetClass="entr" presetSubtype="0" fill="hold" grpId="0" nodeType="afterEffect">
                                  <p:stCondLst>
                                    <p:cond delay="0"/>
                                  </p:stCondLst>
                                  <p:childTnLst>
                                    <p:set>
                                      <p:cBhvr>
                                        <p:cTn id="132" dur="1" fill="hold">
                                          <p:stCondLst>
                                            <p:cond delay="0"/>
                                          </p:stCondLst>
                                        </p:cTn>
                                        <p:tgtEl>
                                          <p:spTgt spid="33">
                                            <p:graphicEl>
                                              <a:dgm id="{BBB56667-7A28-416C-BC7A-31DD6ADF91AF}"/>
                                            </p:graphicEl>
                                          </p:spTgt>
                                        </p:tgtEl>
                                        <p:attrNameLst>
                                          <p:attrName>style.visibility</p:attrName>
                                        </p:attrNameLst>
                                      </p:cBhvr>
                                      <p:to>
                                        <p:strVal val="visible"/>
                                      </p:to>
                                    </p:set>
                                    <p:animEffect transition="in" filter="fade">
                                      <p:cBhvr>
                                        <p:cTn id="133" dur="500"/>
                                        <p:tgtEl>
                                          <p:spTgt spid="33">
                                            <p:graphicEl>
                                              <a:dgm id="{BBB56667-7A28-416C-BC7A-31DD6ADF91AF}"/>
                                            </p:graphicEl>
                                          </p:spTgt>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33">
                                            <p:graphicEl>
                                              <a:dgm id="{786A6E63-5EBA-412B-8136-D1A4F9E5AA59}"/>
                                            </p:graphicEl>
                                          </p:spTgt>
                                        </p:tgtEl>
                                        <p:attrNameLst>
                                          <p:attrName>style.visibility</p:attrName>
                                        </p:attrNameLst>
                                      </p:cBhvr>
                                      <p:to>
                                        <p:strVal val="visible"/>
                                      </p:to>
                                    </p:set>
                                    <p:animEffect transition="in" filter="fade">
                                      <p:cBhvr>
                                        <p:cTn id="138" dur="500"/>
                                        <p:tgtEl>
                                          <p:spTgt spid="33">
                                            <p:graphicEl>
                                              <a:dgm id="{786A6E63-5EBA-412B-8136-D1A4F9E5AA59}"/>
                                            </p:graphicEl>
                                          </p:spTgt>
                                        </p:tgtEl>
                                      </p:cBhvr>
                                    </p:animEffect>
                                  </p:childTnLst>
                                </p:cTn>
                              </p:par>
                            </p:childTnLst>
                          </p:cTn>
                        </p:par>
                        <p:par>
                          <p:cTn id="139" fill="hold">
                            <p:stCondLst>
                              <p:cond delay="500"/>
                            </p:stCondLst>
                            <p:childTnLst>
                              <p:par>
                                <p:cTn id="140" presetID="10" presetClass="entr" presetSubtype="0" fill="hold" grpId="0" nodeType="afterEffect">
                                  <p:stCondLst>
                                    <p:cond delay="0"/>
                                  </p:stCondLst>
                                  <p:childTnLst>
                                    <p:set>
                                      <p:cBhvr>
                                        <p:cTn id="141" dur="1" fill="hold">
                                          <p:stCondLst>
                                            <p:cond delay="0"/>
                                          </p:stCondLst>
                                        </p:cTn>
                                        <p:tgtEl>
                                          <p:spTgt spid="33">
                                            <p:graphicEl>
                                              <a:dgm id="{13F1101D-1E27-4331-895B-AF9F52540AC7}"/>
                                            </p:graphicEl>
                                          </p:spTgt>
                                        </p:tgtEl>
                                        <p:attrNameLst>
                                          <p:attrName>style.visibility</p:attrName>
                                        </p:attrNameLst>
                                      </p:cBhvr>
                                      <p:to>
                                        <p:strVal val="visible"/>
                                      </p:to>
                                    </p:set>
                                    <p:animEffect transition="in" filter="fade">
                                      <p:cBhvr>
                                        <p:cTn id="142" dur="500"/>
                                        <p:tgtEl>
                                          <p:spTgt spid="33">
                                            <p:graphicEl>
                                              <a:dgm id="{13F1101D-1E27-4331-895B-AF9F52540AC7}"/>
                                            </p:graphicEl>
                                          </p:spTgt>
                                        </p:tgtEl>
                                      </p:cBhvr>
                                    </p:animEffect>
                                  </p:childTnLst>
                                </p:cTn>
                              </p:par>
                            </p:childTnLst>
                          </p:cTn>
                        </p:par>
                        <p:par>
                          <p:cTn id="143" fill="hold">
                            <p:stCondLst>
                              <p:cond delay="1000"/>
                            </p:stCondLst>
                            <p:childTnLst>
                              <p:par>
                                <p:cTn id="144" presetID="10" presetClass="entr" presetSubtype="0" fill="hold" grpId="0" nodeType="afterEffect">
                                  <p:stCondLst>
                                    <p:cond delay="0"/>
                                  </p:stCondLst>
                                  <p:childTnLst>
                                    <p:set>
                                      <p:cBhvr>
                                        <p:cTn id="145" dur="1" fill="hold">
                                          <p:stCondLst>
                                            <p:cond delay="0"/>
                                          </p:stCondLst>
                                        </p:cTn>
                                        <p:tgtEl>
                                          <p:spTgt spid="33">
                                            <p:graphicEl>
                                              <a:dgm id="{436337F2-1408-4260-B3F7-DCD3F89216DD}"/>
                                            </p:graphicEl>
                                          </p:spTgt>
                                        </p:tgtEl>
                                        <p:attrNameLst>
                                          <p:attrName>style.visibility</p:attrName>
                                        </p:attrNameLst>
                                      </p:cBhvr>
                                      <p:to>
                                        <p:strVal val="visible"/>
                                      </p:to>
                                    </p:set>
                                    <p:animEffect transition="in" filter="fade">
                                      <p:cBhvr>
                                        <p:cTn id="146" dur="500"/>
                                        <p:tgtEl>
                                          <p:spTgt spid="33">
                                            <p:graphicEl>
                                              <a:dgm id="{436337F2-1408-4260-B3F7-DCD3F89216DD}"/>
                                            </p:graphicEl>
                                          </p:spTgt>
                                        </p:tgtEl>
                                      </p:cBhvr>
                                    </p:animEffect>
                                  </p:childTnLst>
                                </p:cTn>
                              </p:par>
                            </p:childTnLst>
                          </p:cTn>
                        </p:par>
                        <p:par>
                          <p:cTn id="147" fill="hold">
                            <p:stCondLst>
                              <p:cond delay="1500"/>
                            </p:stCondLst>
                            <p:childTnLst>
                              <p:par>
                                <p:cTn id="148" presetID="10" presetClass="entr" presetSubtype="0" fill="hold" grpId="0" nodeType="afterEffect">
                                  <p:stCondLst>
                                    <p:cond delay="0"/>
                                  </p:stCondLst>
                                  <p:childTnLst>
                                    <p:set>
                                      <p:cBhvr>
                                        <p:cTn id="149" dur="1" fill="hold">
                                          <p:stCondLst>
                                            <p:cond delay="0"/>
                                          </p:stCondLst>
                                        </p:cTn>
                                        <p:tgtEl>
                                          <p:spTgt spid="33">
                                            <p:graphicEl>
                                              <a:dgm id="{52D49AB1-80AF-4557-8D94-294C5E18522F}"/>
                                            </p:graphicEl>
                                          </p:spTgt>
                                        </p:tgtEl>
                                        <p:attrNameLst>
                                          <p:attrName>style.visibility</p:attrName>
                                        </p:attrNameLst>
                                      </p:cBhvr>
                                      <p:to>
                                        <p:strVal val="visible"/>
                                      </p:to>
                                    </p:set>
                                    <p:animEffect transition="in" filter="fade">
                                      <p:cBhvr>
                                        <p:cTn id="150" dur="500"/>
                                        <p:tgtEl>
                                          <p:spTgt spid="33">
                                            <p:graphicEl>
                                              <a:dgm id="{52D49AB1-80AF-4557-8D94-294C5E18522F}"/>
                                            </p:graphicEl>
                                          </p:spTgt>
                                        </p:tgtEl>
                                      </p:cBhvr>
                                    </p:animEffect>
                                  </p:childTnLst>
                                </p:cTn>
                              </p:par>
                            </p:childTnLst>
                          </p:cTn>
                        </p:par>
                        <p:par>
                          <p:cTn id="151" fill="hold">
                            <p:stCondLst>
                              <p:cond delay="2000"/>
                            </p:stCondLst>
                            <p:childTnLst>
                              <p:par>
                                <p:cTn id="152" presetID="10" presetClass="entr" presetSubtype="0" fill="hold" grpId="0" nodeType="afterEffect">
                                  <p:stCondLst>
                                    <p:cond delay="0"/>
                                  </p:stCondLst>
                                  <p:childTnLst>
                                    <p:set>
                                      <p:cBhvr>
                                        <p:cTn id="153" dur="1" fill="hold">
                                          <p:stCondLst>
                                            <p:cond delay="0"/>
                                          </p:stCondLst>
                                        </p:cTn>
                                        <p:tgtEl>
                                          <p:spTgt spid="33">
                                            <p:graphicEl>
                                              <a:dgm id="{9368944C-6F1B-47FB-8B00-E8100502C985}"/>
                                            </p:graphicEl>
                                          </p:spTgt>
                                        </p:tgtEl>
                                        <p:attrNameLst>
                                          <p:attrName>style.visibility</p:attrName>
                                        </p:attrNameLst>
                                      </p:cBhvr>
                                      <p:to>
                                        <p:strVal val="visible"/>
                                      </p:to>
                                    </p:set>
                                    <p:animEffect transition="in" filter="fade">
                                      <p:cBhvr>
                                        <p:cTn id="154" dur="500"/>
                                        <p:tgtEl>
                                          <p:spTgt spid="33">
                                            <p:graphicEl>
                                              <a:dgm id="{9368944C-6F1B-47FB-8B00-E8100502C985}"/>
                                            </p:graphicEl>
                                          </p:spTgt>
                                        </p:tgtEl>
                                      </p:cBhvr>
                                    </p:animEffect>
                                  </p:childTnLst>
                                </p:cTn>
                              </p:par>
                            </p:childTnLst>
                          </p:cTn>
                        </p:par>
                        <p:par>
                          <p:cTn id="155" fill="hold">
                            <p:stCondLst>
                              <p:cond delay="2500"/>
                            </p:stCondLst>
                            <p:childTnLst>
                              <p:par>
                                <p:cTn id="156" presetID="10" presetClass="entr" presetSubtype="0" fill="hold" grpId="0" nodeType="afterEffect">
                                  <p:stCondLst>
                                    <p:cond delay="0"/>
                                  </p:stCondLst>
                                  <p:childTnLst>
                                    <p:set>
                                      <p:cBhvr>
                                        <p:cTn id="157" dur="1" fill="hold">
                                          <p:stCondLst>
                                            <p:cond delay="0"/>
                                          </p:stCondLst>
                                        </p:cTn>
                                        <p:tgtEl>
                                          <p:spTgt spid="33">
                                            <p:graphicEl>
                                              <a:dgm id="{D8E91994-00F5-4558-A057-7DE54E71561B}"/>
                                            </p:graphicEl>
                                          </p:spTgt>
                                        </p:tgtEl>
                                        <p:attrNameLst>
                                          <p:attrName>style.visibility</p:attrName>
                                        </p:attrNameLst>
                                      </p:cBhvr>
                                      <p:to>
                                        <p:strVal val="visible"/>
                                      </p:to>
                                    </p:set>
                                    <p:animEffect transition="in" filter="fade">
                                      <p:cBhvr>
                                        <p:cTn id="158" dur="500"/>
                                        <p:tgtEl>
                                          <p:spTgt spid="33">
                                            <p:graphicEl>
                                              <a:dgm id="{D8E91994-00F5-4558-A057-7DE54E71561B}"/>
                                            </p:graphicEl>
                                          </p:spTgt>
                                        </p:tgtEl>
                                      </p:cBhvr>
                                    </p:animEffect>
                                  </p:childTnLst>
                                </p:cTn>
                              </p:par>
                            </p:childTnLst>
                          </p:cTn>
                        </p:par>
                        <p:par>
                          <p:cTn id="159" fill="hold">
                            <p:stCondLst>
                              <p:cond delay="3000"/>
                            </p:stCondLst>
                            <p:childTnLst>
                              <p:par>
                                <p:cTn id="160" presetID="6" presetClass="entr" presetSubtype="32" fill="hold" grpId="0" nodeType="afterEffect">
                                  <p:stCondLst>
                                    <p:cond delay="0"/>
                                  </p:stCondLst>
                                  <p:childTnLst>
                                    <p:set>
                                      <p:cBhvr>
                                        <p:cTn id="161" dur="1" fill="hold">
                                          <p:stCondLst>
                                            <p:cond delay="0"/>
                                          </p:stCondLst>
                                        </p:cTn>
                                        <p:tgtEl>
                                          <p:spTgt spid="45"/>
                                        </p:tgtEl>
                                        <p:attrNameLst>
                                          <p:attrName>style.visibility</p:attrName>
                                        </p:attrNameLst>
                                      </p:cBhvr>
                                      <p:to>
                                        <p:strVal val="visible"/>
                                      </p:to>
                                    </p:set>
                                    <p:animEffect transition="in" filter="circle(out)">
                                      <p:cBhvr>
                                        <p:cTn id="162" dur="2000"/>
                                        <p:tgtEl>
                                          <p:spTgt spid="45"/>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3"/>
                                        </p:tgtEl>
                                        <p:attrNameLst>
                                          <p:attrName>style.visibility</p:attrName>
                                        </p:attrNameLst>
                                      </p:cBhvr>
                                      <p:to>
                                        <p:strVal val="visible"/>
                                      </p:to>
                                    </p:set>
                                    <p:animEffect transition="in" filter="wipe(left)">
                                      <p:cBhvr>
                                        <p:cTn id="167" dur="500"/>
                                        <p:tgtEl>
                                          <p:spTgt spid="3"/>
                                        </p:tgtEl>
                                      </p:cBhvr>
                                    </p:animEffect>
                                  </p:childTnLst>
                                </p:cTn>
                              </p:par>
                            </p:childTnLst>
                          </p:cTn>
                        </p:par>
                        <p:par>
                          <p:cTn id="168" fill="hold">
                            <p:stCondLst>
                              <p:cond delay="500"/>
                            </p:stCondLst>
                            <p:childTnLst>
                              <p:par>
                                <p:cTn id="169" presetID="10" presetClass="entr" presetSubtype="0" fill="hold" grpId="0" nodeType="afterEffect">
                                  <p:stCondLst>
                                    <p:cond delay="0"/>
                                  </p:stCondLst>
                                  <p:childTnLst>
                                    <p:set>
                                      <p:cBhvr>
                                        <p:cTn id="170" dur="1" fill="hold">
                                          <p:stCondLst>
                                            <p:cond delay="0"/>
                                          </p:stCondLst>
                                        </p:cTn>
                                        <p:tgtEl>
                                          <p:spTgt spid="26"/>
                                        </p:tgtEl>
                                        <p:attrNameLst>
                                          <p:attrName>style.visibility</p:attrName>
                                        </p:attrNameLst>
                                      </p:cBhvr>
                                      <p:to>
                                        <p:strVal val="visible"/>
                                      </p:to>
                                    </p:set>
                                    <p:animEffect transition="in" filter="fade">
                                      <p:cBhvr>
                                        <p:cTn id="171" dur="500"/>
                                        <p:tgtEl>
                                          <p:spTgt spid="26"/>
                                        </p:tgtEl>
                                      </p:cBhvr>
                                    </p:animEffect>
                                  </p:childTnLst>
                                </p:cTn>
                              </p:par>
                            </p:childTnLst>
                          </p:cTn>
                        </p:par>
                        <p:par>
                          <p:cTn id="172" fill="hold">
                            <p:stCondLst>
                              <p:cond delay="1000"/>
                            </p:stCondLst>
                            <p:childTnLst>
                              <p:par>
                                <p:cTn id="173" presetID="6" presetClass="entr" presetSubtype="32" fill="hold" grpId="0" nodeType="afterEffect">
                                  <p:stCondLst>
                                    <p:cond delay="0"/>
                                  </p:stCondLst>
                                  <p:childTnLst>
                                    <p:set>
                                      <p:cBhvr>
                                        <p:cTn id="174" dur="1" fill="hold">
                                          <p:stCondLst>
                                            <p:cond delay="0"/>
                                          </p:stCondLst>
                                        </p:cTn>
                                        <p:tgtEl>
                                          <p:spTgt spid="42"/>
                                        </p:tgtEl>
                                        <p:attrNameLst>
                                          <p:attrName>style.visibility</p:attrName>
                                        </p:attrNameLst>
                                      </p:cBhvr>
                                      <p:to>
                                        <p:strVal val="visible"/>
                                      </p:to>
                                    </p:set>
                                    <p:animEffect transition="in" filter="circle(out)">
                                      <p:cBhvr>
                                        <p:cTn id="175" dur="2000"/>
                                        <p:tgtEl>
                                          <p:spTgt spid="42"/>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grpId="0" nodeType="clickEffect">
                                  <p:stCondLst>
                                    <p:cond delay="0"/>
                                  </p:stCondLst>
                                  <p:childTnLst>
                                    <p:set>
                                      <p:cBhvr>
                                        <p:cTn id="179" dur="1" fill="hold">
                                          <p:stCondLst>
                                            <p:cond delay="0"/>
                                          </p:stCondLst>
                                        </p:cTn>
                                        <p:tgtEl>
                                          <p:spTgt spid="39"/>
                                        </p:tgtEl>
                                        <p:attrNameLst>
                                          <p:attrName>style.visibility</p:attrName>
                                        </p:attrNameLst>
                                      </p:cBhvr>
                                      <p:to>
                                        <p:strVal val="visible"/>
                                      </p:to>
                                    </p:set>
                                    <p:animEffect transition="in" filter="wipe(left)">
                                      <p:cBhvr>
                                        <p:cTn id="180" dur="500"/>
                                        <p:tgtEl>
                                          <p:spTgt spid="39"/>
                                        </p:tgtEl>
                                      </p:cBhvr>
                                    </p:animEffect>
                                  </p:childTnLst>
                                </p:cTn>
                              </p:par>
                            </p:childTnLst>
                          </p:cTn>
                        </p:par>
                        <p:par>
                          <p:cTn id="181" fill="hold">
                            <p:stCondLst>
                              <p:cond delay="500"/>
                            </p:stCondLst>
                            <p:childTnLst>
                              <p:par>
                                <p:cTn id="182" presetID="10" presetClass="entr" presetSubtype="0" fill="hold" grpId="0" nodeType="afterEffect">
                                  <p:stCondLst>
                                    <p:cond delay="0"/>
                                  </p:stCondLst>
                                  <p:childTnLst>
                                    <p:set>
                                      <p:cBhvr>
                                        <p:cTn id="183" dur="1" fill="hold">
                                          <p:stCondLst>
                                            <p:cond delay="0"/>
                                          </p:stCondLst>
                                        </p:cTn>
                                        <p:tgtEl>
                                          <p:spTgt spid="27"/>
                                        </p:tgtEl>
                                        <p:attrNameLst>
                                          <p:attrName>style.visibility</p:attrName>
                                        </p:attrNameLst>
                                      </p:cBhvr>
                                      <p:to>
                                        <p:strVal val="visible"/>
                                      </p:to>
                                    </p:set>
                                    <p:animEffect transition="in" filter="fade">
                                      <p:cBhvr>
                                        <p:cTn id="184" dur="500"/>
                                        <p:tgtEl>
                                          <p:spTgt spid="27"/>
                                        </p:tgtEl>
                                      </p:cBhvr>
                                    </p:animEffect>
                                  </p:childTnLst>
                                </p:cTn>
                              </p:par>
                            </p:childTnLst>
                          </p:cTn>
                        </p:par>
                        <p:par>
                          <p:cTn id="185" fill="hold">
                            <p:stCondLst>
                              <p:cond delay="1000"/>
                            </p:stCondLst>
                            <p:childTnLst>
                              <p:par>
                                <p:cTn id="186" presetID="6" presetClass="entr" presetSubtype="32" fill="hold" grpId="0" nodeType="afterEffect">
                                  <p:stCondLst>
                                    <p:cond delay="0"/>
                                  </p:stCondLst>
                                  <p:childTnLst>
                                    <p:set>
                                      <p:cBhvr>
                                        <p:cTn id="187" dur="1" fill="hold">
                                          <p:stCondLst>
                                            <p:cond delay="0"/>
                                          </p:stCondLst>
                                        </p:cTn>
                                        <p:tgtEl>
                                          <p:spTgt spid="34"/>
                                        </p:tgtEl>
                                        <p:attrNameLst>
                                          <p:attrName>style.visibility</p:attrName>
                                        </p:attrNameLst>
                                      </p:cBhvr>
                                      <p:to>
                                        <p:strVal val="visible"/>
                                      </p:to>
                                    </p:set>
                                    <p:animEffect transition="in" filter="circle(out)">
                                      <p:cBhvr>
                                        <p:cTn id="188" dur="2000"/>
                                        <p:tgtEl>
                                          <p:spTgt spid="34"/>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ntr" presetSubtype="8" fill="hold" grpId="0" nodeType="clickEffect">
                                  <p:stCondLst>
                                    <p:cond delay="0"/>
                                  </p:stCondLst>
                                  <p:childTnLst>
                                    <p:set>
                                      <p:cBhvr>
                                        <p:cTn id="192" dur="1" fill="hold">
                                          <p:stCondLst>
                                            <p:cond delay="0"/>
                                          </p:stCondLst>
                                        </p:cTn>
                                        <p:tgtEl>
                                          <p:spTgt spid="52"/>
                                        </p:tgtEl>
                                        <p:attrNameLst>
                                          <p:attrName>style.visibility</p:attrName>
                                        </p:attrNameLst>
                                      </p:cBhvr>
                                      <p:to>
                                        <p:strVal val="visible"/>
                                      </p:to>
                                    </p:set>
                                    <p:animEffect transition="in" filter="wipe(left)">
                                      <p:cBhvr>
                                        <p:cTn id="193" dur="500"/>
                                        <p:tgtEl>
                                          <p:spTgt spid="52"/>
                                        </p:tgtEl>
                                      </p:cBhvr>
                                    </p:animEffect>
                                  </p:childTnLst>
                                </p:cTn>
                              </p:par>
                            </p:childTnLst>
                          </p:cTn>
                        </p:par>
                        <p:par>
                          <p:cTn id="194" fill="hold">
                            <p:stCondLst>
                              <p:cond delay="500"/>
                            </p:stCondLst>
                            <p:childTnLst>
                              <p:par>
                                <p:cTn id="195" presetID="10" presetClass="entr" presetSubtype="0" fill="hold" grpId="0" nodeType="afterEffect">
                                  <p:stCondLst>
                                    <p:cond delay="0"/>
                                  </p:stCondLst>
                                  <p:childTnLst>
                                    <p:set>
                                      <p:cBhvr>
                                        <p:cTn id="196" dur="1" fill="hold">
                                          <p:stCondLst>
                                            <p:cond delay="0"/>
                                          </p:stCondLst>
                                        </p:cTn>
                                        <p:tgtEl>
                                          <p:spTgt spid="32"/>
                                        </p:tgtEl>
                                        <p:attrNameLst>
                                          <p:attrName>style.visibility</p:attrName>
                                        </p:attrNameLst>
                                      </p:cBhvr>
                                      <p:to>
                                        <p:strVal val="visible"/>
                                      </p:to>
                                    </p:set>
                                    <p:animEffect transition="in" filter="fade">
                                      <p:cBhvr>
                                        <p:cTn id="197" dur="500"/>
                                        <p:tgtEl>
                                          <p:spTgt spid="32"/>
                                        </p:tgtEl>
                                      </p:cBhvr>
                                    </p:animEffect>
                                  </p:childTnLst>
                                </p:cTn>
                              </p:par>
                            </p:childTnLst>
                          </p:cTn>
                        </p:par>
                        <p:par>
                          <p:cTn id="198" fill="hold">
                            <p:stCondLst>
                              <p:cond delay="1000"/>
                            </p:stCondLst>
                            <p:childTnLst>
                              <p:par>
                                <p:cTn id="199" presetID="6" presetClass="entr" presetSubtype="32" fill="hold" grpId="0" nodeType="afterEffect">
                                  <p:stCondLst>
                                    <p:cond delay="0"/>
                                  </p:stCondLst>
                                  <p:childTnLst>
                                    <p:set>
                                      <p:cBhvr>
                                        <p:cTn id="200" dur="1" fill="hold">
                                          <p:stCondLst>
                                            <p:cond delay="0"/>
                                          </p:stCondLst>
                                        </p:cTn>
                                        <p:tgtEl>
                                          <p:spTgt spid="36"/>
                                        </p:tgtEl>
                                        <p:attrNameLst>
                                          <p:attrName>style.visibility</p:attrName>
                                        </p:attrNameLst>
                                      </p:cBhvr>
                                      <p:to>
                                        <p:strVal val="visible"/>
                                      </p:to>
                                    </p:set>
                                    <p:animEffect transition="in" filter="circle(out)">
                                      <p:cBhvr>
                                        <p:cTn id="201"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Graphic spid="6" grpId="0" uiExpand="1">
        <p:bldSub>
          <a:bldDgm bld="one"/>
        </p:bldSub>
      </p:bldGraphic>
      <p:bldGraphic spid="33" grpId="0" uiExpand="1">
        <p:bldSub>
          <a:bldDgm bld="one"/>
        </p:bldSub>
      </p:bldGraphic>
      <p:bldP spid="35" grpId="0" animBg="1"/>
      <p:bldP spid="37" grpId="0" animBg="1"/>
      <p:bldP spid="38" grpId="0" animBg="1"/>
      <p:bldP spid="40" grpId="0" animBg="1"/>
      <p:bldP spid="41" grpId="0" animBg="1"/>
      <p:bldP spid="42" grpId="0" animBg="1"/>
      <p:bldP spid="45" grpId="0" animBg="1"/>
      <p:bldP spid="46" grpId="0" animBg="1"/>
      <p:bldP spid="47" grpId="0" animBg="1"/>
      <p:bldP spid="48" grpId="0" animBg="1"/>
      <p:bldP spid="49" grpId="0" animBg="1"/>
      <p:bldP spid="32" grpId="0" animBg="1"/>
      <p:bldP spid="34" grpId="0" animBg="1"/>
      <p:bldP spid="36" grpId="0" animBg="1"/>
      <p:bldP spid="3" grpId="0" animBg="1"/>
      <p:bldP spid="39" grpId="0" animBg="1"/>
      <p:bldP spid="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A2CB263-E450-422A-B815-408D3B2F5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913" y="439152"/>
            <a:ext cx="9422173" cy="59796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130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AD7C5BE-418C-4A44-91BF-28E411F75B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1559052"/>
            <a:ext cx="10271760" cy="4347972"/>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érie Techno">
            <a:extLst>
              <a:ext uri="{FF2B5EF4-FFF2-40B4-BE49-F238E27FC236}">
                <a16:creationId xmlns:a16="http://schemas.microsoft.com/office/drawing/2014/main" id="{78BACCD5-2D1D-489C-AC72-DE1882B3591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71251" y="1702428"/>
            <a:ext cx="7449497" cy="2439710"/>
          </a:xfrm>
          <a:prstGeom prst="rect">
            <a:avLst/>
          </a:prstGeom>
          <a:noFill/>
          <a:extLst>
            <a:ext uri="{909E8E84-426E-40DD-AFC4-6F175D3DCCD1}">
              <a14:hiddenFill xmlns:a14="http://schemas.microsoft.com/office/drawing/2010/main">
                <a:solidFill>
                  <a:srgbClr val="FFFFFF"/>
                </a:solidFill>
              </a14:hiddenFill>
            </a:ext>
          </a:extLst>
        </p:spPr>
      </p:pic>
      <p:sp>
        <p:nvSpPr>
          <p:cNvPr id="11" name="Titre 1">
            <a:extLst>
              <a:ext uri="{FF2B5EF4-FFF2-40B4-BE49-F238E27FC236}">
                <a16:creationId xmlns:a16="http://schemas.microsoft.com/office/drawing/2014/main" id="{96DEF364-4FB7-4670-A323-E9C6C6739E21}"/>
              </a:ext>
            </a:extLst>
          </p:cNvPr>
          <p:cNvSpPr>
            <a:spLocks noGrp="1"/>
          </p:cNvSpPr>
          <p:nvPr>
            <p:ph type="title"/>
          </p:nvPr>
        </p:nvSpPr>
        <p:spPr>
          <a:xfrm>
            <a:off x="2231136" y="211394"/>
            <a:ext cx="7729728" cy="604683"/>
          </a:xfrm>
        </p:spPr>
        <p:txBody>
          <a:bodyPr>
            <a:normAutofit fontScale="90000"/>
          </a:bodyPr>
          <a:lstStyle/>
          <a:p>
            <a:r>
              <a:rPr lang="fr-FR" dirty="0"/>
              <a:t>Année de Première</a:t>
            </a:r>
          </a:p>
        </p:txBody>
      </p:sp>
      <p:sp>
        <p:nvSpPr>
          <p:cNvPr id="2" name="ZoneTexte 1">
            <a:extLst>
              <a:ext uri="{FF2B5EF4-FFF2-40B4-BE49-F238E27FC236}">
                <a16:creationId xmlns:a16="http://schemas.microsoft.com/office/drawing/2014/main" id="{BD11EDC5-689F-4A09-A5A4-272F748E7066}"/>
              </a:ext>
            </a:extLst>
          </p:cNvPr>
          <p:cNvSpPr txBox="1"/>
          <p:nvPr/>
        </p:nvSpPr>
        <p:spPr>
          <a:xfrm>
            <a:off x="1407560" y="4479533"/>
            <a:ext cx="5866543" cy="1077218"/>
          </a:xfrm>
          <a:prstGeom prst="rect">
            <a:avLst/>
          </a:prstGeom>
          <a:noFill/>
          <a:ln w="28575">
            <a:solidFill>
              <a:srgbClr val="FF0000"/>
            </a:solidFill>
          </a:ln>
        </p:spPr>
        <p:txBody>
          <a:bodyPr wrap="square" rtlCol="0">
            <a:spAutoFit/>
          </a:bodyPr>
          <a:lstStyle/>
          <a:p>
            <a:pPr algn="ctr"/>
            <a:r>
              <a:rPr lang="fr-FR" sz="2800" dirty="0"/>
              <a:t>I2D</a:t>
            </a:r>
          </a:p>
          <a:p>
            <a:pPr algn="ctr"/>
            <a:r>
              <a:rPr lang="fr-FR" dirty="0"/>
              <a:t>Architecture, électronique, électricité, informatique, mécanique, énergétique, …</a:t>
            </a:r>
          </a:p>
        </p:txBody>
      </p:sp>
      <p:sp>
        <p:nvSpPr>
          <p:cNvPr id="6" name="ZoneTexte 5">
            <a:extLst>
              <a:ext uri="{FF2B5EF4-FFF2-40B4-BE49-F238E27FC236}">
                <a16:creationId xmlns:a16="http://schemas.microsoft.com/office/drawing/2014/main" id="{A826F8D4-2AF6-463B-BF05-376634AC6EA8}"/>
              </a:ext>
            </a:extLst>
          </p:cNvPr>
          <p:cNvSpPr txBox="1"/>
          <p:nvPr/>
        </p:nvSpPr>
        <p:spPr>
          <a:xfrm>
            <a:off x="7274103" y="4479533"/>
            <a:ext cx="3510337" cy="1077218"/>
          </a:xfrm>
          <a:prstGeom prst="rect">
            <a:avLst/>
          </a:prstGeom>
          <a:noFill/>
          <a:ln w="28575">
            <a:solidFill>
              <a:srgbClr val="FF0000"/>
            </a:solidFill>
          </a:ln>
        </p:spPr>
        <p:txBody>
          <a:bodyPr wrap="square" rtlCol="0">
            <a:spAutoFit/>
          </a:bodyPr>
          <a:lstStyle/>
          <a:p>
            <a:pPr algn="ctr"/>
            <a:r>
              <a:rPr lang="fr-FR" sz="2800" dirty="0"/>
              <a:t>IT</a:t>
            </a:r>
            <a:endParaRPr lang="fr-FR" dirty="0"/>
          </a:p>
          <a:p>
            <a:pPr algn="ctr"/>
            <a:r>
              <a:rPr lang="fr-FR" dirty="0"/>
              <a:t>Mini-projets</a:t>
            </a:r>
          </a:p>
          <a:p>
            <a:endParaRPr lang="fr-FR" dirty="0"/>
          </a:p>
        </p:txBody>
      </p:sp>
      <p:pic>
        <p:nvPicPr>
          <p:cNvPr id="3" name="Picture 2" descr="https://boulanger.scene7.com/is/image/Boulanger/3700293210489_h_f_l_0?wid=500&amp;hei=500">
            <a:extLst>
              <a:ext uri="{FF2B5EF4-FFF2-40B4-BE49-F238E27FC236}">
                <a16:creationId xmlns:a16="http://schemas.microsoft.com/office/drawing/2014/main" id="{9AA3D8D4-9671-4BA5-AB3E-92617C4C93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4052" y="4936363"/>
            <a:ext cx="1240776" cy="12407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Labyrinthe quelconque et algorithmes de sortie automatique">
            <a:extLst>
              <a:ext uri="{FF2B5EF4-FFF2-40B4-BE49-F238E27FC236}">
                <a16:creationId xmlns:a16="http://schemas.microsoft.com/office/drawing/2014/main" id="{44331281-F837-437A-8715-E05DEC4917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475" t="25020"/>
          <a:stretch/>
        </p:blipFill>
        <p:spPr bwMode="auto">
          <a:xfrm>
            <a:off x="8572239" y="5384217"/>
            <a:ext cx="1967105" cy="13712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758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0554EB-D134-4C42-85E5-9D979F96AE66}"/>
              </a:ext>
            </a:extLst>
          </p:cNvPr>
          <p:cNvSpPr>
            <a:spLocks noGrp="1"/>
          </p:cNvSpPr>
          <p:nvPr>
            <p:ph type="title"/>
          </p:nvPr>
        </p:nvSpPr>
        <p:spPr>
          <a:xfrm>
            <a:off x="2231136" y="211394"/>
            <a:ext cx="7729728" cy="604683"/>
          </a:xfrm>
        </p:spPr>
        <p:txBody>
          <a:bodyPr>
            <a:normAutofit fontScale="90000"/>
          </a:bodyPr>
          <a:lstStyle/>
          <a:p>
            <a:r>
              <a:rPr lang="fr-FR" dirty="0"/>
              <a:t>Année de Terminale</a:t>
            </a:r>
          </a:p>
        </p:txBody>
      </p:sp>
      <p:sp>
        <p:nvSpPr>
          <p:cNvPr id="22" name="Forme libre : forme 21">
            <a:extLst>
              <a:ext uri="{FF2B5EF4-FFF2-40B4-BE49-F238E27FC236}">
                <a16:creationId xmlns:a16="http://schemas.microsoft.com/office/drawing/2014/main" id="{389E9601-C146-4399-ACBC-02F8B1797A0A}"/>
              </a:ext>
            </a:extLst>
          </p:cNvPr>
          <p:cNvSpPr/>
          <p:nvPr/>
        </p:nvSpPr>
        <p:spPr>
          <a:xfrm>
            <a:off x="9333533" y="3095132"/>
            <a:ext cx="448457" cy="482091"/>
          </a:xfrm>
          <a:custGeom>
            <a:avLst/>
            <a:gdLst/>
            <a:ahLst/>
            <a:cxnLst/>
            <a:rect l="0" t="0" r="0" b="0"/>
            <a:pathLst>
              <a:path>
                <a:moveTo>
                  <a:pt x="0" y="0"/>
                </a:moveTo>
                <a:lnTo>
                  <a:pt x="224228" y="0"/>
                </a:lnTo>
                <a:lnTo>
                  <a:pt x="224228" y="482091"/>
                </a:lnTo>
                <a:lnTo>
                  <a:pt x="448457" y="482091"/>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23" name="Forme libre : forme 22">
            <a:extLst>
              <a:ext uri="{FF2B5EF4-FFF2-40B4-BE49-F238E27FC236}">
                <a16:creationId xmlns:a16="http://schemas.microsoft.com/office/drawing/2014/main" id="{5A4C187C-2507-454A-A726-35F4B832D27B}"/>
              </a:ext>
            </a:extLst>
          </p:cNvPr>
          <p:cNvSpPr/>
          <p:nvPr/>
        </p:nvSpPr>
        <p:spPr>
          <a:xfrm>
            <a:off x="9333533" y="2613040"/>
            <a:ext cx="448457" cy="482091"/>
          </a:xfrm>
          <a:custGeom>
            <a:avLst/>
            <a:gdLst/>
            <a:ahLst/>
            <a:cxnLst/>
            <a:rect l="0" t="0" r="0" b="0"/>
            <a:pathLst>
              <a:path>
                <a:moveTo>
                  <a:pt x="0" y="482091"/>
                </a:moveTo>
                <a:lnTo>
                  <a:pt x="224228" y="482091"/>
                </a:lnTo>
                <a:lnTo>
                  <a:pt x="224228" y="0"/>
                </a:lnTo>
                <a:lnTo>
                  <a:pt x="448457" y="0"/>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24" name="Forme libre : forme 23">
            <a:extLst>
              <a:ext uri="{FF2B5EF4-FFF2-40B4-BE49-F238E27FC236}">
                <a16:creationId xmlns:a16="http://schemas.microsoft.com/office/drawing/2014/main" id="{7A70097B-79FC-4487-B8F4-B39D68BF8DCF}"/>
              </a:ext>
            </a:extLst>
          </p:cNvPr>
          <p:cNvSpPr/>
          <p:nvPr/>
        </p:nvSpPr>
        <p:spPr>
          <a:xfrm>
            <a:off x="6642788" y="2613040"/>
            <a:ext cx="448457" cy="482091"/>
          </a:xfrm>
          <a:custGeom>
            <a:avLst/>
            <a:gdLst/>
            <a:ahLst/>
            <a:cxnLst/>
            <a:rect l="0" t="0" r="0" b="0"/>
            <a:pathLst>
              <a:path>
                <a:moveTo>
                  <a:pt x="0" y="0"/>
                </a:moveTo>
                <a:lnTo>
                  <a:pt x="224228" y="0"/>
                </a:lnTo>
                <a:lnTo>
                  <a:pt x="224228" y="482091"/>
                </a:lnTo>
                <a:lnTo>
                  <a:pt x="448457" y="482091"/>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5" name="Forme libre : forme 24">
            <a:extLst>
              <a:ext uri="{FF2B5EF4-FFF2-40B4-BE49-F238E27FC236}">
                <a16:creationId xmlns:a16="http://schemas.microsoft.com/office/drawing/2014/main" id="{94CC5824-49FF-45CC-B8BA-65430AF07B78}"/>
              </a:ext>
            </a:extLst>
          </p:cNvPr>
          <p:cNvSpPr/>
          <p:nvPr/>
        </p:nvSpPr>
        <p:spPr>
          <a:xfrm>
            <a:off x="6642788" y="2130948"/>
            <a:ext cx="448457" cy="482091"/>
          </a:xfrm>
          <a:custGeom>
            <a:avLst/>
            <a:gdLst/>
            <a:ahLst/>
            <a:cxnLst/>
            <a:rect l="0" t="0" r="0" b="0"/>
            <a:pathLst>
              <a:path>
                <a:moveTo>
                  <a:pt x="0" y="482091"/>
                </a:moveTo>
                <a:lnTo>
                  <a:pt x="224228" y="482091"/>
                </a:lnTo>
                <a:lnTo>
                  <a:pt x="224228" y="0"/>
                </a:lnTo>
                <a:lnTo>
                  <a:pt x="448457" y="0"/>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6" name="Forme libre : forme 25">
            <a:extLst>
              <a:ext uri="{FF2B5EF4-FFF2-40B4-BE49-F238E27FC236}">
                <a16:creationId xmlns:a16="http://schemas.microsoft.com/office/drawing/2014/main" id="{CC4F2218-B485-4269-A02A-8E8F69B42B72}"/>
              </a:ext>
            </a:extLst>
          </p:cNvPr>
          <p:cNvSpPr/>
          <p:nvPr/>
        </p:nvSpPr>
        <p:spPr>
          <a:xfrm>
            <a:off x="4400500" y="1306908"/>
            <a:ext cx="2242287" cy="683897"/>
          </a:xfrm>
          <a:custGeom>
            <a:avLst/>
            <a:gdLst>
              <a:gd name="connsiteX0" fmla="*/ 0 w 2242287"/>
              <a:gd name="connsiteY0" fmla="*/ 0 h 683897"/>
              <a:gd name="connsiteX1" fmla="*/ 2242287 w 2242287"/>
              <a:gd name="connsiteY1" fmla="*/ 0 h 683897"/>
              <a:gd name="connsiteX2" fmla="*/ 2242287 w 2242287"/>
              <a:gd name="connsiteY2" fmla="*/ 683897 h 683897"/>
              <a:gd name="connsiteX3" fmla="*/ 0 w 2242287"/>
              <a:gd name="connsiteY3" fmla="*/ 683897 h 683897"/>
              <a:gd name="connsiteX4" fmla="*/ 0 w 2242287"/>
              <a:gd name="connsiteY4" fmla="*/ 0 h 683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2287" h="683897">
                <a:moveTo>
                  <a:pt x="0" y="0"/>
                </a:moveTo>
                <a:lnTo>
                  <a:pt x="2242287" y="0"/>
                </a:lnTo>
                <a:lnTo>
                  <a:pt x="2242287" y="683897"/>
                </a:lnTo>
                <a:lnTo>
                  <a:pt x="0" y="683897"/>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t>Mathématiques, Physique-Chimie</a:t>
            </a:r>
          </a:p>
        </p:txBody>
      </p:sp>
      <p:sp>
        <p:nvSpPr>
          <p:cNvPr id="27" name="Forme libre : forme 26">
            <a:extLst>
              <a:ext uri="{FF2B5EF4-FFF2-40B4-BE49-F238E27FC236}">
                <a16:creationId xmlns:a16="http://schemas.microsoft.com/office/drawing/2014/main" id="{1EFC5D33-5728-4FA0-AC83-C18AFBBFB7F9}"/>
              </a:ext>
            </a:extLst>
          </p:cNvPr>
          <p:cNvSpPr/>
          <p:nvPr/>
        </p:nvSpPr>
        <p:spPr>
          <a:xfrm>
            <a:off x="4400500" y="2212099"/>
            <a:ext cx="2242287" cy="824040"/>
          </a:xfrm>
          <a:custGeom>
            <a:avLst/>
            <a:gdLst>
              <a:gd name="connsiteX0" fmla="*/ 0 w 2242287"/>
              <a:gd name="connsiteY0" fmla="*/ 0 h 683897"/>
              <a:gd name="connsiteX1" fmla="*/ 2242287 w 2242287"/>
              <a:gd name="connsiteY1" fmla="*/ 0 h 683897"/>
              <a:gd name="connsiteX2" fmla="*/ 2242287 w 2242287"/>
              <a:gd name="connsiteY2" fmla="*/ 683897 h 683897"/>
              <a:gd name="connsiteX3" fmla="*/ 0 w 2242287"/>
              <a:gd name="connsiteY3" fmla="*/ 683897 h 683897"/>
              <a:gd name="connsiteX4" fmla="*/ 0 w 2242287"/>
              <a:gd name="connsiteY4" fmla="*/ 0 h 683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2287" h="683897">
                <a:moveTo>
                  <a:pt x="0" y="0"/>
                </a:moveTo>
                <a:lnTo>
                  <a:pt x="2242287" y="0"/>
                </a:lnTo>
                <a:lnTo>
                  <a:pt x="2242287" y="683897"/>
                </a:lnTo>
                <a:lnTo>
                  <a:pt x="0" y="683897"/>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t>Innovation, Ingénierie et Développement Durable (2I2D)</a:t>
            </a:r>
          </a:p>
        </p:txBody>
      </p:sp>
      <p:sp>
        <p:nvSpPr>
          <p:cNvPr id="28" name="Forme libre : forme 27">
            <a:extLst>
              <a:ext uri="{FF2B5EF4-FFF2-40B4-BE49-F238E27FC236}">
                <a16:creationId xmlns:a16="http://schemas.microsoft.com/office/drawing/2014/main" id="{347663F8-4E3E-419B-94C5-1569D61485BD}"/>
              </a:ext>
            </a:extLst>
          </p:cNvPr>
          <p:cNvSpPr/>
          <p:nvPr/>
        </p:nvSpPr>
        <p:spPr>
          <a:xfrm>
            <a:off x="7091245" y="1788999"/>
            <a:ext cx="2242287" cy="683897"/>
          </a:xfrm>
          <a:custGeom>
            <a:avLst/>
            <a:gdLst>
              <a:gd name="connsiteX0" fmla="*/ 0 w 2242287"/>
              <a:gd name="connsiteY0" fmla="*/ 0 h 683897"/>
              <a:gd name="connsiteX1" fmla="*/ 2242287 w 2242287"/>
              <a:gd name="connsiteY1" fmla="*/ 0 h 683897"/>
              <a:gd name="connsiteX2" fmla="*/ 2242287 w 2242287"/>
              <a:gd name="connsiteY2" fmla="*/ 683897 h 683897"/>
              <a:gd name="connsiteX3" fmla="*/ 0 w 2242287"/>
              <a:gd name="connsiteY3" fmla="*/ 683897 h 683897"/>
              <a:gd name="connsiteX4" fmla="*/ 0 w 2242287"/>
              <a:gd name="connsiteY4" fmla="*/ 0 h 683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2287" h="683897">
                <a:moveTo>
                  <a:pt x="0" y="0"/>
                </a:moveTo>
                <a:lnTo>
                  <a:pt x="2242287" y="0"/>
                </a:lnTo>
                <a:lnTo>
                  <a:pt x="2242287" y="683897"/>
                </a:lnTo>
                <a:lnTo>
                  <a:pt x="0" y="683897"/>
                </a:lnTo>
                <a:lnTo>
                  <a:pt x="0" y="0"/>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t>Enseignement commun</a:t>
            </a:r>
          </a:p>
        </p:txBody>
      </p:sp>
      <p:sp>
        <p:nvSpPr>
          <p:cNvPr id="29" name="Forme libre : forme 28">
            <a:extLst>
              <a:ext uri="{FF2B5EF4-FFF2-40B4-BE49-F238E27FC236}">
                <a16:creationId xmlns:a16="http://schemas.microsoft.com/office/drawing/2014/main" id="{1037E4B4-6C85-49CD-8FB5-26E9C3D43D60}"/>
              </a:ext>
            </a:extLst>
          </p:cNvPr>
          <p:cNvSpPr/>
          <p:nvPr/>
        </p:nvSpPr>
        <p:spPr>
          <a:xfrm>
            <a:off x="7091245" y="2753183"/>
            <a:ext cx="2242287" cy="683897"/>
          </a:xfrm>
          <a:custGeom>
            <a:avLst/>
            <a:gdLst>
              <a:gd name="connsiteX0" fmla="*/ 0 w 2242287"/>
              <a:gd name="connsiteY0" fmla="*/ 0 h 683897"/>
              <a:gd name="connsiteX1" fmla="*/ 2242287 w 2242287"/>
              <a:gd name="connsiteY1" fmla="*/ 0 h 683897"/>
              <a:gd name="connsiteX2" fmla="*/ 2242287 w 2242287"/>
              <a:gd name="connsiteY2" fmla="*/ 683897 h 683897"/>
              <a:gd name="connsiteX3" fmla="*/ 0 w 2242287"/>
              <a:gd name="connsiteY3" fmla="*/ 683897 h 683897"/>
              <a:gd name="connsiteX4" fmla="*/ 0 w 2242287"/>
              <a:gd name="connsiteY4" fmla="*/ 0 h 683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2287" h="683897">
                <a:moveTo>
                  <a:pt x="0" y="0"/>
                </a:moveTo>
                <a:lnTo>
                  <a:pt x="2242287" y="0"/>
                </a:lnTo>
                <a:lnTo>
                  <a:pt x="2242287" y="683897"/>
                </a:lnTo>
                <a:lnTo>
                  <a:pt x="0" y="683897"/>
                </a:lnTo>
                <a:lnTo>
                  <a:pt x="0" y="0"/>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t>Enseignements spécifiques</a:t>
            </a:r>
          </a:p>
        </p:txBody>
      </p:sp>
      <p:sp>
        <p:nvSpPr>
          <p:cNvPr id="30" name="Forme libre : forme 29">
            <a:extLst>
              <a:ext uri="{FF2B5EF4-FFF2-40B4-BE49-F238E27FC236}">
                <a16:creationId xmlns:a16="http://schemas.microsoft.com/office/drawing/2014/main" id="{9CA3559E-3B9B-44EB-BDED-2E34F4AC119C}"/>
              </a:ext>
            </a:extLst>
          </p:cNvPr>
          <p:cNvSpPr/>
          <p:nvPr/>
        </p:nvSpPr>
        <p:spPr>
          <a:xfrm>
            <a:off x="9781990" y="2271091"/>
            <a:ext cx="2242287" cy="683897"/>
          </a:xfrm>
          <a:custGeom>
            <a:avLst/>
            <a:gdLst>
              <a:gd name="connsiteX0" fmla="*/ 0 w 2242287"/>
              <a:gd name="connsiteY0" fmla="*/ 0 h 683897"/>
              <a:gd name="connsiteX1" fmla="*/ 2242287 w 2242287"/>
              <a:gd name="connsiteY1" fmla="*/ 0 h 683897"/>
              <a:gd name="connsiteX2" fmla="*/ 2242287 w 2242287"/>
              <a:gd name="connsiteY2" fmla="*/ 683897 h 683897"/>
              <a:gd name="connsiteX3" fmla="*/ 0 w 2242287"/>
              <a:gd name="connsiteY3" fmla="*/ 683897 h 683897"/>
              <a:gd name="connsiteX4" fmla="*/ 0 w 2242287"/>
              <a:gd name="connsiteY4" fmla="*/ 0 h 683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2287" h="683897">
                <a:moveTo>
                  <a:pt x="0" y="0"/>
                </a:moveTo>
                <a:lnTo>
                  <a:pt x="2242287" y="0"/>
                </a:lnTo>
                <a:lnTo>
                  <a:pt x="2242287" y="683897"/>
                </a:lnTo>
                <a:lnTo>
                  <a:pt x="0" y="683897"/>
                </a:lnTo>
                <a:lnTo>
                  <a:pt x="0" y="0"/>
                </a:lnTo>
                <a:close/>
              </a:path>
            </a:pathLst>
          </a:cu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t>Innovation Technologique et Eco-Conception (ITEC)</a:t>
            </a:r>
          </a:p>
        </p:txBody>
      </p:sp>
      <p:sp>
        <p:nvSpPr>
          <p:cNvPr id="31" name="Forme libre : forme 30">
            <a:extLst>
              <a:ext uri="{FF2B5EF4-FFF2-40B4-BE49-F238E27FC236}">
                <a16:creationId xmlns:a16="http://schemas.microsoft.com/office/drawing/2014/main" id="{3E83DEB3-6E66-47D0-A249-C7296C2AA0DA}"/>
              </a:ext>
            </a:extLst>
          </p:cNvPr>
          <p:cNvSpPr/>
          <p:nvPr/>
        </p:nvSpPr>
        <p:spPr>
          <a:xfrm>
            <a:off x="9781990" y="3235275"/>
            <a:ext cx="2242287" cy="683897"/>
          </a:xfrm>
          <a:custGeom>
            <a:avLst/>
            <a:gdLst>
              <a:gd name="connsiteX0" fmla="*/ 0 w 2242287"/>
              <a:gd name="connsiteY0" fmla="*/ 0 h 683897"/>
              <a:gd name="connsiteX1" fmla="*/ 2242287 w 2242287"/>
              <a:gd name="connsiteY1" fmla="*/ 0 h 683897"/>
              <a:gd name="connsiteX2" fmla="*/ 2242287 w 2242287"/>
              <a:gd name="connsiteY2" fmla="*/ 683897 h 683897"/>
              <a:gd name="connsiteX3" fmla="*/ 0 w 2242287"/>
              <a:gd name="connsiteY3" fmla="*/ 683897 h 683897"/>
              <a:gd name="connsiteX4" fmla="*/ 0 w 2242287"/>
              <a:gd name="connsiteY4" fmla="*/ 0 h 683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2287" h="683897">
                <a:moveTo>
                  <a:pt x="0" y="0"/>
                </a:moveTo>
                <a:lnTo>
                  <a:pt x="2242287" y="0"/>
                </a:lnTo>
                <a:lnTo>
                  <a:pt x="2242287" y="683897"/>
                </a:lnTo>
                <a:lnTo>
                  <a:pt x="0" y="683897"/>
                </a:lnTo>
                <a:lnTo>
                  <a:pt x="0" y="0"/>
                </a:lnTo>
                <a:close/>
              </a:path>
            </a:pathLst>
          </a:cu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t>Système d’Information et Numérique (SIN)</a:t>
            </a:r>
          </a:p>
        </p:txBody>
      </p:sp>
      <p:graphicFrame>
        <p:nvGraphicFramePr>
          <p:cNvPr id="6" name="Diagramme 5">
            <a:extLst>
              <a:ext uri="{FF2B5EF4-FFF2-40B4-BE49-F238E27FC236}">
                <a16:creationId xmlns:a16="http://schemas.microsoft.com/office/drawing/2014/main" id="{7777AA0E-E996-497E-84F9-92CB190DB936}"/>
              </a:ext>
            </a:extLst>
          </p:cNvPr>
          <p:cNvGraphicFramePr/>
          <p:nvPr>
            <p:extLst>
              <p:ext uri="{D42A27DB-BD31-4B8C-83A1-F6EECF244321}">
                <p14:modId xmlns:p14="http://schemas.microsoft.com/office/powerpoint/2010/main" val="2948864991"/>
              </p:ext>
            </p:extLst>
          </p:nvPr>
        </p:nvGraphicFramePr>
        <p:xfrm>
          <a:off x="135227" y="1363324"/>
          <a:ext cx="3962400" cy="5787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3" name="Diagramme 32">
            <a:extLst>
              <a:ext uri="{FF2B5EF4-FFF2-40B4-BE49-F238E27FC236}">
                <a16:creationId xmlns:a16="http://schemas.microsoft.com/office/drawing/2014/main" id="{D391A248-AE69-4F6B-8387-CF9523B1F07E}"/>
              </a:ext>
            </a:extLst>
          </p:cNvPr>
          <p:cNvGraphicFramePr/>
          <p:nvPr>
            <p:extLst>
              <p:ext uri="{D42A27DB-BD31-4B8C-83A1-F6EECF244321}">
                <p14:modId xmlns:p14="http://schemas.microsoft.com/office/powerpoint/2010/main" val="551901714"/>
              </p:ext>
            </p:extLst>
          </p:nvPr>
        </p:nvGraphicFramePr>
        <p:xfrm>
          <a:off x="2858468" y="3897732"/>
          <a:ext cx="7485067" cy="24503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5" name="ZoneTexte 34">
            <a:extLst>
              <a:ext uri="{FF2B5EF4-FFF2-40B4-BE49-F238E27FC236}">
                <a16:creationId xmlns:a16="http://schemas.microsoft.com/office/drawing/2014/main" id="{AC872FE7-439B-430C-92B8-1E5414A5E51E}"/>
              </a:ext>
            </a:extLst>
          </p:cNvPr>
          <p:cNvSpPr txBox="1"/>
          <p:nvPr/>
        </p:nvSpPr>
        <p:spPr>
          <a:xfrm>
            <a:off x="3648067" y="2493413"/>
            <a:ext cx="649229" cy="476071"/>
          </a:xfrm>
          <a:prstGeom prst="ellipse">
            <a:avLst/>
          </a:prstGeom>
          <a:solidFill>
            <a:schemeClr val="bg2"/>
          </a:solidFill>
          <a:ln w="19050">
            <a:solidFill>
              <a:srgbClr val="0070C0"/>
            </a:solidFill>
          </a:ln>
        </p:spPr>
        <p:txBody>
          <a:bodyPr wrap="square" rtlCol="0">
            <a:spAutoFit/>
          </a:bodyPr>
          <a:lstStyle/>
          <a:p>
            <a:pPr algn="ctr"/>
            <a:r>
              <a:rPr lang="fr-FR" sz="1600" b="1" dirty="0"/>
              <a:t>2h</a:t>
            </a:r>
          </a:p>
        </p:txBody>
      </p:sp>
      <p:sp>
        <p:nvSpPr>
          <p:cNvPr id="37" name="ZoneTexte 36">
            <a:extLst>
              <a:ext uri="{FF2B5EF4-FFF2-40B4-BE49-F238E27FC236}">
                <a16:creationId xmlns:a16="http://schemas.microsoft.com/office/drawing/2014/main" id="{15D26396-E1F8-4F7C-AD0C-17B7F6FEF1B7}"/>
              </a:ext>
            </a:extLst>
          </p:cNvPr>
          <p:cNvSpPr txBox="1"/>
          <p:nvPr/>
        </p:nvSpPr>
        <p:spPr>
          <a:xfrm>
            <a:off x="3505349" y="3183178"/>
            <a:ext cx="934664" cy="476071"/>
          </a:xfrm>
          <a:prstGeom prst="ellipse">
            <a:avLst/>
          </a:prstGeom>
          <a:solidFill>
            <a:schemeClr val="bg2"/>
          </a:solidFill>
          <a:ln w="19050">
            <a:solidFill>
              <a:srgbClr val="0070C0"/>
            </a:solidFill>
          </a:ln>
        </p:spPr>
        <p:txBody>
          <a:bodyPr wrap="square" rtlCol="0">
            <a:spAutoFit/>
          </a:bodyPr>
          <a:lstStyle/>
          <a:p>
            <a:pPr algn="ctr"/>
            <a:r>
              <a:rPr lang="fr-FR" sz="1600" b="1" dirty="0"/>
              <a:t>1h30</a:t>
            </a:r>
          </a:p>
        </p:txBody>
      </p:sp>
      <p:sp>
        <p:nvSpPr>
          <p:cNvPr id="38" name="ZoneTexte 37">
            <a:extLst>
              <a:ext uri="{FF2B5EF4-FFF2-40B4-BE49-F238E27FC236}">
                <a16:creationId xmlns:a16="http://schemas.microsoft.com/office/drawing/2014/main" id="{029C656C-684A-4B38-914D-0A25079F47E7}"/>
              </a:ext>
            </a:extLst>
          </p:cNvPr>
          <p:cNvSpPr txBox="1"/>
          <p:nvPr/>
        </p:nvSpPr>
        <p:spPr>
          <a:xfrm>
            <a:off x="3502854" y="3874272"/>
            <a:ext cx="934663" cy="476071"/>
          </a:xfrm>
          <a:prstGeom prst="ellipse">
            <a:avLst/>
          </a:prstGeom>
          <a:solidFill>
            <a:schemeClr val="bg2"/>
          </a:solidFill>
          <a:ln w="19050">
            <a:solidFill>
              <a:srgbClr val="0070C0"/>
            </a:solidFill>
          </a:ln>
        </p:spPr>
        <p:txBody>
          <a:bodyPr wrap="square" rtlCol="0">
            <a:spAutoFit/>
          </a:bodyPr>
          <a:lstStyle/>
          <a:p>
            <a:pPr algn="ctr"/>
            <a:r>
              <a:rPr lang="fr-FR" sz="1600" b="1" dirty="0"/>
              <a:t>0h30</a:t>
            </a:r>
          </a:p>
        </p:txBody>
      </p:sp>
      <p:sp>
        <p:nvSpPr>
          <p:cNvPr id="40" name="ZoneTexte 39">
            <a:extLst>
              <a:ext uri="{FF2B5EF4-FFF2-40B4-BE49-F238E27FC236}">
                <a16:creationId xmlns:a16="http://schemas.microsoft.com/office/drawing/2014/main" id="{1F2D9D39-A696-4122-88FB-8B2DED674D25}"/>
              </a:ext>
            </a:extLst>
          </p:cNvPr>
          <p:cNvSpPr txBox="1"/>
          <p:nvPr/>
        </p:nvSpPr>
        <p:spPr>
          <a:xfrm>
            <a:off x="3648067" y="5212729"/>
            <a:ext cx="649229" cy="476071"/>
          </a:xfrm>
          <a:prstGeom prst="ellipse">
            <a:avLst/>
          </a:prstGeom>
          <a:solidFill>
            <a:schemeClr val="bg2"/>
          </a:solidFill>
          <a:ln w="19050">
            <a:solidFill>
              <a:srgbClr val="0070C0"/>
            </a:solidFill>
          </a:ln>
        </p:spPr>
        <p:txBody>
          <a:bodyPr wrap="square" rtlCol="0">
            <a:spAutoFit/>
          </a:bodyPr>
          <a:lstStyle/>
          <a:p>
            <a:pPr algn="ctr"/>
            <a:r>
              <a:rPr lang="fr-FR" sz="1600" b="1" dirty="0"/>
              <a:t>3h</a:t>
            </a:r>
          </a:p>
        </p:txBody>
      </p:sp>
      <p:sp>
        <p:nvSpPr>
          <p:cNvPr id="41" name="ZoneTexte 40">
            <a:extLst>
              <a:ext uri="{FF2B5EF4-FFF2-40B4-BE49-F238E27FC236}">
                <a16:creationId xmlns:a16="http://schemas.microsoft.com/office/drawing/2014/main" id="{6332C497-7799-45D4-9ADE-5F5D7D7C1154}"/>
              </a:ext>
            </a:extLst>
          </p:cNvPr>
          <p:cNvSpPr txBox="1"/>
          <p:nvPr/>
        </p:nvSpPr>
        <p:spPr>
          <a:xfrm>
            <a:off x="3648067" y="5903823"/>
            <a:ext cx="649229" cy="476071"/>
          </a:xfrm>
          <a:prstGeom prst="ellipse">
            <a:avLst/>
          </a:prstGeom>
          <a:solidFill>
            <a:schemeClr val="bg2"/>
          </a:solidFill>
          <a:ln w="19050">
            <a:solidFill>
              <a:srgbClr val="0070C0"/>
            </a:solidFill>
          </a:ln>
        </p:spPr>
        <p:txBody>
          <a:bodyPr wrap="square" rtlCol="0">
            <a:spAutoFit/>
          </a:bodyPr>
          <a:lstStyle/>
          <a:p>
            <a:pPr algn="ctr"/>
            <a:r>
              <a:rPr lang="fr-FR" sz="1600" b="1" dirty="0"/>
              <a:t>2h</a:t>
            </a:r>
          </a:p>
        </p:txBody>
      </p:sp>
      <p:sp>
        <p:nvSpPr>
          <p:cNvPr id="42" name="ZoneTexte 41">
            <a:extLst>
              <a:ext uri="{FF2B5EF4-FFF2-40B4-BE49-F238E27FC236}">
                <a16:creationId xmlns:a16="http://schemas.microsoft.com/office/drawing/2014/main" id="{4A99A0C3-93C4-4354-B885-596647D34714}"/>
              </a:ext>
            </a:extLst>
          </p:cNvPr>
          <p:cNvSpPr txBox="1"/>
          <p:nvPr/>
        </p:nvSpPr>
        <p:spPr>
          <a:xfrm>
            <a:off x="5945904" y="959473"/>
            <a:ext cx="1316462" cy="476071"/>
          </a:xfrm>
          <a:prstGeom prst="ellipse">
            <a:avLst/>
          </a:prstGeom>
          <a:solidFill>
            <a:schemeClr val="bg2"/>
          </a:solidFill>
          <a:ln w="19050">
            <a:solidFill>
              <a:srgbClr val="0070C0"/>
            </a:solidFill>
          </a:ln>
        </p:spPr>
        <p:txBody>
          <a:bodyPr wrap="square" rtlCol="0">
            <a:spAutoFit/>
          </a:bodyPr>
          <a:lstStyle/>
          <a:p>
            <a:pPr algn="ctr"/>
            <a:r>
              <a:rPr lang="fr-FR" sz="1600" b="1" dirty="0"/>
              <a:t>2h + 4h</a:t>
            </a:r>
          </a:p>
        </p:txBody>
      </p:sp>
      <p:sp>
        <p:nvSpPr>
          <p:cNvPr id="43" name="ZoneTexte 42">
            <a:extLst>
              <a:ext uri="{FF2B5EF4-FFF2-40B4-BE49-F238E27FC236}">
                <a16:creationId xmlns:a16="http://schemas.microsoft.com/office/drawing/2014/main" id="{003B7F56-94E9-4612-9E53-4E4D576E4B35}"/>
              </a:ext>
            </a:extLst>
          </p:cNvPr>
          <p:cNvSpPr txBox="1"/>
          <p:nvPr/>
        </p:nvSpPr>
        <p:spPr>
          <a:xfrm>
            <a:off x="9004416" y="1555339"/>
            <a:ext cx="658231" cy="476071"/>
          </a:xfrm>
          <a:prstGeom prst="ellipse">
            <a:avLst/>
          </a:prstGeom>
          <a:solidFill>
            <a:schemeClr val="bg2"/>
          </a:solidFill>
          <a:ln w="19050">
            <a:solidFill>
              <a:srgbClr val="0070C0"/>
            </a:solidFill>
          </a:ln>
        </p:spPr>
        <p:txBody>
          <a:bodyPr wrap="square" rtlCol="0">
            <a:spAutoFit/>
          </a:bodyPr>
          <a:lstStyle/>
          <a:p>
            <a:pPr algn="ctr"/>
            <a:r>
              <a:rPr lang="fr-FR" sz="1600" b="1" dirty="0"/>
              <a:t>4h</a:t>
            </a:r>
          </a:p>
        </p:txBody>
      </p:sp>
      <p:sp>
        <p:nvSpPr>
          <p:cNvPr id="44" name="ZoneTexte 43">
            <a:extLst>
              <a:ext uri="{FF2B5EF4-FFF2-40B4-BE49-F238E27FC236}">
                <a16:creationId xmlns:a16="http://schemas.microsoft.com/office/drawing/2014/main" id="{F2120833-DCDD-4A8E-8F37-4781C4DE8C5A}"/>
              </a:ext>
            </a:extLst>
          </p:cNvPr>
          <p:cNvSpPr txBox="1"/>
          <p:nvPr/>
        </p:nvSpPr>
        <p:spPr>
          <a:xfrm>
            <a:off x="9012598" y="2513502"/>
            <a:ext cx="658231" cy="476071"/>
          </a:xfrm>
          <a:prstGeom prst="ellipse">
            <a:avLst/>
          </a:prstGeom>
          <a:solidFill>
            <a:schemeClr val="bg2"/>
          </a:solidFill>
          <a:ln w="19050">
            <a:solidFill>
              <a:srgbClr val="0070C0"/>
            </a:solidFill>
          </a:ln>
        </p:spPr>
        <p:txBody>
          <a:bodyPr wrap="square" rtlCol="0">
            <a:spAutoFit/>
          </a:bodyPr>
          <a:lstStyle/>
          <a:p>
            <a:pPr algn="ctr"/>
            <a:r>
              <a:rPr lang="fr-FR" sz="1600" b="1" dirty="0"/>
              <a:t>8h</a:t>
            </a:r>
          </a:p>
        </p:txBody>
      </p:sp>
      <p:sp>
        <p:nvSpPr>
          <p:cNvPr id="45" name="ZoneTexte 44">
            <a:extLst>
              <a:ext uri="{FF2B5EF4-FFF2-40B4-BE49-F238E27FC236}">
                <a16:creationId xmlns:a16="http://schemas.microsoft.com/office/drawing/2014/main" id="{1D71B459-7A82-4DBB-9A94-93C2A75E843A}"/>
              </a:ext>
            </a:extLst>
          </p:cNvPr>
          <p:cNvSpPr txBox="1"/>
          <p:nvPr/>
        </p:nvSpPr>
        <p:spPr>
          <a:xfrm>
            <a:off x="5395185" y="5095051"/>
            <a:ext cx="649229" cy="476071"/>
          </a:xfrm>
          <a:prstGeom prst="ellipse">
            <a:avLst/>
          </a:prstGeom>
          <a:solidFill>
            <a:schemeClr val="bg2"/>
          </a:solidFill>
          <a:ln w="19050">
            <a:solidFill>
              <a:srgbClr val="0070C0"/>
            </a:solidFill>
          </a:ln>
        </p:spPr>
        <p:txBody>
          <a:bodyPr wrap="square" rtlCol="0">
            <a:spAutoFit/>
          </a:bodyPr>
          <a:lstStyle/>
          <a:p>
            <a:pPr algn="ctr"/>
            <a:r>
              <a:rPr lang="fr-FR" sz="1600" b="1" dirty="0"/>
              <a:t>2h</a:t>
            </a:r>
          </a:p>
        </p:txBody>
      </p:sp>
      <p:sp>
        <p:nvSpPr>
          <p:cNvPr id="46" name="ZoneTexte 45">
            <a:extLst>
              <a:ext uri="{FF2B5EF4-FFF2-40B4-BE49-F238E27FC236}">
                <a16:creationId xmlns:a16="http://schemas.microsoft.com/office/drawing/2014/main" id="{A3DA3531-79F6-4CEF-BAB1-8FB2D74C4C0E}"/>
              </a:ext>
            </a:extLst>
          </p:cNvPr>
          <p:cNvSpPr txBox="1"/>
          <p:nvPr/>
        </p:nvSpPr>
        <p:spPr>
          <a:xfrm>
            <a:off x="8170603" y="3578019"/>
            <a:ext cx="649229" cy="476071"/>
          </a:xfrm>
          <a:prstGeom prst="ellipse">
            <a:avLst/>
          </a:prstGeom>
          <a:solidFill>
            <a:schemeClr val="bg2"/>
          </a:solidFill>
          <a:ln w="19050">
            <a:solidFill>
              <a:srgbClr val="0070C0"/>
            </a:solidFill>
          </a:ln>
        </p:spPr>
        <p:txBody>
          <a:bodyPr wrap="square" rtlCol="0">
            <a:spAutoFit/>
          </a:bodyPr>
          <a:lstStyle/>
          <a:p>
            <a:pPr algn="ctr"/>
            <a:r>
              <a:rPr lang="fr-FR" sz="1600" b="1" dirty="0"/>
              <a:t>1h</a:t>
            </a:r>
          </a:p>
        </p:txBody>
      </p:sp>
      <p:sp>
        <p:nvSpPr>
          <p:cNvPr id="47" name="ZoneTexte 46">
            <a:extLst>
              <a:ext uri="{FF2B5EF4-FFF2-40B4-BE49-F238E27FC236}">
                <a16:creationId xmlns:a16="http://schemas.microsoft.com/office/drawing/2014/main" id="{E88230E8-5432-424E-85C8-A12A83FAEE6B}"/>
              </a:ext>
            </a:extLst>
          </p:cNvPr>
          <p:cNvSpPr txBox="1"/>
          <p:nvPr/>
        </p:nvSpPr>
        <p:spPr>
          <a:xfrm>
            <a:off x="8170603" y="4754132"/>
            <a:ext cx="649229" cy="476071"/>
          </a:xfrm>
          <a:prstGeom prst="ellipse">
            <a:avLst/>
          </a:prstGeom>
          <a:solidFill>
            <a:schemeClr val="bg2"/>
          </a:solidFill>
          <a:ln w="19050">
            <a:solidFill>
              <a:srgbClr val="0070C0"/>
            </a:solidFill>
          </a:ln>
        </p:spPr>
        <p:txBody>
          <a:bodyPr wrap="square" rtlCol="0">
            <a:spAutoFit/>
          </a:bodyPr>
          <a:lstStyle/>
          <a:p>
            <a:pPr algn="ctr"/>
            <a:r>
              <a:rPr lang="fr-FR" sz="1600" b="1" dirty="0"/>
              <a:t>1h</a:t>
            </a:r>
          </a:p>
        </p:txBody>
      </p:sp>
      <p:sp>
        <p:nvSpPr>
          <p:cNvPr id="48" name="Flèche : droite 47">
            <a:extLst>
              <a:ext uri="{FF2B5EF4-FFF2-40B4-BE49-F238E27FC236}">
                <a16:creationId xmlns:a16="http://schemas.microsoft.com/office/drawing/2014/main" id="{E1ED5875-4A94-4678-B061-95496D7B3316}"/>
              </a:ext>
            </a:extLst>
          </p:cNvPr>
          <p:cNvSpPr/>
          <p:nvPr/>
        </p:nvSpPr>
        <p:spPr>
          <a:xfrm rot="20526840">
            <a:off x="3837453" y="4494587"/>
            <a:ext cx="1099689" cy="375621"/>
          </a:xfrm>
          <a:prstGeom prst="rightArrow">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Flèche : droite 48">
            <a:extLst>
              <a:ext uri="{FF2B5EF4-FFF2-40B4-BE49-F238E27FC236}">
                <a16:creationId xmlns:a16="http://schemas.microsoft.com/office/drawing/2014/main" id="{FD1F7D79-F184-4CAA-8030-5E2DB71A4245}"/>
              </a:ext>
            </a:extLst>
          </p:cNvPr>
          <p:cNvSpPr/>
          <p:nvPr/>
        </p:nvSpPr>
        <p:spPr>
          <a:xfrm rot="1224895">
            <a:off x="3828650" y="5020090"/>
            <a:ext cx="1062824" cy="375621"/>
          </a:xfrm>
          <a:prstGeom prst="rightArrow">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Flèche : droite 49">
            <a:extLst>
              <a:ext uri="{FF2B5EF4-FFF2-40B4-BE49-F238E27FC236}">
                <a16:creationId xmlns:a16="http://schemas.microsoft.com/office/drawing/2014/main" id="{10D1BA14-902C-43A5-A5A3-941363FAF222}"/>
              </a:ext>
            </a:extLst>
          </p:cNvPr>
          <p:cNvSpPr/>
          <p:nvPr/>
        </p:nvSpPr>
        <p:spPr>
          <a:xfrm rot="20526840">
            <a:off x="3863020" y="1793163"/>
            <a:ext cx="730864" cy="375621"/>
          </a:xfrm>
          <a:prstGeom prst="rightArrow">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Flèche : droite 50">
            <a:extLst>
              <a:ext uri="{FF2B5EF4-FFF2-40B4-BE49-F238E27FC236}">
                <a16:creationId xmlns:a16="http://schemas.microsoft.com/office/drawing/2014/main" id="{A5111FA5-896C-4CDB-A315-FD72E79868BC}"/>
              </a:ext>
            </a:extLst>
          </p:cNvPr>
          <p:cNvSpPr/>
          <p:nvPr/>
        </p:nvSpPr>
        <p:spPr>
          <a:xfrm rot="1170397">
            <a:off x="3864448" y="2186178"/>
            <a:ext cx="625058" cy="375621"/>
          </a:xfrm>
          <a:prstGeom prst="rightArrow">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7217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23BBC7B4-0C45-466D-A889-CAAA31DB8A0C}"/>
                                            </p:graphicEl>
                                          </p:spTgt>
                                        </p:tgtEl>
                                        <p:attrNameLst>
                                          <p:attrName>style.visibility</p:attrName>
                                        </p:attrNameLst>
                                      </p:cBhvr>
                                      <p:to>
                                        <p:strVal val="visible"/>
                                      </p:to>
                                    </p:set>
                                    <p:animEffect transition="in" filter="fade">
                                      <p:cBhvr>
                                        <p:cTn id="7" dur="500"/>
                                        <p:tgtEl>
                                          <p:spTgt spid="6">
                                            <p:graphicEl>
                                              <a:dgm id="{23BBC7B4-0C45-466D-A889-CAAA31DB8A0C}"/>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6EB0BA8D-23B2-428C-AFF3-7058E49743CB}"/>
                                            </p:graphicEl>
                                          </p:spTgt>
                                        </p:tgtEl>
                                        <p:attrNameLst>
                                          <p:attrName>style.visibility</p:attrName>
                                        </p:attrNameLst>
                                      </p:cBhvr>
                                      <p:to>
                                        <p:strVal val="visible"/>
                                      </p:to>
                                    </p:set>
                                    <p:animEffect transition="in" filter="fade">
                                      <p:cBhvr>
                                        <p:cTn id="10" dur="500"/>
                                        <p:tgtEl>
                                          <p:spTgt spid="6">
                                            <p:graphicEl>
                                              <a:dgm id="{6EB0BA8D-23B2-428C-AFF3-7058E49743CB}"/>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graphicEl>
                                              <a:dgm id="{6BE11139-94D9-4B4D-8A67-E7D25BC99FDA}"/>
                                            </p:graphicEl>
                                          </p:spTgt>
                                        </p:tgtEl>
                                        <p:attrNameLst>
                                          <p:attrName>style.visibility</p:attrName>
                                        </p:attrNameLst>
                                      </p:cBhvr>
                                      <p:to>
                                        <p:strVal val="visible"/>
                                      </p:to>
                                    </p:set>
                                    <p:animEffect transition="in" filter="fade">
                                      <p:cBhvr>
                                        <p:cTn id="13" dur="500"/>
                                        <p:tgtEl>
                                          <p:spTgt spid="6">
                                            <p:graphicEl>
                                              <a:dgm id="{6BE11139-94D9-4B4D-8A67-E7D25BC99FDA}"/>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graphicEl>
                                              <a:dgm id="{E9CBA272-848C-4A05-913C-57004BC13D07}"/>
                                            </p:graphicEl>
                                          </p:spTgt>
                                        </p:tgtEl>
                                        <p:attrNameLst>
                                          <p:attrName>style.visibility</p:attrName>
                                        </p:attrNameLst>
                                      </p:cBhvr>
                                      <p:to>
                                        <p:strVal val="visible"/>
                                      </p:to>
                                    </p:set>
                                    <p:animEffect transition="in" filter="fade">
                                      <p:cBhvr>
                                        <p:cTn id="18" dur="500"/>
                                        <p:tgtEl>
                                          <p:spTgt spid="6">
                                            <p:graphicEl>
                                              <a:dgm id="{E9CBA272-848C-4A05-913C-57004BC13D07}"/>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graphicEl>
                                              <a:dgm id="{B67C07AB-8981-479F-9646-E62B9738E14E}"/>
                                            </p:graphicEl>
                                          </p:spTgt>
                                        </p:tgtEl>
                                        <p:attrNameLst>
                                          <p:attrName>style.visibility</p:attrName>
                                        </p:attrNameLst>
                                      </p:cBhvr>
                                      <p:to>
                                        <p:strVal val="visible"/>
                                      </p:to>
                                    </p:set>
                                    <p:animEffect transition="in" filter="fade">
                                      <p:cBhvr>
                                        <p:cTn id="21" dur="500"/>
                                        <p:tgtEl>
                                          <p:spTgt spid="6">
                                            <p:graphicEl>
                                              <a:dgm id="{B67C07AB-8981-479F-9646-E62B9738E14E}"/>
                                            </p:graphicEl>
                                          </p:spTgt>
                                        </p:tgtEl>
                                      </p:cBhvr>
                                    </p:animEffect>
                                  </p:childTnLst>
                                </p:cTn>
                              </p:par>
                              <p:par>
                                <p:cTn id="22" presetID="6" presetClass="entr" presetSubtype="32"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circle(out)">
                                      <p:cBhvr>
                                        <p:cTn id="24" dur="20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graphicEl>
                                              <a:dgm id="{FACEC5E7-C775-44E6-A74F-590497D2F0A5}"/>
                                            </p:graphicEl>
                                          </p:spTgt>
                                        </p:tgtEl>
                                        <p:attrNameLst>
                                          <p:attrName>style.visibility</p:attrName>
                                        </p:attrNameLst>
                                      </p:cBhvr>
                                      <p:to>
                                        <p:strVal val="visible"/>
                                      </p:to>
                                    </p:set>
                                    <p:animEffect transition="in" filter="fade">
                                      <p:cBhvr>
                                        <p:cTn id="29" dur="500"/>
                                        <p:tgtEl>
                                          <p:spTgt spid="6">
                                            <p:graphicEl>
                                              <a:dgm id="{FACEC5E7-C775-44E6-A74F-590497D2F0A5}"/>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graphicEl>
                                              <a:dgm id="{F5E08B20-0B9F-424B-AFC6-40F7FB9E9552}"/>
                                            </p:graphicEl>
                                          </p:spTgt>
                                        </p:tgtEl>
                                        <p:attrNameLst>
                                          <p:attrName>style.visibility</p:attrName>
                                        </p:attrNameLst>
                                      </p:cBhvr>
                                      <p:to>
                                        <p:strVal val="visible"/>
                                      </p:to>
                                    </p:set>
                                    <p:animEffect transition="in" filter="fade">
                                      <p:cBhvr>
                                        <p:cTn id="32" dur="500"/>
                                        <p:tgtEl>
                                          <p:spTgt spid="6">
                                            <p:graphicEl>
                                              <a:dgm id="{F5E08B20-0B9F-424B-AFC6-40F7FB9E9552}"/>
                                            </p:graphicEl>
                                          </p:spTgt>
                                        </p:tgtEl>
                                      </p:cBhvr>
                                    </p:animEffect>
                                  </p:childTnLst>
                                </p:cTn>
                              </p:par>
                              <p:par>
                                <p:cTn id="33" presetID="6" presetClass="entr" presetSubtype="32"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circle(out)">
                                      <p:cBhvr>
                                        <p:cTn id="35" dur="2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graphicEl>
                                              <a:dgm id="{12EE63D5-ED9B-40F4-A9F7-640C52D55BF2}"/>
                                            </p:graphicEl>
                                          </p:spTgt>
                                        </p:tgtEl>
                                        <p:attrNameLst>
                                          <p:attrName>style.visibility</p:attrName>
                                        </p:attrNameLst>
                                      </p:cBhvr>
                                      <p:to>
                                        <p:strVal val="visible"/>
                                      </p:to>
                                    </p:set>
                                    <p:animEffect transition="in" filter="fade">
                                      <p:cBhvr>
                                        <p:cTn id="40" dur="500"/>
                                        <p:tgtEl>
                                          <p:spTgt spid="6">
                                            <p:graphicEl>
                                              <a:dgm id="{12EE63D5-ED9B-40F4-A9F7-640C52D55BF2}"/>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graphicEl>
                                              <a:dgm id="{73F72AD4-1D22-4422-99ED-3F627CF5BF65}"/>
                                            </p:graphicEl>
                                          </p:spTgt>
                                        </p:tgtEl>
                                        <p:attrNameLst>
                                          <p:attrName>style.visibility</p:attrName>
                                        </p:attrNameLst>
                                      </p:cBhvr>
                                      <p:to>
                                        <p:strVal val="visible"/>
                                      </p:to>
                                    </p:set>
                                    <p:animEffect transition="in" filter="fade">
                                      <p:cBhvr>
                                        <p:cTn id="43" dur="500"/>
                                        <p:tgtEl>
                                          <p:spTgt spid="6">
                                            <p:graphicEl>
                                              <a:dgm id="{73F72AD4-1D22-4422-99ED-3F627CF5BF65}"/>
                                            </p:graphicEl>
                                          </p:spTgt>
                                        </p:tgtEl>
                                      </p:cBhvr>
                                    </p:animEffect>
                                  </p:childTnLst>
                                </p:cTn>
                              </p:par>
                              <p:par>
                                <p:cTn id="44" presetID="6" presetClass="entr" presetSubtype="32"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circle(out)">
                                      <p:cBhvr>
                                        <p:cTn id="46" dur="20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graphicEl>
                                              <a:dgm id="{FC6D7CF4-A42B-4A88-9D83-822C1DFE8B54}"/>
                                            </p:graphicEl>
                                          </p:spTgt>
                                        </p:tgtEl>
                                        <p:attrNameLst>
                                          <p:attrName>style.visibility</p:attrName>
                                        </p:attrNameLst>
                                      </p:cBhvr>
                                      <p:to>
                                        <p:strVal val="visible"/>
                                      </p:to>
                                    </p:set>
                                    <p:animEffect transition="in" filter="fade">
                                      <p:cBhvr>
                                        <p:cTn id="51" dur="500"/>
                                        <p:tgtEl>
                                          <p:spTgt spid="6">
                                            <p:graphicEl>
                                              <a:dgm id="{FC6D7CF4-A42B-4A88-9D83-822C1DFE8B54}"/>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
                                            <p:graphicEl>
                                              <a:dgm id="{D4253C11-25EF-4781-8488-8CE66241A637}"/>
                                            </p:graphicEl>
                                          </p:spTgt>
                                        </p:tgtEl>
                                        <p:attrNameLst>
                                          <p:attrName>style.visibility</p:attrName>
                                        </p:attrNameLst>
                                      </p:cBhvr>
                                      <p:to>
                                        <p:strVal val="visible"/>
                                      </p:to>
                                    </p:set>
                                    <p:animEffect transition="in" filter="fade">
                                      <p:cBhvr>
                                        <p:cTn id="54" dur="500"/>
                                        <p:tgtEl>
                                          <p:spTgt spid="6">
                                            <p:graphicEl>
                                              <a:dgm id="{D4253C11-25EF-4781-8488-8CE66241A637}"/>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
                                            <p:graphicEl>
                                              <a:dgm id="{BAC32F7A-8986-466D-AF4D-AD764586441A}"/>
                                            </p:graphicEl>
                                          </p:spTgt>
                                        </p:tgtEl>
                                        <p:attrNameLst>
                                          <p:attrName>style.visibility</p:attrName>
                                        </p:attrNameLst>
                                      </p:cBhvr>
                                      <p:to>
                                        <p:strVal val="visible"/>
                                      </p:to>
                                    </p:set>
                                    <p:animEffect transition="in" filter="fade">
                                      <p:cBhvr>
                                        <p:cTn id="59" dur="500"/>
                                        <p:tgtEl>
                                          <p:spTgt spid="6">
                                            <p:graphicEl>
                                              <a:dgm id="{BAC32F7A-8986-466D-AF4D-AD764586441A}"/>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
                                            <p:graphicEl>
                                              <a:dgm id="{4BF529AD-A178-4311-9D25-666BC2DE041C}"/>
                                            </p:graphicEl>
                                          </p:spTgt>
                                        </p:tgtEl>
                                        <p:attrNameLst>
                                          <p:attrName>style.visibility</p:attrName>
                                        </p:attrNameLst>
                                      </p:cBhvr>
                                      <p:to>
                                        <p:strVal val="visible"/>
                                      </p:to>
                                    </p:set>
                                    <p:animEffect transition="in" filter="fade">
                                      <p:cBhvr>
                                        <p:cTn id="62" dur="500"/>
                                        <p:tgtEl>
                                          <p:spTgt spid="6">
                                            <p:graphicEl>
                                              <a:dgm id="{4BF529AD-A178-4311-9D25-666BC2DE041C}"/>
                                            </p:graphicEl>
                                          </p:spTgt>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circle(in)">
                                      <p:cBhvr>
                                        <p:cTn id="65" dur="20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
                                            <p:graphicEl>
                                              <a:dgm id="{738EE05C-6EEF-4529-ACEE-DA360D34DD6F}"/>
                                            </p:graphicEl>
                                          </p:spTgt>
                                        </p:tgtEl>
                                        <p:attrNameLst>
                                          <p:attrName>style.visibility</p:attrName>
                                        </p:attrNameLst>
                                      </p:cBhvr>
                                      <p:to>
                                        <p:strVal val="visible"/>
                                      </p:to>
                                    </p:set>
                                    <p:animEffect transition="in" filter="fade">
                                      <p:cBhvr>
                                        <p:cTn id="70" dur="500"/>
                                        <p:tgtEl>
                                          <p:spTgt spid="6">
                                            <p:graphicEl>
                                              <a:dgm id="{738EE05C-6EEF-4529-ACEE-DA360D34DD6F}"/>
                                            </p:graphic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
                                            <p:graphicEl>
                                              <a:dgm id="{D05F88FB-006A-4C3B-A0C2-78517AFE3306}"/>
                                            </p:graphicEl>
                                          </p:spTgt>
                                        </p:tgtEl>
                                        <p:attrNameLst>
                                          <p:attrName>style.visibility</p:attrName>
                                        </p:attrNameLst>
                                      </p:cBhvr>
                                      <p:to>
                                        <p:strVal val="visible"/>
                                      </p:to>
                                    </p:set>
                                    <p:animEffect transition="in" filter="fade">
                                      <p:cBhvr>
                                        <p:cTn id="73" dur="500"/>
                                        <p:tgtEl>
                                          <p:spTgt spid="6">
                                            <p:graphicEl>
                                              <a:dgm id="{D05F88FB-006A-4C3B-A0C2-78517AFE3306}"/>
                                            </p:graphicEl>
                                          </p:spTgt>
                                        </p:tgtEl>
                                      </p:cBhvr>
                                    </p:animEffect>
                                  </p:childTnLst>
                                </p:cTn>
                              </p:par>
                            </p:childTnLst>
                          </p:cTn>
                        </p:par>
                        <p:par>
                          <p:cTn id="74" fill="hold">
                            <p:stCondLst>
                              <p:cond delay="500"/>
                            </p:stCondLst>
                            <p:childTnLst>
                              <p:par>
                                <p:cTn id="75" presetID="6" presetClass="entr" presetSubtype="32" fill="hold" grpId="0" nodeType="after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circle(out)">
                                      <p:cBhvr>
                                        <p:cTn id="77" dur="2000"/>
                                        <p:tgtEl>
                                          <p:spTgt spid="4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wipe(left)">
                                      <p:cBhvr>
                                        <p:cTn id="82" dur="500"/>
                                        <p:tgtEl>
                                          <p:spTgt spid="4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3">
                                            <p:graphicEl>
                                              <a:dgm id="{32D11862-310B-495E-91D7-4378F657F31B}"/>
                                            </p:graphicEl>
                                          </p:spTgt>
                                        </p:tgtEl>
                                        <p:attrNameLst>
                                          <p:attrName>style.visibility</p:attrName>
                                        </p:attrNameLst>
                                      </p:cBhvr>
                                      <p:to>
                                        <p:strVal val="visible"/>
                                      </p:to>
                                    </p:set>
                                    <p:animEffect transition="in" filter="fade">
                                      <p:cBhvr>
                                        <p:cTn id="85" dur="500"/>
                                        <p:tgtEl>
                                          <p:spTgt spid="33">
                                            <p:graphicEl>
                                              <a:dgm id="{32D11862-310B-495E-91D7-4378F657F31B}"/>
                                            </p:graphicEl>
                                          </p:spTgt>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3">
                                            <p:graphicEl>
                                              <a:dgm id="{9393361F-A429-4CF6-A8D1-937699D4C30F}"/>
                                            </p:graphicEl>
                                          </p:spTgt>
                                        </p:tgtEl>
                                        <p:attrNameLst>
                                          <p:attrName>style.visibility</p:attrName>
                                        </p:attrNameLst>
                                      </p:cBhvr>
                                      <p:to>
                                        <p:strVal val="visible"/>
                                      </p:to>
                                    </p:set>
                                    <p:animEffect transition="in" filter="fade">
                                      <p:cBhvr>
                                        <p:cTn id="88" dur="500"/>
                                        <p:tgtEl>
                                          <p:spTgt spid="33">
                                            <p:graphicEl>
                                              <a:dgm id="{9393361F-A429-4CF6-A8D1-937699D4C30F}"/>
                                            </p:graphic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3">
                                            <p:graphicEl>
                                              <a:dgm id="{C6039FBE-A72B-4ABD-BDFC-84D062F5D787}"/>
                                            </p:graphicEl>
                                          </p:spTgt>
                                        </p:tgtEl>
                                        <p:attrNameLst>
                                          <p:attrName>style.visibility</p:attrName>
                                        </p:attrNameLst>
                                      </p:cBhvr>
                                      <p:to>
                                        <p:strVal val="visible"/>
                                      </p:to>
                                    </p:set>
                                    <p:animEffect transition="in" filter="fade">
                                      <p:cBhvr>
                                        <p:cTn id="91" dur="500"/>
                                        <p:tgtEl>
                                          <p:spTgt spid="33">
                                            <p:graphicEl>
                                              <a:dgm id="{C6039FBE-A72B-4ABD-BDFC-84D062F5D787}"/>
                                            </p:graphicEl>
                                          </p:spTgt>
                                        </p:tgtEl>
                                      </p:cBhvr>
                                    </p:animEffect>
                                  </p:childTnLst>
                                </p:cTn>
                              </p:par>
                            </p:childTnLst>
                          </p:cTn>
                        </p:par>
                        <p:par>
                          <p:cTn id="92" fill="hold">
                            <p:stCondLst>
                              <p:cond delay="500"/>
                            </p:stCondLst>
                            <p:childTnLst>
                              <p:par>
                                <p:cTn id="93" presetID="10" presetClass="entr" presetSubtype="0" fill="hold" grpId="0" nodeType="afterEffect">
                                  <p:stCondLst>
                                    <p:cond delay="0"/>
                                  </p:stCondLst>
                                  <p:childTnLst>
                                    <p:set>
                                      <p:cBhvr>
                                        <p:cTn id="94" dur="1" fill="hold">
                                          <p:stCondLst>
                                            <p:cond delay="0"/>
                                          </p:stCondLst>
                                        </p:cTn>
                                        <p:tgtEl>
                                          <p:spTgt spid="33">
                                            <p:graphicEl>
                                              <a:dgm id="{A4307E24-86FF-411B-8435-9716064B30A8}"/>
                                            </p:graphicEl>
                                          </p:spTgt>
                                        </p:tgtEl>
                                        <p:attrNameLst>
                                          <p:attrName>style.visibility</p:attrName>
                                        </p:attrNameLst>
                                      </p:cBhvr>
                                      <p:to>
                                        <p:strVal val="visible"/>
                                      </p:to>
                                    </p:set>
                                    <p:animEffect transition="in" filter="fade">
                                      <p:cBhvr>
                                        <p:cTn id="95" dur="500"/>
                                        <p:tgtEl>
                                          <p:spTgt spid="33">
                                            <p:graphicEl>
                                              <a:dgm id="{A4307E24-86FF-411B-8435-9716064B30A8}"/>
                                            </p:graphicEl>
                                          </p:spTgt>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3">
                                            <p:graphicEl>
                                              <a:dgm id="{21AF64D3-6362-4489-9BF5-B229F565ABD0}"/>
                                            </p:graphicEl>
                                          </p:spTgt>
                                        </p:tgtEl>
                                        <p:attrNameLst>
                                          <p:attrName>style.visibility</p:attrName>
                                        </p:attrNameLst>
                                      </p:cBhvr>
                                      <p:to>
                                        <p:strVal val="visible"/>
                                      </p:to>
                                    </p:set>
                                    <p:animEffect transition="in" filter="fade">
                                      <p:cBhvr>
                                        <p:cTn id="98" dur="500"/>
                                        <p:tgtEl>
                                          <p:spTgt spid="33">
                                            <p:graphicEl>
                                              <a:dgm id="{21AF64D3-6362-4489-9BF5-B229F565ABD0}"/>
                                            </p:graphicEl>
                                          </p:spTgt>
                                        </p:tgtEl>
                                      </p:cBhvr>
                                    </p:animEffect>
                                  </p:childTnLst>
                                </p:cTn>
                              </p:par>
                              <p:par>
                                <p:cTn id="99" presetID="6" presetClass="entr" presetSubtype="32" fill="hold" grpId="0" nodeType="withEffect">
                                  <p:stCondLst>
                                    <p:cond delay="0"/>
                                  </p:stCondLst>
                                  <p:childTnLst>
                                    <p:set>
                                      <p:cBhvr>
                                        <p:cTn id="100" dur="1" fill="hold">
                                          <p:stCondLst>
                                            <p:cond delay="0"/>
                                          </p:stCondLst>
                                        </p:cTn>
                                        <p:tgtEl>
                                          <p:spTgt spid="46"/>
                                        </p:tgtEl>
                                        <p:attrNameLst>
                                          <p:attrName>style.visibility</p:attrName>
                                        </p:attrNameLst>
                                      </p:cBhvr>
                                      <p:to>
                                        <p:strVal val="visible"/>
                                      </p:to>
                                    </p:set>
                                    <p:animEffect transition="in" filter="circle(out)">
                                      <p:cBhvr>
                                        <p:cTn id="101" dur="2000"/>
                                        <p:tgtEl>
                                          <p:spTgt spid="46"/>
                                        </p:tgtEl>
                                      </p:cBhvr>
                                    </p:animEffect>
                                  </p:childTnLst>
                                </p:cTn>
                              </p:par>
                            </p:childTnLst>
                          </p:cTn>
                        </p:par>
                        <p:par>
                          <p:cTn id="102" fill="hold">
                            <p:stCondLst>
                              <p:cond delay="2500"/>
                            </p:stCondLst>
                            <p:childTnLst>
                              <p:par>
                                <p:cTn id="103" presetID="10" presetClass="entr" presetSubtype="0" fill="hold" grpId="0" nodeType="afterEffect">
                                  <p:stCondLst>
                                    <p:cond delay="0"/>
                                  </p:stCondLst>
                                  <p:childTnLst>
                                    <p:set>
                                      <p:cBhvr>
                                        <p:cTn id="104" dur="1" fill="hold">
                                          <p:stCondLst>
                                            <p:cond delay="0"/>
                                          </p:stCondLst>
                                        </p:cTn>
                                        <p:tgtEl>
                                          <p:spTgt spid="33">
                                            <p:graphicEl>
                                              <a:dgm id="{1A359695-7274-4975-BAF0-3676D0BF5129}"/>
                                            </p:graphicEl>
                                          </p:spTgt>
                                        </p:tgtEl>
                                        <p:attrNameLst>
                                          <p:attrName>style.visibility</p:attrName>
                                        </p:attrNameLst>
                                      </p:cBhvr>
                                      <p:to>
                                        <p:strVal val="visible"/>
                                      </p:to>
                                    </p:set>
                                    <p:animEffect transition="in" filter="fade">
                                      <p:cBhvr>
                                        <p:cTn id="105" dur="500"/>
                                        <p:tgtEl>
                                          <p:spTgt spid="33">
                                            <p:graphicEl>
                                              <a:dgm id="{1A359695-7274-4975-BAF0-3676D0BF5129}"/>
                                            </p:graphicEl>
                                          </p:spTgt>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33">
                                            <p:graphicEl>
                                              <a:dgm id="{607CA304-9E73-4205-B475-F58C1DEC6CD3}"/>
                                            </p:graphicEl>
                                          </p:spTgt>
                                        </p:tgtEl>
                                        <p:attrNameLst>
                                          <p:attrName>style.visibility</p:attrName>
                                        </p:attrNameLst>
                                      </p:cBhvr>
                                      <p:to>
                                        <p:strVal val="visible"/>
                                      </p:to>
                                    </p:set>
                                    <p:animEffect transition="in" filter="fade">
                                      <p:cBhvr>
                                        <p:cTn id="108" dur="500"/>
                                        <p:tgtEl>
                                          <p:spTgt spid="33">
                                            <p:graphicEl>
                                              <a:dgm id="{607CA304-9E73-4205-B475-F58C1DEC6CD3}"/>
                                            </p:graphicEl>
                                          </p:spTgt>
                                        </p:tgtEl>
                                      </p:cBhvr>
                                    </p:animEffect>
                                  </p:childTnLst>
                                </p:cTn>
                              </p:par>
                              <p:par>
                                <p:cTn id="109" presetID="6" presetClass="entr" presetSubtype="32"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circle(out)">
                                      <p:cBhvr>
                                        <p:cTn id="111" dur="2000"/>
                                        <p:tgtEl>
                                          <p:spTgt spid="47"/>
                                        </p:tgtEl>
                                      </p:cBhvr>
                                    </p:animEffect>
                                  </p:childTnLst>
                                </p:cTn>
                              </p:par>
                            </p:childTnLst>
                          </p:cTn>
                        </p:par>
                        <p:par>
                          <p:cTn id="112" fill="hold">
                            <p:stCondLst>
                              <p:cond delay="4500"/>
                            </p:stCondLst>
                            <p:childTnLst>
                              <p:par>
                                <p:cTn id="113" presetID="22" presetClass="entr" presetSubtype="8" fill="hold" grpId="0" nodeType="afterEffect">
                                  <p:stCondLst>
                                    <p:cond delay="0"/>
                                  </p:stCondLst>
                                  <p:childTnLst>
                                    <p:set>
                                      <p:cBhvr>
                                        <p:cTn id="114" dur="1" fill="hold">
                                          <p:stCondLst>
                                            <p:cond delay="0"/>
                                          </p:stCondLst>
                                        </p:cTn>
                                        <p:tgtEl>
                                          <p:spTgt spid="49"/>
                                        </p:tgtEl>
                                        <p:attrNameLst>
                                          <p:attrName>style.visibility</p:attrName>
                                        </p:attrNameLst>
                                      </p:cBhvr>
                                      <p:to>
                                        <p:strVal val="visible"/>
                                      </p:to>
                                    </p:set>
                                    <p:animEffect transition="in" filter="wipe(left)">
                                      <p:cBhvr>
                                        <p:cTn id="115" dur="500"/>
                                        <p:tgtEl>
                                          <p:spTgt spid="49"/>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33">
                                            <p:graphicEl>
                                              <a:dgm id="{BBB56667-7A28-416C-BC7A-31DD6ADF91AF}"/>
                                            </p:graphicEl>
                                          </p:spTgt>
                                        </p:tgtEl>
                                        <p:attrNameLst>
                                          <p:attrName>style.visibility</p:attrName>
                                        </p:attrNameLst>
                                      </p:cBhvr>
                                      <p:to>
                                        <p:strVal val="visible"/>
                                      </p:to>
                                    </p:set>
                                    <p:animEffect transition="in" filter="fade">
                                      <p:cBhvr>
                                        <p:cTn id="118" dur="500"/>
                                        <p:tgtEl>
                                          <p:spTgt spid="33">
                                            <p:graphicEl>
                                              <a:dgm id="{BBB56667-7A28-416C-BC7A-31DD6ADF91AF}"/>
                                            </p:graphicEl>
                                          </p:spTgt>
                                        </p:tgtEl>
                                      </p:cBhvr>
                                    </p:animEffect>
                                  </p:childTnLst>
                                </p:cTn>
                              </p:par>
                            </p:childTnLst>
                          </p:cTn>
                        </p:par>
                        <p:par>
                          <p:cTn id="119" fill="hold">
                            <p:stCondLst>
                              <p:cond delay="5000"/>
                            </p:stCondLst>
                            <p:childTnLst>
                              <p:par>
                                <p:cTn id="120" presetID="10" presetClass="entr" presetSubtype="0" fill="hold" grpId="0" nodeType="afterEffect">
                                  <p:stCondLst>
                                    <p:cond delay="0"/>
                                  </p:stCondLst>
                                  <p:childTnLst>
                                    <p:set>
                                      <p:cBhvr>
                                        <p:cTn id="121" dur="1" fill="hold">
                                          <p:stCondLst>
                                            <p:cond delay="0"/>
                                          </p:stCondLst>
                                        </p:cTn>
                                        <p:tgtEl>
                                          <p:spTgt spid="33">
                                            <p:graphicEl>
                                              <a:dgm id="{786A6E63-5EBA-412B-8136-D1A4F9E5AA59}"/>
                                            </p:graphicEl>
                                          </p:spTgt>
                                        </p:tgtEl>
                                        <p:attrNameLst>
                                          <p:attrName>style.visibility</p:attrName>
                                        </p:attrNameLst>
                                      </p:cBhvr>
                                      <p:to>
                                        <p:strVal val="visible"/>
                                      </p:to>
                                    </p:set>
                                    <p:animEffect transition="in" filter="fade">
                                      <p:cBhvr>
                                        <p:cTn id="122" dur="500"/>
                                        <p:tgtEl>
                                          <p:spTgt spid="33">
                                            <p:graphicEl>
                                              <a:dgm id="{786A6E63-5EBA-412B-8136-D1A4F9E5AA59}"/>
                                            </p:graphicEl>
                                          </p:spTgt>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33">
                                            <p:graphicEl>
                                              <a:dgm id="{13F1101D-1E27-4331-895B-AF9F52540AC7}"/>
                                            </p:graphicEl>
                                          </p:spTgt>
                                        </p:tgtEl>
                                        <p:attrNameLst>
                                          <p:attrName>style.visibility</p:attrName>
                                        </p:attrNameLst>
                                      </p:cBhvr>
                                      <p:to>
                                        <p:strVal val="visible"/>
                                      </p:to>
                                    </p:set>
                                    <p:animEffect transition="in" filter="fade">
                                      <p:cBhvr>
                                        <p:cTn id="125" dur="500"/>
                                        <p:tgtEl>
                                          <p:spTgt spid="33">
                                            <p:graphicEl>
                                              <a:dgm id="{13F1101D-1E27-4331-895B-AF9F52540AC7}"/>
                                            </p:graphicEl>
                                          </p:spTgt>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33">
                                            <p:graphicEl>
                                              <a:dgm id="{436337F2-1408-4260-B3F7-DCD3F89216DD}"/>
                                            </p:graphicEl>
                                          </p:spTgt>
                                        </p:tgtEl>
                                        <p:attrNameLst>
                                          <p:attrName>style.visibility</p:attrName>
                                        </p:attrNameLst>
                                      </p:cBhvr>
                                      <p:to>
                                        <p:strVal val="visible"/>
                                      </p:to>
                                    </p:set>
                                    <p:animEffect transition="in" filter="fade">
                                      <p:cBhvr>
                                        <p:cTn id="128" dur="500"/>
                                        <p:tgtEl>
                                          <p:spTgt spid="33">
                                            <p:graphicEl>
                                              <a:dgm id="{436337F2-1408-4260-B3F7-DCD3F89216DD}"/>
                                            </p:graphicEl>
                                          </p:spTgt>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33">
                                            <p:graphicEl>
                                              <a:dgm id="{52D49AB1-80AF-4557-8D94-294C5E18522F}"/>
                                            </p:graphicEl>
                                          </p:spTgt>
                                        </p:tgtEl>
                                        <p:attrNameLst>
                                          <p:attrName>style.visibility</p:attrName>
                                        </p:attrNameLst>
                                      </p:cBhvr>
                                      <p:to>
                                        <p:strVal val="visible"/>
                                      </p:to>
                                    </p:set>
                                    <p:animEffect transition="in" filter="fade">
                                      <p:cBhvr>
                                        <p:cTn id="131" dur="500"/>
                                        <p:tgtEl>
                                          <p:spTgt spid="33">
                                            <p:graphicEl>
                                              <a:dgm id="{52D49AB1-80AF-4557-8D94-294C5E18522F}"/>
                                            </p:graphicEl>
                                          </p:spTgt>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33">
                                            <p:graphicEl>
                                              <a:dgm id="{9368944C-6F1B-47FB-8B00-E8100502C985}"/>
                                            </p:graphicEl>
                                          </p:spTgt>
                                        </p:tgtEl>
                                        <p:attrNameLst>
                                          <p:attrName>style.visibility</p:attrName>
                                        </p:attrNameLst>
                                      </p:cBhvr>
                                      <p:to>
                                        <p:strVal val="visible"/>
                                      </p:to>
                                    </p:set>
                                    <p:animEffect transition="in" filter="fade">
                                      <p:cBhvr>
                                        <p:cTn id="134" dur="500"/>
                                        <p:tgtEl>
                                          <p:spTgt spid="33">
                                            <p:graphicEl>
                                              <a:dgm id="{9368944C-6F1B-47FB-8B00-E8100502C985}"/>
                                            </p:graphicEl>
                                          </p:spTgt>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33">
                                            <p:graphicEl>
                                              <a:dgm id="{D8E91994-00F5-4558-A057-7DE54E71561B}"/>
                                            </p:graphicEl>
                                          </p:spTgt>
                                        </p:tgtEl>
                                        <p:attrNameLst>
                                          <p:attrName>style.visibility</p:attrName>
                                        </p:attrNameLst>
                                      </p:cBhvr>
                                      <p:to>
                                        <p:strVal val="visible"/>
                                      </p:to>
                                    </p:set>
                                    <p:animEffect transition="in" filter="fade">
                                      <p:cBhvr>
                                        <p:cTn id="137" dur="500"/>
                                        <p:tgtEl>
                                          <p:spTgt spid="33">
                                            <p:graphicEl>
                                              <a:dgm id="{D8E91994-00F5-4558-A057-7DE54E71561B}"/>
                                            </p:graphicEl>
                                          </p:spTgt>
                                        </p:tgtEl>
                                      </p:cBhvr>
                                    </p:animEffect>
                                  </p:childTnLst>
                                </p:cTn>
                              </p:par>
                              <p:par>
                                <p:cTn id="138" presetID="6" presetClass="entr" presetSubtype="32" fill="hold" grpId="0" nodeType="withEffect">
                                  <p:stCondLst>
                                    <p:cond delay="0"/>
                                  </p:stCondLst>
                                  <p:childTnLst>
                                    <p:set>
                                      <p:cBhvr>
                                        <p:cTn id="139" dur="1" fill="hold">
                                          <p:stCondLst>
                                            <p:cond delay="0"/>
                                          </p:stCondLst>
                                        </p:cTn>
                                        <p:tgtEl>
                                          <p:spTgt spid="45"/>
                                        </p:tgtEl>
                                        <p:attrNameLst>
                                          <p:attrName>style.visibility</p:attrName>
                                        </p:attrNameLst>
                                      </p:cBhvr>
                                      <p:to>
                                        <p:strVal val="visible"/>
                                      </p:to>
                                    </p:set>
                                    <p:animEffect transition="in" filter="circle(out)">
                                      <p:cBhvr>
                                        <p:cTn id="140" dur="2000"/>
                                        <p:tgtEl>
                                          <p:spTgt spid="45"/>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grpId="0" nodeType="clickEffect">
                                  <p:stCondLst>
                                    <p:cond delay="0"/>
                                  </p:stCondLst>
                                  <p:childTnLst>
                                    <p:set>
                                      <p:cBhvr>
                                        <p:cTn id="144" dur="1" fill="hold">
                                          <p:stCondLst>
                                            <p:cond delay="0"/>
                                          </p:stCondLst>
                                        </p:cTn>
                                        <p:tgtEl>
                                          <p:spTgt spid="50"/>
                                        </p:tgtEl>
                                        <p:attrNameLst>
                                          <p:attrName>style.visibility</p:attrName>
                                        </p:attrNameLst>
                                      </p:cBhvr>
                                      <p:to>
                                        <p:strVal val="visible"/>
                                      </p:to>
                                    </p:set>
                                    <p:animEffect transition="in" filter="wipe(left)">
                                      <p:cBhvr>
                                        <p:cTn id="145" dur="500"/>
                                        <p:tgtEl>
                                          <p:spTgt spid="50"/>
                                        </p:tgtEl>
                                      </p:cBhvr>
                                    </p:animEffect>
                                  </p:childTnLst>
                                </p:cTn>
                              </p:par>
                            </p:childTnLst>
                          </p:cTn>
                        </p:par>
                        <p:par>
                          <p:cTn id="146" fill="hold">
                            <p:stCondLst>
                              <p:cond delay="500"/>
                            </p:stCondLst>
                            <p:childTnLst>
                              <p:par>
                                <p:cTn id="147" presetID="10" presetClass="entr" presetSubtype="0" fill="hold" grpId="0" nodeType="afterEffect">
                                  <p:stCondLst>
                                    <p:cond delay="0"/>
                                  </p:stCondLst>
                                  <p:childTnLst>
                                    <p:set>
                                      <p:cBhvr>
                                        <p:cTn id="148" dur="1" fill="hold">
                                          <p:stCondLst>
                                            <p:cond delay="0"/>
                                          </p:stCondLst>
                                        </p:cTn>
                                        <p:tgtEl>
                                          <p:spTgt spid="26"/>
                                        </p:tgtEl>
                                        <p:attrNameLst>
                                          <p:attrName>style.visibility</p:attrName>
                                        </p:attrNameLst>
                                      </p:cBhvr>
                                      <p:to>
                                        <p:strVal val="visible"/>
                                      </p:to>
                                    </p:set>
                                    <p:animEffect transition="in" filter="fade">
                                      <p:cBhvr>
                                        <p:cTn id="149" dur="500"/>
                                        <p:tgtEl>
                                          <p:spTgt spid="26"/>
                                        </p:tgtEl>
                                      </p:cBhvr>
                                    </p:animEffect>
                                  </p:childTnLst>
                                </p:cTn>
                              </p:par>
                            </p:childTnLst>
                          </p:cTn>
                        </p:par>
                        <p:par>
                          <p:cTn id="150" fill="hold">
                            <p:stCondLst>
                              <p:cond delay="1000"/>
                            </p:stCondLst>
                            <p:childTnLst>
                              <p:par>
                                <p:cTn id="151" presetID="6" presetClass="entr" presetSubtype="32" fill="hold" grpId="0" nodeType="afterEffect">
                                  <p:stCondLst>
                                    <p:cond delay="0"/>
                                  </p:stCondLst>
                                  <p:childTnLst>
                                    <p:set>
                                      <p:cBhvr>
                                        <p:cTn id="152" dur="1" fill="hold">
                                          <p:stCondLst>
                                            <p:cond delay="0"/>
                                          </p:stCondLst>
                                        </p:cTn>
                                        <p:tgtEl>
                                          <p:spTgt spid="42"/>
                                        </p:tgtEl>
                                        <p:attrNameLst>
                                          <p:attrName>style.visibility</p:attrName>
                                        </p:attrNameLst>
                                      </p:cBhvr>
                                      <p:to>
                                        <p:strVal val="visible"/>
                                      </p:to>
                                    </p:set>
                                    <p:animEffect transition="in" filter="circle(out)">
                                      <p:cBhvr>
                                        <p:cTn id="153" dur="2000"/>
                                        <p:tgtEl>
                                          <p:spTgt spid="42"/>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8" fill="hold" grpId="0" nodeType="clickEffect">
                                  <p:stCondLst>
                                    <p:cond delay="0"/>
                                  </p:stCondLst>
                                  <p:childTnLst>
                                    <p:set>
                                      <p:cBhvr>
                                        <p:cTn id="157" dur="1" fill="hold">
                                          <p:stCondLst>
                                            <p:cond delay="0"/>
                                          </p:stCondLst>
                                        </p:cTn>
                                        <p:tgtEl>
                                          <p:spTgt spid="51"/>
                                        </p:tgtEl>
                                        <p:attrNameLst>
                                          <p:attrName>style.visibility</p:attrName>
                                        </p:attrNameLst>
                                      </p:cBhvr>
                                      <p:to>
                                        <p:strVal val="visible"/>
                                      </p:to>
                                    </p:set>
                                    <p:animEffect transition="in" filter="wipe(left)">
                                      <p:cBhvr>
                                        <p:cTn id="158" dur="500"/>
                                        <p:tgtEl>
                                          <p:spTgt spid="51"/>
                                        </p:tgtEl>
                                      </p:cBhvr>
                                    </p:animEffect>
                                  </p:childTnLst>
                                </p:cTn>
                              </p:par>
                            </p:childTnLst>
                          </p:cTn>
                        </p:par>
                        <p:par>
                          <p:cTn id="159" fill="hold">
                            <p:stCondLst>
                              <p:cond delay="500"/>
                            </p:stCondLst>
                            <p:childTnLst>
                              <p:par>
                                <p:cTn id="160" presetID="10" presetClass="entr" presetSubtype="0" fill="hold" grpId="0" nodeType="afterEffect">
                                  <p:stCondLst>
                                    <p:cond delay="0"/>
                                  </p:stCondLst>
                                  <p:childTnLst>
                                    <p:set>
                                      <p:cBhvr>
                                        <p:cTn id="161" dur="1" fill="hold">
                                          <p:stCondLst>
                                            <p:cond delay="0"/>
                                          </p:stCondLst>
                                        </p:cTn>
                                        <p:tgtEl>
                                          <p:spTgt spid="27"/>
                                        </p:tgtEl>
                                        <p:attrNameLst>
                                          <p:attrName>style.visibility</p:attrName>
                                        </p:attrNameLst>
                                      </p:cBhvr>
                                      <p:to>
                                        <p:strVal val="visible"/>
                                      </p:to>
                                    </p:set>
                                    <p:animEffect transition="in" filter="fade">
                                      <p:cBhvr>
                                        <p:cTn id="162" dur="500"/>
                                        <p:tgtEl>
                                          <p:spTgt spid="27"/>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nodeType="clickEffect">
                                  <p:stCondLst>
                                    <p:cond delay="0"/>
                                  </p:stCondLst>
                                  <p:childTnLst>
                                    <p:set>
                                      <p:cBhvr>
                                        <p:cTn id="166" dur="1" fill="hold">
                                          <p:stCondLst>
                                            <p:cond delay="0"/>
                                          </p:stCondLst>
                                        </p:cTn>
                                        <p:tgtEl>
                                          <p:spTgt spid="25"/>
                                        </p:tgtEl>
                                        <p:attrNameLst>
                                          <p:attrName>style.visibility</p:attrName>
                                        </p:attrNameLst>
                                      </p:cBhvr>
                                      <p:to>
                                        <p:strVal val="visible"/>
                                      </p:to>
                                    </p:set>
                                    <p:animEffect transition="in" filter="wipe(left)">
                                      <p:cBhvr>
                                        <p:cTn id="167" dur="500"/>
                                        <p:tgtEl>
                                          <p:spTgt spid="25"/>
                                        </p:tgtEl>
                                      </p:cBhvr>
                                    </p:animEffect>
                                  </p:childTnLst>
                                </p:cTn>
                              </p:par>
                            </p:childTnLst>
                          </p:cTn>
                        </p:par>
                        <p:par>
                          <p:cTn id="168" fill="hold">
                            <p:stCondLst>
                              <p:cond delay="500"/>
                            </p:stCondLst>
                            <p:childTnLst>
                              <p:par>
                                <p:cTn id="169" presetID="10" presetClass="entr" presetSubtype="0" fill="hold" grpId="0" nodeType="afterEffect">
                                  <p:stCondLst>
                                    <p:cond delay="0"/>
                                  </p:stCondLst>
                                  <p:childTnLst>
                                    <p:set>
                                      <p:cBhvr>
                                        <p:cTn id="170" dur="1" fill="hold">
                                          <p:stCondLst>
                                            <p:cond delay="0"/>
                                          </p:stCondLst>
                                        </p:cTn>
                                        <p:tgtEl>
                                          <p:spTgt spid="28"/>
                                        </p:tgtEl>
                                        <p:attrNameLst>
                                          <p:attrName>style.visibility</p:attrName>
                                        </p:attrNameLst>
                                      </p:cBhvr>
                                      <p:to>
                                        <p:strVal val="visible"/>
                                      </p:to>
                                    </p:set>
                                    <p:animEffect transition="in" filter="fade">
                                      <p:cBhvr>
                                        <p:cTn id="171" dur="500"/>
                                        <p:tgtEl>
                                          <p:spTgt spid="28"/>
                                        </p:tgtEl>
                                      </p:cBhvr>
                                    </p:animEffect>
                                  </p:childTnLst>
                                </p:cTn>
                              </p:par>
                            </p:childTnLst>
                          </p:cTn>
                        </p:par>
                        <p:par>
                          <p:cTn id="172" fill="hold">
                            <p:stCondLst>
                              <p:cond delay="1000"/>
                            </p:stCondLst>
                            <p:childTnLst>
                              <p:par>
                                <p:cTn id="173" presetID="6" presetClass="entr" presetSubtype="32" fill="hold" grpId="0" nodeType="afterEffect">
                                  <p:stCondLst>
                                    <p:cond delay="0"/>
                                  </p:stCondLst>
                                  <p:childTnLst>
                                    <p:set>
                                      <p:cBhvr>
                                        <p:cTn id="174" dur="1" fill="hold">
                                          <p:stCondLst>
                                            <p:cond delay="0"/>
                                          </p:stCondLst>
                                        </p:cTn>
                                        <p:tgtEl>
                                          <p:spTgt spid="43"/>
                                        </p:tgtEl>
                                        <p:attrNameLst>
                                          <p:attrName>style.visibility</p:attrName>
                                        </p:attrNameLst>
                                      </p:cBhvr>
                                      <p:to>
                                        <p:strVal val="visible"/>
                                      </p:to>
                                    </p:set>
                                    <p:animEffect transition="in" filter="circle(out)">
                                      <p:cBhvr>
                                        <p:cTn id="175" dur="2000"/>
                                        <p:tgtEl>
                                          <p:spTgt spid="43"/>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nodeType="clickEffect">
                                  <p:stCondLst>
                                    <p:cond delay="0"/>
                                  </p:stCondLst>
                                  <p:childTnLst>
                                    <p:set>
                                      <p:cBhvr>
                                        <p:cTn id="179" dur="1" fill="hold">
                                          <p:stCondLst>
                                            <p:cond delay="0"/>
                                          </p:stCondLst>
                                        </p:cTn>
                                        <p:tgtEl>
                                          <p:spTgt spid="24"/>
                                        </p:tgtEl>
                                        <p:attrNameLst>
                                          <p:attrName>style.visibility</p:attrName>
                                        </p:attrNameLst>
                                      </p:cBhvr>
                                      <p:to>
                                        <p:strVal val="visible"/>
                                      </p:to>
                                    </p:set>
                                    <p:animEffect transition="in" filter="wipe(left)">
                                      <p:cBhvr>
                                        <p:cTn id="180" dur="500"/>
                                        <p:tgtEl>
                                          <p:spTgt spid="24"/>
                                        </p:tgtEl>
                                      </p:cBhvr>
                                    </p:animEffect>
                                  </p:childTnLst>
                                </p:cTn>
                              </p:par>
                            </p:childTnLst>
                          </p:cTn>
                        </p:par>
                        <p:par>
                          <p:cTn id="181" fill="hold">
                            <p:stCondLst>
                              <p:cond delay="500"/>
                            </p:stCondLst>
                            <p:childTnLst>
                              <p:par>
                                <p:cTn id="182" presetID="10" presetClass="entr" presetSubtype="0" fill="hold" grpId="0" nodeType="afterEffect">
                                  <p:stCondLst>
                                    <p:cond delay="0"/>
                                  </p:stCondLst>
                                  <p:childTnLst>
                                    <p:set>
                                      <p:cBhvr>
                                        <p:cTn id="183" dur="1" fill="hold">
                                          <p:stCondLst>
                                            <p:cond delay="0"/>
                                          </p:stCondLst>
                                        </p:cTn>
                                        <p:tgtEl>
                                          <p:spTgt spid="29"/>
                                        </p:tgtEl>
                                        <p:attrNameLst>
                                          <p:attrName>style.visibility</p:attrName>
                                        </p:attrNameLst>
                                      </p:cBhvr>
                                      <p:to>
                                        <p:strVal val="visible"/>
                                      </p:to>
                                    </p:set>
                                    <p:animEffect transition="in" filter="fade">
                                      <p:cBhvr>
                                        <p:cTn id="184" dur="500"/>
                                        <p:tgtEl>
                                          <p:spTgt spid="29"/>
                                        </p:tgtEl>
                                      </p:cBhvr>
                                    </p:animEffect>
                                  </p:childTnLst>
                                </p:cTn>
                              </p:par>
                            </p:childTnLst>
                          </p:cTn>
                        </p:par>
                        <p:par>
                          <p:cTn id="185" fill="hold">
                            <p:stCondLst>
                              <p:cond delay="1000"/>
                            </p:stCondLst>
                            <p:childTnLst>
                              <p:par>
                                <p:cTn id="186" presetID="6" presetClass="entr" presetSubtype="32" fill="hold" grpId="0" nodeType="afterEffect">
                                  <p:stCondLst>
                                    <p:cond delay="0"/>
                                  </p:stCondLst>
                                  <p:childTnLst>
                                    <p:set>
                                      <p:cBhvr>
                                        <p:cTn id="187" dur="1" fill="hold">
                                          <p:stCondLst>
                                            <p:cond delay="0"/>
                                          </p:stCondLst>
                                        </p:cTn>
                                        <p:tgtEl>
                                          <p:spTgt spid="44"/>
                                        </p:tgtEl>
                                        <p:attrNameLst>
                                          <p:attrName>style.visibility</p:attrName>
                                        </p:attrNameLst>
                                      </p:cBhvr>
                                      <p:to>
                                        <p:strVal val="visible"/>
                                      </p:to>
                                    </p:set>
                                    <p:animEffect transition="in" filter="circle(out)">
                                      <p:cBhvr>
                                        <p:cTn id="188" dur="2000"/>
                                        <p:tgtEl>
                                          <p:spTgt spid="44"/>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ntr" presetSubtype="8" fill="hold" nodeType="clickEffect">
                                  <p:stCondLst>
                                    <p:cond delay="0"/>
                                  </p:stCondLst>
                                  <p:childTnLst>
                                    <p:set>
                                      <p:cBhvr>
                                        <p:cTn id="192" dur="1" fill="hold">
                                          <p:stCondLst>
                                            <p:cond delay="0"/>
                                          </p:stCondLst>
                                        </p:cTn>
                                        <p:tgtEl>
                                          <p:spTgt spid="23"/>
                                        </p:tgtEl>
                                        <p:attrNameLst>
                                          <p:attrName>style.visibility</p:attrName>
                                        </p:attrNameLst>
                                      </p:cBhvr>
                                      <p:to>
                                        <p:strVal val="visible"/>
                                      </p:to>
                                    </p:set>
                                    <p:animEffect transition="in" filter="wipe(left)">
                                      <p:cBhvr>
                                        <p:cTn id="193" dur="500"/>
                                        <p:tgtEl>
                                          <p:spTgt spid="23"/>
                                        </p:tgtEl>
                                      </p:cBhvr>
                                    </p:animEffect>
                                  </p:childTnLst>
                                </p:cTn>
                              </p:par>
                            </p:childTnLst>
                          </p:cTn>
                        </p:par>
                        <p:par>
                          <p:cTn id="194" fill="hold">
                            <p:stCondLst>
                              <p:cond delay="500"/>
                            </p:stCondLst>
                            <p:childTnLst>
                              <p:par>
                                <p:cTn id="195" presetID="10" presetClass="entr" presetSubtype="0" fill="hold" grpId="0" nodeType="afterEffect">
                                  <p:stCondLst>
                                    <p:cond delay="0"/>
                                  </p:stCondLst>
                                  <p:childTnLst>
                                    <p:set>
                                      <p:cBhvr>
                                        <p:cTn id="196" dur="1" fill="hold">
                                          <p:stCondLst>
                                            <p:cond delay="0"/>
                                          </p:stCondLst>
                                        </p:cTn>
                                        <p:tgtEl>
                                          <p:spTgt spid="30"/>
                                        </p:tgtEl>
                                        <p:attrNameLst>
                                          <p:attrName>style.visibility</p:attrName>
                                        </p:attrNameLst>
                                      </p:cBhvr>
                                      <p:to>
                                        <p:strVal val="visible"/>
                                      </p:to>
                                    </p:set>
                                    <p:animEffect transition="in" filter="fade">
                                      <p:cBhvr>
                                        <p:cTn id="197" dur="500"/>
                                        <p:tgtEl>
                                          <p:spTgt spid="30"/>
                                        </p:tgtEl>
                                      </p:cBhvr>
                                    </p:animEffect>
                                  </p:childTnLst>
                                </p:cTn>
                              </p:par>
                            </p:childTnLst>
                          </p:cTn>
                        </p:par>
                        <p:par>
                          <p:cTn id="198" fill="hold">
                            <p:stCondLst>
                              <p:cond delay="1000"/>
                            </p:stCondLst>
                            <p:childTnLst>
                              <p:par>
                                <p:cTn id="199" presetID="22" presetClass="entr" presetSubtype="8" fill="hold" nodeType="afterEffect">
                                  <p:stCondLst>
                                    <p:cond delay="0"/>
                                  </p:stCondLst>
                                  <p:childTnLst>
                                    <p:set>
                                      <p:cBhvr>
                                        <p:cTn id="200" dur="1" fill="hold">
                                          <p:stCondLst>
                                            <p:cond delay="0"/>
                                          </p:stCondLst>
                                        </p:cTn>
                                        <p:tgtEl>
                                          <p:spTgt spid="22"/>
                                        </p:tgtEl>
                                        <p:attrNameLst>
                                          <p:attrName>style.visibility</p:attrName>
                                        </p:attrNameLst>
                                      </p:cBhvr>
                                      <p:to>
                                        <p:strVal val="visible"/>
                                      </p:to>
                                    </p:set>
                                    <p:animEffect transition="in" filter="wipe(left)">
                                      <p:cBhvr>
                                        <p:cTn id="201" dur="500"/>
                                        <p:tgtEl>
                                          <p:spTgt spid="22"/>
                                        </p:tgtEl>
                                      </p:cBhvr>
                                    </p:animEffect>
                                  </p:childTnLst>
                                </p:cTn>
                              </p:par>
                            </p:childTnLst>
                          </p:cTn>
                        </p:par>
                        <p:par>
                          <p:cTn id="202" fill="hold">
                            <p:stCondLst>
                              <p:cond delay="1500"/>
                            </p:stCondLst>
                            <p:childTnLst>
                              <p:par>
                                <p:cTn id="203" presetID="10" presetClass="entr" presetSubtype="0" fill="hold" grpId="0" nodeType="afterEffect">
                                  <p:stCondLst>
                                    <p:cond delay="0"/>
                                  </p:stCondLst>
                                  <p:childTnLst>
                                    <p:set>
                                      <p:cBhvr>
                                        <p:cTn id="204" dur="1" fill="hold">
                                          <p:stCondLst>
                                            <p:cond delay="0"/>
                                          </p:stCondLst>
                                        </p:cTn>
                                        <p:tgtEl>
                                          <p:spTgt spid="31"/>
                                        </p:tgtEl>
                                        <p:attrNameLst>
                                          <p:attrName>style.visibility</p:attrName>
                                        </p:attrNameLst>
                                      </p:cBhvr>
                                      <p:to>
                                        <p:strVal val="visible"/>
                                      </p:to>
                                    </p:set>
                                    <p:animEffect transition="in" filter="fade">
                                      <p:cBhvr>
                                        <p:cTn id="20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Graphic spid="6" grpId="0" uiExpand="1">
        <p:bldSub>
          <a:bldDgm bld="one"/>
        </p:bldSub>
      </p:bldGraphic>
      <p:bldGraphic spid="33" grpId="0" uiExpand="1">
        <p:bldSub>
          <a:bldDgm bld="one"/>
        </p:bldSub>
      </p:bldGraphic>
      <p:bldP spid="35" grpId="0" animBg="1"/>
      <p:bldP spid="37" grpId="0" animBg="1"/>
      <p:bldP spid="38"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4D68A3B4-B0DA-4D57-914F-40F478C026F2}"/>
              </a:ext>
            </a:extLst>
          </p:cNvPr>
          <p:cNvPicPr>
            <a:picLocks noGrp="1" noChangeAspect="1"/>
          </p:cNvPicPr>
          <p:nvPr>
            <p:ph idx="1"/>
          </p:nvPr>
        </p:nvPicPr>
        <p:blipFill>
          <a:blip r:embed="rId2"/>
          <a:stretch>
            <a:fillRect/>
          </a:stretch>
        </p:blipFill>
        <p:spPr>
          <a:xfrm>
            <a:off x="0" y="-635001"/>
            <a:ext cx="12192000" cy="8128001"/>
          </a:xfrm>
        </p:spPr>
      </p:pic>
      <p:sp>
        <p:nvSpPr>
          <p:cNvPr id="2" name="Titre 1">
            <a:extLst>
              <a:ext uri="{FF2B5EF4-FFF2-40B4-BE49-F238E27FC236}">
                <a16:creationId xmlns:a16="http://schemas.microsoft.com/office/drawing/2014/main" id="{AE8155FF-2B30-45FE-9509-7EDAC895B053}"/>
              </a:ext>
            </a:extLst>
          </p:cNvPr>
          <p:cNvSpPr>
            <a:spLocks noGrp="1"/>
          </p:cNvSpPr>
          <p:nvPr>
            <p:ph type="title"/>
          </p:nvPr>
        </p:nvSpPr>
        <p:spPr/>
        <p:txBody>
          <a:bodyPr>
            <a:noAutofit/>
          </a:bodyPr>
          <a:lstStyle/>
          <a:p>
            <a:r>
              <a:rPr lang="fr-FR" sz="3200" dirty="0"/>
              <a:t>Innovation technologique et éco-conception (ITEC)</a:t>
            </a:r>
          </a:p>
        </p:txBody>
      </p:sp>
    </p:spTree>
    <p:extLst>
      <p:ext uri="{BB962C8B-B14F-4D97-AF65-F5344CB8AC3E}">
        <p14:creationId xmlns:p14="http://schemas.microsoft.com/office/powerpoint/2010/main" val="424552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evrolet Corvette C6-R group GT1 (2005) - Racing Cars">
            <a:extLst>
              <a:ext uri="{FF2B5EF4-FFF2-40B4-BE49-F238E27FC236}">
                <a16:creationId xmlns:a16="http://schemas.microsoft.com/office/drawing/2014/main" id="{58534AA3-59F5-455C-9456-46C5FF0CF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044" y="481782"/>
            <a:ext cx="4125010" cy="25136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Image 3" descr="Une image contenant vélo, extérieur, équitation, cavalier&#10;&#10;Description générée automatiquement">
            <a:extLst>
              <a:ext uri="{FF2B5EF4-FFF2-40B4-BE49-F238E27FC236}">
                <a16:creationId xmlns:a16="http://schemas.microsoft.com/office/drawing/2014/main" id="{AC96DFCD-7741-4099-89AB-159E9986EAD3}"/>
              </a:ext>
            </a:extLst>
          </p:cNvPr>
          <p:cNvPicPr>
            <a:picLocks noChangeAspect="1"/>
          </p:cNvPicPr>
          <p:nvPr/>
        </p:nvPicPr>
        <p:blipFill>
          <a:blip r:embed="rId3"/>
          <a:stretch>
            <a:fillRect/>
          </a:stretch>
        </p:blipFill>
        <p:spPr>
          <a:xfrm>
            <a:off x="7310053" y="3640573"/>
            <a:ext cx="4679565" cy="3117273"/>
          </a:xfrm>
          <a:prstGeom prst="rect">
            <a:avLst/>
          </a:prstGeom>
          <a:ln>
            <a:noFill/>
          </a:ln>
          <a:effectLst>
            <a:softEdge rad="112500"/>
          </a:effectLst>
        </p:spPr>
      </p:pic>
      <p:pic>
        <p:nvPicPr>
          <p:cNvPr id="1028" name="Picture 4" descr="Force - Wikipedia">
            <a:extLst>
              <a:ext uri="{FF2B5EF4-FFF2-40B4-BE49-F238E27FC236}">
                <a16:creationId xmlns:a16="http://schemas.microsoft.com/office/drawing/2014/main" id="{5D415308-D31B-45E2-A5EB-F9562D1488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8936" y="537449"/>
            <a:ext cx="3325091" cy="332509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matériel, noir, engin, blanc&#10;&#10;Description générée automatiquement">
            <a:extLst>
              <a:ext uri="{FF2B5EF4-FFF2-40B4-BE49-F238E27FC236}">
                <a16:creationId xmlns:a16="http://schemas.microsoft.com/office/drawing/2014/main" id="{54015236-A797-442C-8622-BC08D1CD5EC3}"/>
              </a:ext>
            </a:extLst>
          </p:cNvPr>
          <p:cNvPicPr>
            <a:picLocks noChangeAspect="1"/>
          </p:cNvPicPr>
          <p:nvPr/>
        </p:nvPicPr>
        <p:blipFill>
          <a:blip r:embed="rId5"/>
          <a:stretch>
            <a:fillRect/>
          </a:stretch>
        </p:blipFill>
        <p:spPr>
          <a:xfrm>
            <a:off x="2687516" y="3862538"/>
            <a:ext cx="4006881" cy="2673341"/>
          </a:xfrm>
          <a:prstGeom prst="rect">
            <a:avLst/>
          </a:prstGeom>
          <a:ln>
            <a:noFill/>
          </a:ln>
          <a:effectLst>
            <a:softEdge rad="112500"/>
          </a:effectLst>
        </p:spPr>
      </p:pic>
      <p:pic>
        <p:nvPicPr>
          <p:cNvPr id="2" name="Picture 2">
            <a:extLst>
              <a:ext uri="{FF2B5EF4-FFF2-40B4-BE49-F238E27FC236}">
                <a16:creationId xmlns:a16="http://schemas.microsoft.com/office/drawing/2014/main" id="{C396F0AC-ADE1-432C-979F-04B005999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973" y="2231167"/>
            <a:ext cx="2952770" cy="3595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90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lis">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TM10001115[[fn=Colis]]</Template>
  <TotalTime>1640</TotalTime>
  <Words>1509</Words>
  <Application>Microsoft Office PowerPoint</Application>
  <PresentationFormat>Grand écran</PresentationFormat>
  <Paragraphs>181</Paragraphs>
  <Slides>21</Slides>
  <Notes>11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21</vt:i4>
      </vt:variant>
    </vt:vector>
  </HeadingPairs>
  <TitlesOfParts>
    <vt:vector size="25" baseType="lpstr">
      <vt:lpstr>Arial</vt:lpstr>
      <vt:lpstr>Calibri</vt:lpstr>
      <vt:lpstr>Gill Sans MT</vt:lpstr>
      <vt:lpstr>Colis</vt:lpstr>
      <vt:lpstr>Sciences et technologies de l’industrie et du développement durable</vt:lpstr>
      <vt:lpstr>Présentation générale</vt:lpstr>
      <vt:lpstr>Présentation générale</vt:lpstr>
      <vt:lpstr>Année de Première</vt:lpstr>
      <vt:lpstr>Présentation PowerPoint</vt:lpstr>
      <vt:lpstr>Année de Première</vt:lpstr>
      <vt:lpstr>Année de Terminale</vt:lpstr>
      <vt:lpstr>Innovation technologique et éco-conception (ITEC)</vt:lpstr>
      <vt:lpstr>Présentation PowerPoint</vt:lpstr>
      <vt:lpstr>Système d’information et numérique (SIN)</vt:lpstr>
      <vt:lpstr>Présentation PowerPoint</vt:lpstr>
      <vt:lpstr>Année de terminale – 2I2D</vt:lpstr>
      <vt:lpstr>Présentation PowerPoint</vt:lpstr>
      <vt:lpstr>Projets</vt:lpstr>
      <vt:lpstr>Projets</vt:lpstr>
      <vt:lpstr>Présentation PowerPoint</vt:lpstr>
      <vt:lpstr>Présentation PowerPoint</vt:lpstr>
      <vt:lpstr>Présentation PowerPoint</vt:lpstr>
      <vt:lpstr>Après le bac ?</vt:lpstr>
      <vt:lpstr>Après le bac ?</vt:lpstr>
      <vt:lpstr>Après le bac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Numérique et sciences informatique</dc:title>
  <dc:creator>François Meunier</dc:creator>
  <cp:lastModifiedBy>Sti2d ADMIN</cp:lastModifiedBy>
  <cp:revision>117</cp:revision>
  <dcterms:created xsi:type="dcterms:W3CDTF">2020-01-17T12:28:55Z</dcterms:created>
  <dcterms:modified xsi:type="dcterms:W3CDTF">2023-03-27T06:52:22Z</dcterms:modified>
</cp:coreProperties>
</file>