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65" r:id="rId5"/>
    <p:sldId id="311" r:id="rId6"/>
    <p:sldId id="320" r:id="rId7"/>
    <p:sldId id="321" r:id="rId8"/>
    <p:sldId id="324" r:id="rId9"/>
    <p:sldId id="325" r:id="rId10"/>
    <p:sldId id="326" r:id="rId11"/>
    <p:sldId id="327" r:id="rId12"/>
  </p:sldIdLst>
  <p:sldSz cx="12188825" cy="6858000"/>
  <p:notesSz cx="6858000" cy="9144000"/>
  <p:custDataLst>
    <p:tags r:id="rId15"/>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462" autoAdjust="0"/>
  </p:normalViewPr>
  <p:slideViewPr>
    <p:cSldViewPr showGuides="1">
      <p:cViewPr varScale="1">
        <p:scale>
          <a:sx n="71" d="100"/>
          <a:sy n="71" d="100"/>
        </p:scale>
        <p:origin x="1090" y="6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FD0811F-65A0-45DC-A418-D7D88257DA14}" type="datetime1">
              <a:rPr lang="fr-FR" smtClean="0"/>
              <a:t>21/08/2019</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fr-FR" smtClean="0"/>
              <a:pPr algn="r" rtl="0"/>
              <a:t>‹N°›</a:t>
            </a:fld>
            <a:endParaRPr lang="fr-F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69BCCB5-3197-42F0-A23E-FBF35BB6BD6D}" type="datetime1">
              <a:rPr lang="fr-FR" smtClean="0"/>
              <a:pPr/>
              <a:t>21/08/2019</a:t>
            </a:fld>
            <a:endParaRPr lang="fr-FR" dirty="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fr-FR" smtClean="0"/>
              <a:pPr/>
              <a:t>‹N°›</a:t>
            </a:fld>
            <a:endParaRPr lang="fr-F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La plupart du temps, les échanges sur internet sont basés sur l'architecture "client-serveur", deux types d'ordinateurs sont reliés au réseau internet : les clients et les serveurs. Les clients vont demander des ressources (pages web, fichiers...) aux serveurs. La plupart des ordinateurs que l'on utilise tous les jours sont des clients : quand ils sont reliés à internet, ils passent leur temps à demander des ressources à des serveurs. Dans ce type d'architecture un ordinateur qui joue le rôle de client jouera le rôle de client en permanence, un ordinateur qui joue le rôle de serveur jouera le rôle de serveur en permanence : les rôles sont bien définis une fois pour toutes, sans doute que votre ordinateur personnel a toujours joué le rôle de client, enfin..., sauf s'il s'est déjà connecté à un réseau pair-à-pair.</a:t>
            </a:r>
          </a:p>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2</a:t>
            </a:fld>
            <a:endParaRPr lang="fr-FR" dirty="0"/>
          </a:p>
        </p:txBody>
      </p:sp>
    </p:spTree>
    <p:extLst>
      <p:ext uri="{BB962C8B-B14F-4D97-AF65-F5344CB8AC3E}">
        <p14:creationId xmlns:p14="http://schemas.microsoft.com/office/powerpoint/2010/main" val="235705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Les réseaux pair-à-pair ou Peer to Peer en anglais (abréviation "p2p"), ne sont pas basés sur l'architecture client-serveur classique. En effet, la notion de client et de serveur n'a pas vraiment de sens dans les réseaux p2p, puisqu'un ordinateur (on parle de "nœud") peut être tour à tour client et serveur, et même client et serveur en même temps !</a:t>
            </a:r>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3</a:t>
            </a:fld>
            <a:endParaRPr lang="fr-FR" dirty="0"/>
          </a:p>
        </p:txBody>
      </p:sp>
    </p:spTree>
    <p:extLst>
      <p:ext uri="{BB962C8B-B14F-4D97-AF65-F5344CB8AC3E}">
        <p14:creationId xmlns:p14="http://schemas.microsoft.com/office/powerpoint/2010/main" val="237126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4</a:t>
            </a:fld>
            <a:endParaRPr lang="fr-FR" dirty="0"/>
          </a:p>
        </p:txBody>
      </p:sp>
    </p:spTree>
    <p:extLst>
      <p:ext uri="{BB962C8B-B14F-4D97-AF65-F5344CB8AC3E}">
        <p14:creationId xmlns:p14="http://schemas.microsoft.com/office/powerpoint/2010/main" val="112745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None/>
            </a:pPr>
            <a:endParaRPr lang="fr-FR" dirty="0"/>
          </a:p>
          <a:p>
            <a:pPr marL="0" indent="0" algn="just">
              <a:buNone/>
            </a:pPr>
            <a:r>
              <a:rPr lang="fr-FR" dirty="0"/>
              <a:t>Le nœud (machine) B désire obtenir le fichier "fic1", le nœud A désire obtenir le fichier "fic3" et le nœud C désire aussi obtenir le fichier "fic1". </a:t>
            </a:r>
          </a:p>
          <a:p>
            <a:pPr marL="0" indent="0" algn="just">
              <a:buNone/>
            </a:pPr>
            <a:r>
              <a:rPr lang="fr-FR" dirty="0"/>
              <a:t>Le nœud A va envoyer le fichier "fic1" vers le nœud B et le nœud C, dans le même temps le nœud C va envoyer le fichier "fic3" vers le nœud A, le nœud A va donc recevoir le fichier "fic3".</a:t>
            </a:r>
          </a:p>
          <a:p>
            <a:pPr marL="0" indent="0" algn="just">
              <a:buNone/>
            </a:pPr>
            <a:r>
              <a:rPr lang="fr-FR" dirty="0"/>
              <a:t>Le nœud A est à la fois client (il reçoit le fichier "fic3") et serveur (il envoie le fichier "fic1" vers le nœud B et vers le nœud C).</a:t>
            </a:r>
          </a:p>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5</a:t>
            </a:fld>
            <a:endParaRPr lang="fr-FR" dirty="0"/>
          </a:p>
        </p:txBody>
      </p:sp>
    </p:spTree>
    <p:extLst>
      <p:ext uri="{BB962C8B-B14F-4D97-AF65-F5344CB8AC3E}">
        <p14:creationId xmlns:p14="http://schemas.microsoft.com/office/powerpoint/2010/main" val="424424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None/>
            </a:pPr>
            <a:r>
              <a:rPr lang="fr-FR" dirty="0"/>
              <a:t>Un fichier "fic1" est disponible sur la machine A, un fichier "fic2" est disponible sur la machine B et un fichier "fic3" est disponible sur la machine C. </a:t>
            </a:r>
          </a:p>
          <a:p>
            <a:pPr marL="0" indent="0" algn="just">
              <a:buNone/>
            </a:pPr>
            <a:r>
              <a:rPr lang="fr-FR" dirty="0"/>
              <a:t>Le nœud (machine) B désire obtenir le fichier "fic1", le nœud A désire obtenir le fichier "fic3" et le nœud C désire aussi obtenir le fichier "fic1". </a:t>
            </a:r>
          </a:p>
          <a:p>
            <a:pPr marL="0" indent="0" algn="just">
              <a:buNone/>
            </a:pPr>
            <a:r>
              <a:rPr lang="fr-FR" dirty="0"/>
              <a:t>Le nœud A va envoyer le fichier "fic1" vers le nœud B et le nœud C, dans le même temps le nœud C va envoyer le fichier "fic3" vers le nœud A, le nœud A va donc recevoir le fichier "fic3".</a:t>
            </a:r>
          </a:p>
          <a:p>
            <a:pPr marL="0" indent="0" algn="just">
              <a:buNone/>
            </a:pPr>
            <a:r>
              <a:rPr lang="fr-FR" dirty="0"/>
              <a:t>Le nœud A est à la fois client (il reçoit le fichier "fic3") et serveur (il envoie le fichier "fic1" vers le nœud B et vers le nœud C).</a:t>
            </a:r>
          </a:p>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6</a:t>
            </a:fld>
            <a:endParaRPr lang="fr-FR" dirty="0"/>
          </a:p>
        </p:txBody>
      </p:sp>
    </p:spTree>
    <p:extLst>
      <p:ext uri="{BB962C8B-B14F-4D97-AF65-F5344CB8AC3E}">
        <p14:creationId xmlns:p14="http://schemas.microsoft.com/office/powerpoint/2010/main" val="287805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None/>
            </a:pPr>
            <a:r>
              <a:rPr lang="fr-FR" dirty="0"/>
              <a:t>Un fichier "fic1" est disponible sur la machine A, un fichier "fic2" est disponible sur la machine B et un fichier "fic3" est disponible sur la machine C. </a:t>
            </a:r>
          </a:p>
          <a:p>
            <a:pPr marL="0" indent="0" algn="just">
              <a:buNone/>
            </a:pPr>
            <a:r>
              <a:rPr lang="fr-FR" dirty="0"/>
              <a:t>Le nœud (machine) B désire obtenir le fichier "fic1", le nœud A désire obtenir le fichier "fic3" et le nœud C désire aussi obtenir le fichier "fic1". </a:t>
            </a:r>
          </a:p>
          <a:p>
            <a:pPr marL="0" indent="0" algn="just">
              <a:buNone/>
            </a:pPr>
            <a:r>
              <a:rPr lang="fr-FR" dirty="0"/>
              <a:t>Le nœud A va envoyer le fichier "fic1" vers le nœud B et le nœud C, dans le même temps le nœud C va envoyer le fichier "fic3" vers le nœud A, le nœud A va donc recevoir le fichier "fic3".</a:t>
            </a:r>
          </a:p>
          <a:p>
            <a:pPr marL="0" indent="0" algn="just">
              <a:buNone/>
            </a:pPr>
            <a:r>
              <a:rPr lang="fr-FR" dirty="0"/>
              <a:t>Le nœud A est à la fois client (il reçoit le fichier "fic3") et serveur (il envoie le fichier "fic1" vers le nœud B et vers le nœud C).</a:t>
            </a:r>
          </a:p>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7</a:t>
            </a:fld>
            <a:endParaRPr lang="fr-FR" dirty="0"/>
          </a:p>
        </p:txBody>
      </p:sp>
    </p:spTree>
    <p:extLst>
      <p:ext uri="{BB962C8B-B14F-4D97-AF65-F5344CB8AC3E}">
        <p14:creationId xmlns:p14="http://schemas.microsoft.com/office/powerpoint/2010/main" val="221561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None/>
            </a:pPr>
            <a:r>
              <a:rPr lang="fr-FR" dirty="0"/>
              <a:t>Un fichier "fic1" est disponible sur la machine A, un fichier "fic2" est disponible sur la machine B et un fichier "fic3" est disponible sur la machine C. </a:t>
            </a:r>
          </a:p>
          <a:p>
            <a:pPr marL="0" indent="0" algn="just">
              <a:buNone/>
            </a:pPr>
            <a:r>
              <a:rPr lang="fr-FR" dirty="0"/>
              <a:t>Le nœud (machine) B désire obtenir le fichier "fic1", le nœud A désire obtenir le fichier "fic3" et le nœud C désire aussi obtenir le fichier "fic1". </a:t>
            </a:r>
          </a:p>
          <a:p>
            <a:pPr marL="0" indent="0" algn="just">
              <a:buNone/>
            </a:pPr>
            <a:r>
              <a:rPr lang="fr-FR" dirty="0"/>
              <a:t>Le nœud A va envoyer le fichier "fic1" vers le nœud B et le nœud C, dans le même temps le nœud C va envoyer le fichier "fic3" vers le nœud A, le nœud A va donc recevoir le fichier "fic3".</a:t>
            </a:r>
          </a:p>
          <a:p>
            <a:pPr marL="0" indent="0" algn="just">
              <a:buNone/>
            </a:pPr>
            <a:r>
              <a:rPr lang="fr-FR" dirty="0"/>
              <a:t>Le nœud A est à la fois client (il reçoit le fichier "fic3") et serveur (il envoie le fichier "fic1" vers le nœud B et vers le nœud C).</a:t>
            </a:r>
          </a:p>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8</a:t>
            </a:fld>
            <a:endParaRPr lang="fr-FR" dirty="0"/>
          </a:p>
        </p:txBody>
      </p:sp>
    </p:spTree>
    <p:extLst>
      <p:ext uri="{BB962C8B-B14F-4D97-AF65-F5344CB8AC3E}">
        <p14:creationId xmlns:p14="http://schemas.microsoft.com/office/powerpoint/2010/main" val="1823770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C169FE22-A35D-4AA5-9ED0-CA5AA0D08EE7}" type="datetime1">
              <a:rPr lang="fr-FR" smtClean="0"/>
              <a:pPr/>
              <a:t>21/08/2019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2412" y="381001"/>
            <a:ext cx="1524001" cy="5638800"/>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522412" y="381001"/>
            <a:ext cx="7391399" cy="5638800"/>
          </a:xfrm>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4B2D50EC-F18A-4356-A82F-ED015F56C2C6}" type="datetime1">
              <a:rPr lang="fr-FR" smtClean="0"/>
              <a:pPr/>
              <a:t>21/08/2019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D8AB5196-52B1-4918-B153-34A0C9A4A7AD}" type="datetime1">
              <a:rPr lang="fr-FR" smtClean="0"/>
              <a:pPr/>
              <a:t>21/08/2019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noProof="0"/>
              <a:t>Cliquez pour modifier les styles du texte du masque</a:t>
            </a:r>
          </a:p>
        </p:txBody>
      </p:sp>
      <p:sp>
        <p:nvSpPr>
          <p:cNvPr id="4" name="Espace réservé de la date 3"/>
          <p:cNvSpPr>
            <a:spLocks noGrp="1"/>
          </p:cNvSpPr>
          <p:nvPr>
            <p:ph type="dt" sz="half" idx="10"/>
          </p:nvPr>
        </p:nvSpPr>
        <p:spPr/>
        <p:txBody>
          <a:bodyPr rtlCol="0"/>
          <a:lstStyle>
            <a:lvl1pPr>
              <a:defRPr/>
            </a:lvl1pPr>
          </a:lstStyle>
          <a:p>
            <a:fld id="{7399499F-CA45-4A76-BC24-F973E24AC3FB}" type="datetime1">
              <a:rPr lang="fr-FR" smtClean="0"/>
              <a:pPr/>
              <a:t>21/08/2019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3817870C-A0A5-4D92-B86D-C2791EFA3A23}" type="datetime1">
              <a:rPr lang="fr-FR" smtClean="0"/>
              <a:pPr/>
              <a:t>21/08/2019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812A7B89-83CE-4355-8D19-9AD5D8179E27}" type="datetime1">
              <a:rPr lang="fr-FR" smtClean="0"/>
              <a:pPr/>
              <a:t>21/08/2019</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lvl1pPr rtl="0">
              <a:defRPr/>
            </a:lvl1p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EA4593A4-CD22-4D89-9631-B432485C88BE}" type="datetime1">
              <a:rPr lang="fr-FR" smtClean="0"/>
              <a:pPr/>
              <a:t>21/08/2019</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2"/>
        </a:solid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88F3045D-8AE6-4E47-932F-47FA387FEA34}" type="datetime1">
              <a:rPr lang="fr-FR" smtClean="0"/>
              <a:pPr/>
              <a:t>21/08/2019</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2282C9DA-93FE-4DDE-8920-2C8AB1F5E18A}" type="datetime1">
              <a:rPr lang="fr-FR" smtClean="0"/>
              <a:pPr/>
              <a:t>21/08/2019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image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noProof="0"/>
              <a:t>Cliquez sur l'icône pour ajouter une image</a:t>
            </a:r>
            <a:endParaRPr lang="fr-FR" noProof="0" dirty="0"/>
          </a:p>
        </p:txBody>
      </p:sp>
      <p:sp>
        <p:nvSpPr>
          <p:cNvPr id="2" name="Titre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EB002A6A-F78C-474F-BA6B-17AE42EC613D}" type="datetime1">
              <a:rPr lang="fr-FR" smtClean="0"/>
              <a:pPr/>
              <a:t>21/08/2019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B1406553-4B01-4903-B663-70E503E45D52}" type="datetime1">
              <a:rPr lang="fr-FR" smtClean="0"/>
              <a:pPr/>
              <a:t>21/08/2019</a:t>
            </a:fld>
            <a:endParaRPr lang="fr-FR" dirty="0"/>
          </a:p>
        </p:txBody>
      </p:sp>
      <p:sp>
        <p:nvSpPr>
          <p:cNvPr id="5" name="Espace réservé du pied de page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rtlCol="0"/>
          <a:lstStyle/>
          <a:p>
            <a:pPr rtl="0"/>
            <a:r>
              <a:rPr lang="fr-FR" dirty="0"/>
              <a:t>Architecture d’un réseau P2P</a:t>
            </a:r>
          </a:p>
        </p:txBody>
      </p:sp>
      <p:sp>
        <p:nvSpPr>
          <p:cNvPr id="4" name="Sous-titre 3"/>
          <p:cNvSpPr>
            <a:spLocks noGrp="1"/>
          </p:cNvSpPr>
          <p:nvPr>
            <p:ph type="subTitle" idx="1"/>
          </p:nvPr>
        </p:nvSpPr>
        <p:spPr/>
        <p:txBody>
          <a:bodyPr rtlCol="0"/>
          <a:lstStyle/>
          <a:p>
            <a:pPr rtl="0"/>
            <a:r>
              <a:rPr lang="fr-FR" dirty="0"/>
              <a:t>S.N.T. Sciences numériques et technologiques</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9D2D7E5-A1D0-4ECE-B5B0-DEE4C24A8AE6}"/>
              </a:ext>
            </a:extLst>
          </p:cNvPr>
          <p:cNvSpPr>
            <a:spLocks noGrp="1"/>
          </p:cNvSpPr>
          <p:nvPr>
            <p:ph sz="half" idx="1"/>
          </p:nvPr>
        </p:nvSpPr>
        <p:spPr>
          <a:xfrm>
            <a:off x="3718148" y="692696"/>
            <a:ext cx="4392488" cy="720080"/>
          </a:xfrm>
          <a:prstGeom prst="rect">
            <a:avLst/>
          </a:prstGeom>
        </p:spPr>
        <p:txBody>
          <a:bodyPr>
            <a:normAutofit/>
          </a:bodyPr>
          <a:lstStyle/>
          <a:p>
            <a:pPr marL="0" indent="0" algn="ctr">
              <a:buNone/>
            </a:pPr>
            <a:r>
              <a:rPr lang="fr-FR" sz="4000" dirty="0"/>
              <a:t>Client </a:t>
            </a:r>
            <a:r>
              <a:rPr lang="fr-FR" sz="4000" dirty="0">
                <a:sym typeface="Wingdings" panose="05000000000000000000" pitchFamily="2" charset="2"/>
              </a:rPr>
              <a:t> Serveur</a:t>
            </a:r>
            <a:endParaRPr lang="fr-FR" sz="4000" dirty="0"/>
          </a:p>
        </p:txBody>
      </p:sp>
      <p:pic>
        <p:nvPicPr>
          <p:cNvPr id="5" name="Image 4">
            <a:extLst>
              <a:ext uri="{FF2B5EF4-FFF2-40B4-BE49-F238E27FC236}">
                <a16:creationId xmlns:a16="http://schemas.microsoft.com/office/drawing/2014/main" id="{B27DF9F4-690D-4779-8DB0-6F66CEB4B970}"/>
              </a:ext>
            </a:extLst>
          </p:cNvPr>
          <p:cNvPicPr>
            <a:picLocks noChangeAspect="1"/>
          </p:cNvPicPr>
          <p:nvPr/>
        </p:nvPicPr>
        <p:blipFill>
          <a:blip r:embed="rId4"/>
          <a:stretch>
            <a:fillRect/>
          </a:stretch>
        </p:blipFill>
        <p:spPr>
          <a:xfrm>
            <a:off x="1701924" y="2204864"/>
            <a:ext cx="9192266" cy="3768829"/>
          </a:xfrm>
          <a:prstGeom prst="rect">
            <a:avLst/>
          </a:prstGeom>
          <a:noFill/>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9D2D7E5-A1D0-4ECE-B5B0-DEE4C24A8AE6}"/>
              </a:ext>
            </a:extLst>
          </p:cNvPr>
          <p:cNvSpPr>
            <a:spLocks noGrp="1"/>
          </p:cNvSpPr>
          <p:nvPr>
            <p:ph type="title"/>
          </p:nvPr>
        </p:nvSpPr>
        <p:spPr>
          <a:xfrm>
            <a:off x="1522413" y="548680"/>
            <a:ext cx="9144001" cy="936104"/>
          </a:xfrm>
          <a:prstGeom prst="rect">
            <a:avLst/>
          </a:prstGeom>
        </p:spPr>
        <p:txBody>
          <a:bodyPr anchor="b">
            <a:normAutofit/>
          </a:bodyPr>
          <a:lstStyle/>
          <a:p>
            <a:pPr marL="0" indent="0" algn="ctr">
              <a:buNone/>
            </a:pPr>
            <a:r>
              <a:rPr lang="fr-FR" sz="3200" dirty="0"/>
              <a:t>Les réseaux pair-à-pair ou Peer to Peer ou P2P</a:t>
            </a:r>
          </a:p>
        </p:txBody>
      </p:sp>
      <p:pic>
        <p:nvPicPr>
          <p:cNvPr id="1028" name="Picture 4" descr="p2p">
            <a:extLst>
              <a:ext uri="{FF2B5EF4-FFF2-40B4-BE49-F238E27FC236}">
                <a16:creationId xmlns:a16="http://schemas.microsoft.com/office/drawing/2014/main" id="{C66230D8-006D-4D65-AA62-F4DFB0073E1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2413" y="2276872"/>
            <a:ext cx="9134391" cy="378596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9D2D7E5-A1D0-4ECE-B5B0-DEE4C24A8AE6}"/>
              </a:ext>
            </a:extLst>
          </p:cNvPr>
          <p:cNvSpPr>
            <a:spLocks noGrp="1"/>
          </p:cNvSpPr>
          <p:nvPr>
            <p:ph sz="half" idx="1"/>
          </p:nvPr>
        </p:nvSpPr>
        <p:spPr>
          <a:xfrm>
            <a:off x="405780" y="692696"/>
            <a:ext cx="11305256" cy="1152128"/>
          </a:xfrm>
          <a:prstGeom prst="rect">
            <a:avLst/>
          </a:prstGeom>
        </p:spPr>
        <p:txBody>
          <a:bodyPr>
            <a:normAutofit/>
          </a:bodyPr>
          <a:lstStyle/>
          <a:p>
            <a:pPr marL="0" indent="0" algn="ctr">
              <a:buNone/>
            </a:pPr>
            <a:r>
              <a:rPr lang="fr-FR" sz="2800" dirty="0"/>
              <a:t>3 machines A, B et C appartenant toutes les trois au même réseau p2p. </a:t>
            </a:r>
          </a:p>
        </p:txBody>
      </p:sp>
      <p:sp>
        <p:nvSpPr>
          <p:cNvPr id="3" name="Ellipse 2">
            <a:extLst>
              <a:ext uri="{FF2B5EF4-FFF2-40B4-BE49-F238E27FC236}">
                <a16:creationId xmlns:a16="http://schemas.microsoft.com/office/drawing/2014/main" id="{E34DF673-D0FD-45EE-B91D-92C7BBFCC17A}"/>
              </a:ext>
            </a:extLst>
          </p:cNvPr>
          <p:cNvSpPr/>
          <p:nvPr/>
        </p:nvSpPr>
        <p:spPr>
          <a:xfrm>
            <a:off x="2926060" y="2636912"/>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p:txBody>
      </p:sp>
      <p:sp>
        <p:nvSpPr>
          <p:cNvPr id="6" name="Ellipse 5">
            <a:extLst>
              <a:ext uri="{FF2B5EF4-FFF2-40B4-BE49-F238E27FC236}">
                <a16:creationId xmlns:a16="http://schemas.microsoft.com/office/drawing/2014/main" id="{3DD0AE19-B745-4B95-9D7C-1AF8B17B9172}"/>
              </a:ext>
            </a:extLst>
          </p:cNvPr>
          <p:cNvSpPr/>
          <p:nvPr/>
        </p:nvSpPr>
        <p:spPr>
          <a:xfrm>
            <a:off x="5950396" y="4453638"/>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t>
            </a:r>
          </a:p>
        </p:txBody>
      </p:sp>
      <p:sp>
        <p:nvSpPr>
          <p:cNvPr id="7" name="Ellipse 6">
            <a:extLst>
              <a:ext uri="{FF2B5EF4-FFF2-40B4-BE49-F238E27FC236}">
                <a16:creationId xmlns:a16="http://schemas.microsoft.com/office/drawing/2014/main" id="{25E1BEA4-1A04-4AFA-8AE9-B1E754A2E6C7}"/>
              </a:ext>
            </a:extLst>
          </p:cNvPr>
          <p:cNvSpPr/>
          <p:nvPr/>
        </p:nvSpPr>
        <p:spPr>
          <a:xfrm>
            <a:off x="8201032" y="2430118"/>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p:txBody>
      </p:sp>
    </p:spTree>
    <p:extLst>
      <p:ext uri="{BB962C8B-B14F-4D97-AF65-F5344CB8AC3E}">
        <p14:creationId xmlns:p14="http://schemas.microsoft.com/office/powerpoint/2010/main" val="17683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9D2D7E5-A1D0-4ECE-B5B0-DEE4C24A8AE6}"/>
              </a:ext>
            </a:extLst>
          </p:cNvPr>
          <p:cNvSpPr>
            <a:spLocks noGrp="1"/>
          </p:cNvSpPr>
          <p:nvPr>
            <p:ph sz="half" idx="1"/>
          </p:nvPr>
        </p:nvSpPr>
        <p:spPr>
          <a:xfrm>
            <a:off x="189756" y="692696"/>
            <a:ext cx="11809312" cy="1152128"/>
          </a:xfrm>
          <a:prstGeom prst="rect">
            <a:avLst/>
          </a:prstGeom>
        </p:spPr>
        <p:txBody>
          <a:bodyPr>
            <a:normAutofit/>
          </a:bodyPr>
          <a:lstStyle/>
          <a:p>
            <a:pPr marL="0" indent="0" algn="just">
              <a:buNone/>
            </a:pPr>
            <a:r>
              <a:rPr lang="fr-FR" sz="2800" dirty="0"/>
              <a:t>Un fichier "fic1" est disponible sur la machine A, un fichier "fic2" est disponible sur la machine B et un fichier "fic3" est disponible sur la machine C. </a:t>
            </a:r>
          </a:p>
        </p:txBody>
      </p:sp>
      <p:sp>
        <p:nvSpPr>
          <p:cNvPr id="3" name="Ellipse 2">
            <a:extLst>
              <a:ext uri="{FF2B5EF4-FFF2-40B4-BE49-F238E27FC236}">
                <a16:creationId xmlns:a16="http://schemas.microsoft.com/office/drawing/2014/main" id="{E34DF673-D0FD-45EE-B91D-92C7BBFCC17A}"/>
              </a:ext>
            </a:extLst>
          </p:cNvPr>
          <p:cNvSpPr/>
          <p:nvPr/>
        </p:nvSpPr>
        <p:spPr>
          <a:xfrm>
            <a:off x="2926060" y="2636912"/>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a:p>
            <a:pPr algn="ctr"/>
            <a:r>
              <a:rPr lang="fr-FR" dirty="0"/>
              <a:t>Fic 1</a:t>
            </a:r>
          </a:p>
        </p:txBody>
      </p:sp>
      <p:sp>
        <p:nvSpPr>
          <p:cNvPr id="6" name="Ellipse 5">
            <a:extLst>
              <a:ext uri="{FF2B5EF4-FFF2-40B4-BE49-F238E27FC236}">
                <a16:creationId xmlns:a16="http://schemas.microsoft.com/office/drawing/2014/main" id="{3DD0AE19-B745-4B95-9D7C-1AF8B17B9172}"/>
              </a:ext>
            </a:extLst>
          </p:cNvPr>
          <p:cNvSpPr/>
          <p:nvPr/>
        </p:nvSpPr>
        <p:spPr>
          <a:xfrm>
            <a:off x="5950396" y="4453638"/>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t>
            </a:r>
          </a:p>
          <a:p>
            <a:pPr algn="ctr"/>
            <a:r>
              <a:rPr lang="fr-FR" dirty="0"/>
              <a:t>Fic 2</a:t>
            </a:r>
          </a:p>
        </p:txBody>
      </p:sp>
      <p:sp>
        <p:nvSpPr>
          <p:cNvPr id="7" name="Ellipse 6">
            <a:extLst>
              <a:ext uri="{FF2B5EF4-FFF2-40B4-BE49-F238E27FC236}">
                <a16:creationId xmlns:a16="http://schemas.microsoft.com/office/drawing/2014/main" id="{25E1BEA4-1A04-4AFA-8AE9-B1E754A2E6C7}"/>
              </a:ext>
            </a:extLst>
          </p:cNvPr>
          <p:cNvSpPr/>
          <p:nvPr/>
        </p:nvSpPr>
        <p:spPr>
          <a:xfrm>
            <a:off x="8201032" y="2430118"/>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a:p>
            <a:pPr algn="ctr"/>
            <a:r>
              <a:rPr lang="fr-FR" dirty="0"/>
              <a:t>Fic 3</a:t>
            </a:r>
          </a:p>
        </p:txBody>
      </p:sp>
    </p:spTree>
    <p:extLst>
      <p:ext uri="{BB962C8B-B14F-4D97-AF65-F5344CB8AC3E}">
        <p14:creationId xmlns:p14="http://schemas.microsoft.com/office/powerpoint/2010/main" val="227361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9D2D7E5-A1D0-4ECE-B5B0-DEE4C24A8AE6}"/>
              </a:ext>
            </a:extLst>
          </p:cNvPr>
          <p:cNvSpPr>
            <a:spLocks noGrp="1"/>
          </p:cNvSpPr>
          <p:nvPr>
            <p:ph sz="half" idx="1"/>
          </p:nvPr>
        </p:nvSpPr>
        <p:spPr>
          <a:xfrm>
            <a:off x="405780" y="692696"/>
            <a:ext cx="11305256" cy="1152128"/>
          </a:xfrm>
          <a:prstGeom prst="rect">
            <a:avLst/>
          </a:prstGeom>
        </p:spPr>
        <p:txBody>
          <a:bodyPr>
            <a:normAutofit/>
          </a:bodyPr>
          <a:lstStyle/>
          <a:p>
            <a:pPr marL="0" indent="0" algn="ctr">
              <a:buNone/>
            </a:pPr>
            <a:r>
              <a:rPr lang="fr-FR" sz="2800" dirty="0"/>
              <a:t>Envoi du fichier fic1 simultanément aux machines B et C depuis la machine A</a:t>
            </a:r>
          </a:p>
        </p:txBody>
      </p:sp>
      <p:sp>
        <p:nvSpPr>
          <p:cNvPr id="3" name="Ellipse 2">
            <a:extLst>
              <a:ext uri="{FF2B5EF4-FFF2-40B4-BE49-F238E27FC236}">
                <a16:creationId xmlns:a16="http://schemas.microsoft.com/office/drawing/2014/main" id="{E34DF673-D0FD-45EE-B91D-92C7BBFCC17A}"/>
              </a:ext>
            </a:extLst>
          </p:cNvPr>
          <p:cNvSpPr/>
          <p:nvPr/>
        </p:nvSpPr>
        <p:spPr>
          <a:xfrm>
            <a:off x="2926060" y="2636912"/>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a:p>
            <a:pPr algn="ctr"/>
            <a:r>
              <a:rPr lang="fr-FR" dirty="0"/>
              <a:t>Fic 1</a:t>
            </a:r>
          </a:p>
        </p:txBody>
      </p:sp>
      <p:sp>
        <p:nvSpPr>
          <p:cNvPr id="6" name="Ellipse 5">
            <a:extLst>
              <a:ext uri="{FF2B5EF4-FFF2-40B4-BE49-F238E27FC236}">
                <a16:creationId xmlns:a16="http://schemas.microsoft.com/office/drawing/2014/main" id="{3DD0AE19-B745-4B95-9D7C-1AF8B17B9172}"/>
              </a:ext>
            </a:extLst>
          </p:cNvPr>
          <p:cNvSpPr/>
          <p:nvPr/>
        </p:nvSpPr>
        <p:spPr>
          <a:xfrm>
            <a:off x="5950396" y="4453638"/>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t>
            </a:r>
          </a:p>
          <a:p>
            <a:pPr algn="ctr"/>
            <a:r>
              <a:rPr lang="fr-FR" dirty="0"/>
              <a:t>Fic 2</a:t>
            </a:r>
          </a:p>
        </p:txBody>
      </p:sp>
      <p:sp>
        <p:nvSpPr>
          <p:cNvPr id="7" name="Ellipse 6">
            <a:extLst>
              <a:ext uri="{FF2B5EF4-FFF2-40B4-BE49-F238E27FC236}">
                <a16:creationId xmlns:a16="http://schemas.microsoft.com/office/drawing/2014/main" id="{25E1BEA4-1A04-4AFA-8AE9-B1E754A2E6C7}"/>
              </a:ext>
            </a:extLst>
          </p:cNvPr>
          <p:cNvSpPr/>
          <p:nvPr/>
        </p:nvSpPr>
        <p:spPr>
          <a:xfrm>
            <a:off x="8201032" y="2430118"/>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a:p>
            <a:pPr algn="ctr"/>
            <a:r>
              <a:rPr lang="fr-FR" dirty="0"/>
              <a:t>Fic 3</a:t>
            </a:r>
          </a:p>
        </p:txBody>
      </p:sp>
      <p:cxnSp>
        <p:nvCxnSpPr>
          <p:cNvPr id="5" name="Connecteur droit avec flèche 4">
            <a:extLst>
              <a:ext uri="{FF2B5EF4-FFF2-40B4-BE49-F238E27FC236}">
                <a16:creationId xmlns:a16="http://schemas.microsoft.com/office/drawing/2014/main" id="{13065F62-6BFE-45E3-9163-521708003337}"/>
              </a:ext>
            </a:extLst>
          </p:cNvPr>
          <p:cNvCxnSpPr>
            <a:cxnSpLocks/>
            <a:stCxn id="3" idx="5"/>
            <a:endCxn id="7" idx="3"/>
          </p:cNvCxnSpPr>
          <p:nvPr/>
        </p:nvCxnSpPr>
        <p:spPr>
          <a:xfrm flipV="1">
            <a:off x="3786537" y="3352058"/>
            <a:ext cx="4562130" cy="206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DC838F0F-8EF2-4D89-AB77-6F0B24860027}"/>
              </a:ext>
            </a:extLst>
          </p:cNvPr>
          <p:cNvCxnSpPr>
            <a:stCxn id="3" idx="4"/>
            <a:endCxn id="6" idx="2"/>
          </p:cNvCxnSpPr>
          <p:nvPr/>
        </p:nvCxnSpPr>
        <p:spPr>
          <a:xfrm>
            <a:off x="3430116" y="3717032"/>
            <a:ext cx="2520280" cy="1276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8FF10EB-8E89-4C54-AC9C-04BC0B3D8B0B}"/>
              </a:ext>
            </a:extLst>
          </p:cNvPr>
          <p:cNvSpPr/>
          <p:nvPr/>
        </p:nvSpPr>
        <p:spPr>
          <a:xfrm>
            <a:off x="4920007" y="3154355"/>
            <a:ext cx="2376264" cy="9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Fic 1</a:t>
            </a:r>
          </a:p>
        </p:txBody>
      </p:sp>
      <p:sp>
        <p:nvSpPr>
          <p:cNvPr id="13" name="Rectangle 12">
            <a:extLst>
              <a:ext uri="{FF2B5EF4-FFF2-40B4-BE49-F238E27FC236}">
                <a16:creationId xmlns:a16="http://schemas.microsoft.com/office/drawing/2014/main" id="{F6332DBE-DBEE-4B08-A716-EB190A200AC0}"/>
              </a:ext>
            </a:extLst>
          </p:cNvPr>
          <p:cNvSpPr/>
          <p:nvPr/>
        </p:nvSpPr>
        <p:spPr>
          <a:xfrm>
            <a:off x="3322104" y="4025533"/>
            <a:ext cx="2376264" cy="9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Fic 1</a:t>
            </a:r>
          </a:p>
        </p:txBody>
      </p:sp>
    </p:spTree>
    <p:extLst>
      <p:ext uri="{BB962C8B-B14F-4D97-AF65-F5344CB8AC3E}">
        <p14:creationId xmlns:p14="http://schemas.microsoft.com/office/powerpoint/2010/main" val="31861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9D2D7E5-A1D0-4ECE-B5B0-DEE4C24A8AE6}"/>
              </a:ext>
            </a:extLst>
          </p:cNvPr>
          <p:cNvSpPr>
            <a:spLocks noGrp="1"/>
          </p:cNvSpPr>
          <p:nvPr>
            <p:ph sz="half" idx="1"/>
          </p:nvPr>
        </p:nvSpPr>
        <p:spPr>
          <a:xfrm>
            <a:off x="405780" y="692696"/>
            <a:ext cx="11305256" cy="1152128"/>
          </a:xfrm>
          <a:prstGeom prst="rect">
            <a:avLst/>
          </a:prstGeom>
        </p:spPr>
        <p:txBody>
          <a:bodyPr>
            <a:normAutofit/>
          </a:bodyPr>
          <a:lstStyle/>
          <a:p>
            <a:pPr marL="0" indent="0" algn="ctr">
              <a:buNone/>
            </a:pPr>
            <a:r>
              <a:rPr lang="fr-FR" sz="2800" dirty="0"/>
              <a:t>Envoi du fichier fic3 à la machine A depuis la machine C</a:t>
            </a:r>
          </a:p>
        </p:txBody>
      </p:sp>
      <p:sp>
        <p:nvSpPr>
          <p:cNvPr id="3" name="Ellipse 2">
            <a:extLst>
              <a:ext uri="{FF2B5EF4-FFF2-40B4-BE49-F238E27FC236}">
                <a16:creationId xmlns:a16="http://schemas.microsoft.com/office/drawing/2014/main" id="{E34DF673-D0FD-45EE-B91D-92C7BBFCC17A}"/>
              </a:ext>
            </a:extLst>
          </p:cNvPr>
          <p:cNvSpPr/>
          <p:nvPr/>
        </p:nvSpPr>
        <p:spPr>
          <a:xfrm>
            <a:off x="2926060" y="2636912"/>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a:p>
            <a:pPr algn="ctr"/>
            <a:r>
              <a:rPr lang="fr-FR" dirty="0"/>
              <a:t>Fic 1</a:t>
            </a:r>
          </a:p>
        </p:txBody>
      </p:sp>
      <p:sp>
        <p:nvSpPr>
          <p:cNvPr id="6" name="Ellipse 5">
            <a:extLst>
              <a:ext uri="{FF2B5EF4-FFF2-40B4-BE49-F238E27FC236}">
                <a16:creationId xmlns:a16="http://schemas.microsoft.com/office/drawing/2014/main" id="{3DD0AE19-B745-4B95-9D7C-1AF8B17B9172}"/>
              </a:ext>
            </a:extLst>
          </p:cNvPr>
          <p:cNvSpPr/>
          <p:nvPr/>
        </p:nvSpPr>
        <p:spPr>
          <a:xfrm>
            <a:off x="5950396" y="4453638"/>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t>
            </a:r>
          </a:p>
          <a:p>
            <a:pPr algn="ctr"/>
            <a:r>
              <a:rPr lang="fr-FR" dirty="0"/>
              <a:t>Fic 2</a:t>
            </a:r>
          </a:p>
        </p:txBody>
      </p:sp>
      <p:sp>
        <p:nvSpPr>
          <p:cNvPr id="7" name="Ellipse 6">
            <a:extLst>
              <a:ext uri="{FF2B5EF4-FFF2-40B4-BE49-F238E27FC236}">
                <a16:creationId xmlns:a16="http://schemas.microsoft.com/office/drawing/2014/main" id="{25E1BEA4-1A04-4AFA-8AE9-B1E754A2E6C7}"/>
              </a:ext>
            </a:extLst>
          </p:cNvPr>
          <p:cNvSpPr/>
          <p:nvPr/>
        </p:nvSpPr>
        <p:spPr>
          <a:xfrm>
            <a:off x="8201032" y="2430118"/>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a:p>
            <a:pPr algn="ctr"/>
            <a:r>
              <a:rPr lang="fr-FR" dirty="0"/>
              <a:t>Fic 3</a:t>
            </a:r>
          </a:p>
        </p:txBody>
      </p:sp>
      <p:cxnSp>
        <p:nvCxnSpPr>
          <p:cNvPr id="5" name="Connecteur droit avec flèche 4">
            <a:extLst>
              <a:ext uri="{FF2B5EF4-FFF2-40B4-BE49-F238E27FC236}">
                <a16:creationId xmlns:a16="http://schemas.microsoft.com/office/drawing/2014/main" id="{13065F62-6BFE-45E3-9163-521708003337}"/>
              </a:ext>
            </a:extLst>
          </p:cNvPr>
          <p:cNvCxnSpPr>
            <a:cxnSpLocks/>
            <a:stCxn id="3" idx="5"/>
            <a:endCxn id="7" idx="3"/>
          </p:cNvCxnSpPr>
          <p:nvPr/>
        </p:nvCxnSpPr>
        <p:spPr>
          <a:xfrm flipV="1">
            <a:off x="3786537" y="3352058"/>
            <a:ext cx="4562130" cy="206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DC838F0F-8EF2-4D89-AB77-6F0B24860027}"/>
              </a:ext>
            </a:extLst>
          </p:cNvPr>
          <p:cNvCxnSpPr>
            <a:stCxn id="3" idx="4"/>
            <a:endCxn id="6" idx="2"/>
          </p:cNvCxnSpPr>
          <p:nvPr/>
        </p:nvCxnSpPr>
        <p:spPr>
          <a:xfrm>
            <a:off x="3430116" y="3717032"/>
            <a:ext cx="2520280" cy="1276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DE015B58-8C98-4B75-8229-9F2AFC63F878}"/>
              </a:ext>
            </a:extLst>
          </p:cNvPr>
          <p:cNvCxnSpPr>
            <a:stCxn id="7" idx="1"/>
            <a:endCxn id="3" idx="7"/>
          </p:cNvCxnSpPr>
          <p:nvPr/>
        </p:nvCxnSpPr>
        <p:spPr>
          <a:xfrm flipH="1">
            <a:off x="3786537" y="2588298"/>
            <a:ext cx="4562130" cy="206794"/>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1" name="Rectangle 10">
            <a:extLst>
              <a:ext uri="{FF2B5EF4-FFF2-40B4-BE49-F238E27FC236}">
                <a16:creationId xmlns:a16="http://schemas.microsoft.com/office/drawing/2014/main" id="{9CD5E747-63BC-435E-9ACC-C64775819B06}"/>
              </a:ext>
            </a:extLst>
          </p:cNvPr>
          <p:cNvSpPr/>
          <p:nvPr/>
        </p:nvSpPr>
        <p:spPr>
          <a:xfrm>
            <a:off x="3322104" y="4025533"/>
            <a:ext cx="2376264" cy="9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Fic 1</a:t>
            </a:r>
          </a:p>
        </p:txBody>
      </p:sp>
      <p:sp>
        <p:nvSpPr>
          <p:cNvPr id="12" name="Rectangle 11">
            <a:extLst>
              <a:ext uri="{FF2B5EF4-FFF2-40B4-BE49-F238E27FC236}">
                <a16:creationId xmlns:a16="http://schemas.microsoft.com/office/drawing/2014/main" id="{ACBAAE51-47DE-4D0C-ADFB-15A0BB53E648}"/>
              </a:ext>
            </a:extLst>
          </p:cNvPr>
          <p:cNvSpPr/>
          <p:nvPr/>
        </p:nvSpPr>
        <p:spPr>
          <a:xfrm>
            <a:off x="4920007" y="3154355"/>
            <a:ext cx="2376264" cy="9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Fic 1</a:t>
            </a:r>
          </a:p>
        </p:txBody>
      </p:sp>
      <p:sp>
        <p:nvSpPr>
          <p:cNvPr id="13" name="Rectangle 12">
            <a:extLst>
              <a:ext uri="{FF2B5EF4-FFF2-40B4-BE49-F238E27FC236}">
                <a16:creationId xmlns:a16="http://schemas.microsoft.com/office/drawing/2014/main" id="{ED4AF88C-62C6-4C0D-BFEC-F75BEC46AEA9}"/>
              </a:ext>
            </a:extLst>
          </p:cNvPr>
          <p:cNvSpPr/>
          <p:nvPr/>
        </p:nvSpPr>
        <p:spPr>
          <a:xfrm>
            <a:off x="4932753" y="2003004"/>
            <a:ext cx="2376264" cy="9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Fic 3</a:t>
            </a:r>
          </a:p>
        </p:txBody>
      </p:sp>
    </p:spTree>
    <p:extLst>
      <p:ext uri="{BB962C8B-B14F-4D97-AF65-F5344CB8AC3E}">
        <p14:creationId xmlns:p14="http://schemas.microsoft.com/office/powerpoint/2010/main" val="63144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E34DF673-D0FD-45EE-B91D-92C7BBFCC17A}"/>
              </a:ext>
            </a:extLst>
          </p:cNvPr>
          <p:cNvSpPr/>
          <p:nvPr/>
        </p:nvSpPr>
        <p:spPr>
          <a:xfrm>
            <a:off x="2926060" y="2636912"/>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a:p>
            <a:pPr algn="ctr"/>
            <a:r>
              <a:rPr lang="fr-FR" dirty="0"/>
              <a:t>Fic 1</a:t>
            </a:r>
          </a:p>
        </p:txBody>
      </p:sp>
      <p:sp>
        <p:nvSpPr>
          <p:cNvPr id="6" name="Ellipse 5">
            <a:extLst>
              <a:ext uri="{FF2B5EF4-FFF2-40B4-BE49-F238E27FC236}">
                <a16:creationId xmlns:a16="http://schemas.microsoft.com/office/drawing/2014/main" id="{3DD0AE19-B745-4B95-9D7C-1AF8B17B9172}"/>
              </a:ext>
            </a:extLst>
          </p:cNvPr>
          <p:cNvSpPr/>
          <p:nvPr/>
        </p:nvSpPr>
        <p:spPr>
          <a:xfrm>
            <a:off x="5950396" y="4453638"/>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t>
            </a:r>
          </a:p>
          <a:p>
            <a:pPr algn="ctr"/>
            <a:r>
              <a:rPr lang="fr-FR" dirty="0"/>
              <a:t>Fic 2</a:t>
            </a:r>
          </a:p>
        </p:txBody>
      </p:sp>
      <p:sp>
        <p:nvSpPr>
          <p:cNvPr id="7" name="Ellipse 6">
            <a:extLst>
              <a:ext uri="{FF2B5EF4-FFF2-40B4-BE49-F238E27FC236}">
                <a16:creationId xmlns:a16="http://schemas.microsoft.com/office/drawing/2014/main" id="{25E1BEA4-1A04-4AFA-8AE9-B1E754A2E6C7}"/>
              </a:ext>
            </a:extLst>
          </p:cNvPr>
          <p:cNvSpPr/>
          <p:nvPr/>
        </p:nvSpPr>
        <p:spPr>
          <a:xfrm>
            <a:off x="8201032" y="2430118"/>
            <a:ext cx="10081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a:p>
            <a:pPr algn="ctr"/>
            <a:r>
              <a:rPr lang="fr-FR" dirty="0"/>
              <a:t>Fic 3</a:t>
            </a:r>
          </a:p>
        </p:txBody>
      </p:sp>
      <p:cxnSp>
        <p:nvCxnSpPr>
          <p:cNvPr id="5" name="Connecteur droit avec flèche 4">
            <a:extLst>
              <a:ext uri="{FF2B5EF4-FFF2-40B4-BE49-F238E27FC236}">
                <a16:creationId xmlns:a16="http://schemas.microsoft.com/office/drawing/2014/main" id="{13065F62-6BFE-45E3-9163-521708003337}"/>
              </a:ext>
            </a:extLst>
          </p:cNvPr>
          <p:cNvCxnSpPr>
            <a:cxnSpLocks/>
            <a:stCxn id="3" idx="5"/>
            <a:endCxn id="7" idx="3"/>
          </p:cNvCxnSpPr>
          <p:nvPr/>
        </p:nvCxnSpPr>
        <p:spPr>
          <a:xfrm flipV="1">
            <a:off x="3786537" y="3352058"/>
            <a:ext cx="4562130" cy="206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DC838F0F-8EF2-4D89-AB77-6F0B24860027}"/>
              </a:ext>
            </a:extLst>
          </p:cNvPr>
          <p:cNvCxnSpPr>
            <a:stCxn id="3" idx="4"/>
            <a:endCxn id="6" idx="2"/>
          </p:cNvCxnSpPr>
          <p:nvPr/>
        </p:nvCxnSpPr>
        <p:spPr>
          <a:xfrm>
            <a:off x="3430116" y="3717032"/>
            <a:ext cx="2520280" cy="1276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DE015B58-8C98-4B75-8229-9F2AFC63F878}"/>
              </a:ext>
            </a:extLst>
          </p:cNvPr>
          <p:cNvCxnSpPr>
            <a:stCxn id="7" idx="1"/>
            <a:endCxn id="3" idx="7"/>
          </p:cNvCxnSpPr>
          <p:nvPr/>
        </p:nvCxnSpPr>
        <p:spPr>
          <a:xfrm flipH="1">
            <a:off x="3786537" y="2588298"/>
            <a:ext cx="4562130" cy="206794"/>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1" name="Rectangle 10">
            <a:extLst>
              <a:ext uri="{FF2B5EF4-FFF2-40B4-BE49-F238E27FC236}">
                <a16:creationId xmlns:a16="http://schemas.microsoft.com/office/drawing/2014/main" id="{F30D7C6E-1C1D-49D2-A88C-006C156E983C}"/>
              </a:ext>
            </a:extLst>
          </p:cNvPr>
          <p:cNvSpPr/>
          <p:nvPr/>
        </p:nvSpPr>
        <p:spPr>
          <a:xfrm>
            <a:off x="4920007" y="3154355"/>
            <a:ext cx="2376264" cy="9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Fic 1</a:t>
            </a:r>
          </a:p>
        </p:txBody>
      </p:sp>
      <p:sp>
        <p:nvSpPr>
          <p:cNvPr id="12" name="Rectangle 11">
            <a:extLst>
              <a:ext uri="{FF2B5EF4-FFF2-40B4-BE49-F238E27FC236}">
                <a16:creationId xmlns:a16="http://schemas.microsoft.com/office/drawing/2014/main" id="{4399C224-8F91-4E29-80D1-DDED2850A8C1}"/>
              </a:ext>
            </a:extLst>
          </p:cNvPr>
          <p:cNvSpPr/>
          <p:nvPr/>
        </p:nvSpPr>
        <p:spPr>
          <a:xfrm>
            <a:off x="3322104" y="4025533"/>
            <a:ext cx="2376264" cy="9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Fic 1</a:t>
            </a:r>
          </a:p>
        </p:txBody>
      </p:sp>
      <p:sp>
        <p:nvSpPr>
          <p:cNvPr id="13" name="Rectangle 12">
            <a:extLst>
              <a:ext uri="{FF2B5EF4-FFF2-40B4-BE49-F238E27FC236}">
                <a16:creationId xmlns:a16="http://schemas.microsoft.com/office/drawing/2014/main" id="{5D8B8995-F8F7-497C-9CB7-873B59E7F607}"/>
              </a:ext>
            </a:extLst>
          </p:cNvPr>
          <p:cNvSpPr/>
          <p:nvPr/>
        </p:nvSpPr>
        <p:spPr>
          <a:xfrm>
            <a:off x="4932753" y="2003004"/>
            <a:ext cx="2376264" cy="9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Fic 3</a:t>
            </a:r>
          </a:p>
        </p:txBody>
      </p:sp>
      <p:sp>
        <p:nvSpPr>
          <p:cNvPr id="4" name="Ellipse 3">
            <a:extLst>
              <a:ext uri="{FF2B5EF4-FFF2-40B4-BE49-F238E27FC236}">
                <a16:creationId xmlns:a16="http://schemas.microsoft.com/office/drawing/2014/main" id="{AF81DECD-62CA-40C9-A28C-E024CACFF898}"/>
              </a:ext>
            </a:extLst>
          </p:cNvPr>
          <p:cNvSpPr/>
          <p:nvPr/>
        </p:nvSpPr>
        <p:spPr>
          <a:xfrm>
            <a:off x="2638028" y="2348880"/>
            <a:ext cx="1584176" cy="16756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00B69EC9-DAB3-4391-B9D9-303BB64E0365}"/>
              </a:ext>
            </a:extLst>
          </p:cNvPr>
          <p:cNvSpPr/>
          <p:nvPr/>
        </p:nvSpPr>
        <p:spPr>
          <a:xfrm>
            <a:off x="352995" y="2703124"/>
            <a:ext cx="2786035" cy="9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Nœud A </a:t>
            </a:r>
          </a:p>
          <a:p>
            <a:pPr algn="ctr"/>
            <a:r>
              <a:rPr lang="fr-FR" dirty="0">
                <a:solidFill>
                  <a:srgbClr val="FF0000"/>
                </a:solidFill>
              </a:rPr>
              <a:t>(client – serveur)</a:t>
            </a:r>
          </a:p>
        </p:txBody>
      </p:sp>
    </p:spTree>
    <p:extLst>
      <p:ext uri="{BB962C8B-B14F-4D97-AF65-F5344CB8AC3E}">
        <p14:creationId xmlns:p14="http://schemas.microsoft.com/office/powerpoint/2010/main" val="347108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unnel bleu numérique 16: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5_TF02895261_TF02895261.potx" id="{D591E305-304E-4F08-83F3-B9147EDAAFB5}" vid="{F4994B82-D552-431A-8540-55AA87CE1401}"/>
    </a:ext>
  </a:extLst>
</a:theme>
</file>

<file path=ppt/theme/theme2.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otalTime>0</TotalTime>
  <Words>982</Words>
  <Application>Microsoft Office PowerPoint</Application>
  <PresentationFormat>Personnalisé</PresentationFormat>
  <Paragraphs>70</Paragraphs>
  <Slides>8</Slides>
  <Notes>7</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Arial</vt:lpstr>
      <vt:lpstr>Corbel</vt:lpstr>
      <vt:lpstr>Tunnel bleu numérique 16:9</vt:lpstr>
      <vt:lpstr>Architecture d’un réseau P2P</vt:lpstr>
      <vt:lpstr>Présentation PowerPoint</vt:lpstr>
      <vt:lpstr>Les réseaux pair-à-pair ou Peer to Peer ou P2P</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2019-08-21T07:51:02Z</dcterms:created>
  <dcterms:modified xsi:type="dcterms:W3CDTF">2019-08-21T08:20:16Z</dcterms:modified>
</cp:coreProperties>
</file>