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79" autoAdjust="0"/>
  </p:normalViewPr>
  <p:slideViewPr>
    <p:cSldViewPr snapToGrid="0">
      <p:cViewPr varScale="1">
        <p:scale>
          <a:sx n="77" d="100"/>
          <a:sy n="77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30E5-942D-425F-A99B-3A71288ECBD2}" type="datetimeFigureOut">
              <a:rPr lang="fr-FR" smtClean="0"/>
              <a:t>08/11/2019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3E3ED-5453-4733-93B8-7456BBF99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41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montre la structure en arborescence d’un site Web (répertoires et sous-répertoires)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ainsi que la composition d’une URL (Uniform Resource Locator) qui indique le chemin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 page Web. Elle se compose de 3 grandes parties : le protocole HTTP, le nom de domaine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le chemin vers la ressource.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3E3ED-5453-4733-93B8-7456BBF99E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17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montre la structure en arborescence d’un site Web (répertoires et sous-répertoires)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ainsi que la composition d’une URL (Uniform Resource Locator) qui indique le chemin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 page Web. Elle se compose de 3 grandes parties : le protocole HTTP, le nom de domaine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le chemin vers la ressource.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3E3ED-5453-4733-93B8-7456BBF99E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56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document explique comment le Web s’appuie sur un dialogue entre clients et serveurs.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L’objectif est de faire comprendre aux élèves les notions de requête HTTP (HyperText Transfert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Protocol) envoyées par les clients aux serveurs.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3E3ED-5453-4733-93B8-7456BBF99E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0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trois parties de l’URL sont les suivantes :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Protocole : http://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Domaine : dfichot.fr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Chemin vers la ressource : /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/dictionnaire.docx mais ça pourrait être un lien vers une autre page en 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3E3ED-5453-4733-93B8-7456BBF99E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22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3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8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5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6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7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1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BAE669-A210-450C-9CC1-66424988F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Comment fonctionne le web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6DB77B-74AC-4510-9151-0D8727617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endParaRPr lang="fr-FR" sz="2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03021-306A-448B-B566-1D1CB815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2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03021-306A-448B-B566-1D1CB815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3B4F45-E393-4356-845D-10E33AE1A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81" t="22778" r="40391" b="33473"/>
          <a:stretch/>
        </p:blipFill>
        <p:spPr>
          <a:xfrm>
            <a:off x="142875" y="304800"/>
            <a:ext cx="119062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03021-306A-448B-B566-1D1CB815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98596B0-8563-405F-AED1-C688EF89E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6" t="30000" r="40703" b="15000"/>
          <a:stretch/>
        </p:blipFill>
        <p:spPr>
          <a:xfrm>
            <a:off x="857250" y="97052"/>
            <a:ext cx="10315575" cy="66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43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0C7B258-CC97-48A5-BBB0-4591000F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Distinguer les trois parties de l’URL suivante :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7D8D5A4-CC09-440B-B3E3-9516B24BF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591020"/>
            <a:ext cx="5357191" cy="1147054"/>
          </a:xfrm>
        </p:spPr>
        <p:txBody>
          <a:bodyPr anchor="t">
            <a:normAutofit/>
          </a:bodyPr>
          <a:lstStyle/>
          <a:p>
            <a:r>
              <a:rPr lang="fr-FR" sz="2000" dirty="0">
                <a:solidFill>
                  <a:srgbClr val="FFFFFF">
                    <a:alpha val="75000"/>
                  </a:srgbClr>
                </a:solidFill>
              </a:rPr>
              <a:t>http://dfichot,fr/snt/Dictionnaire.docx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03021-306A-448B-B566-1D1CB815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7" r="1" b="1"/>
          <a:stretch/>
        </p:blipFill>
        <p:spPr>
          <a:xfrm>
            <a:off x="6075324" y="457200"/>
            <a:ext cx="5665122" cy="4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3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B41"/>
      </a:dk2>
      <a:lt2>
        <a:srgbClr val="E2E8E4"/>
      </a:lt2>
      <a:accent1>
        <a:srgbClr val="DE7EB9"/>
      </a:accent1>
      <a:accent2>
        <a:srgbClr val="D462D7"/>
      </a:accent2>
      <a:accent3>
        <a:srgbClr val="B47EDE"/>
      </a:accent3>
      <a:accent4>
        <a:srgbClr val="7262D7"/>
      </a:accent4>
      <a:accent5>
        <a:srgbClr val="7E99DE"/>
      </a:accent5>
      <a:accent6>
        <a:srgbClr val="56ADD4"/>
      </a:accent6>
      <a:hlink>
        <a:srgbClr val="558D6B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224</Words>
  <Application>Microsoft Office PowerPoint</Application>
  <PresentationFormat>Grand écran</PresentationFormat>
  <Paragraphs>22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</vt:lpstr>
      <vt:lpstr>Century Schoolbook</vt:lpstr>
      <vt:lpstr>Franklin Gothic Book</vt:lpstr>
      <vt:lpstr>Gill Sans MT</vt:lpstr>
      <vt:lpstr>Wingdings 2</vt:lpstr>
      <vt:lpstr>DividendVTI</vt:lpstr>
      <vt:lpstr>Comment fonctionne le web</vt:lpstr>
      <vt:lpstr>Présentation PowerPoint</vt:lpstr>
      <vt:lpstr>Présentation PowerPoint</vt:lpstr>
      <vt:lpstr>Distinguer les trois parties de l’URL suivante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fonctionne le web</dc:title>
  <dc:creator>Dominique FICHOT</dc:creator>
  <cp:lastModifiedBy>Dominique FICHOT</cp:lastModifiedBy>
  <cp:revision>2</cp:revision>
  <dcterms:created xsi:type="dcterms:W3CDTF">2019-11-08T08:55:54Z</dcterms:created>
  <dcterms:modified xsi:type="dcterms:W3CDTF">2019-11-08T09:03:11Z</dcterms:modified>
</cp:coreProperties>
</file>