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310" r:id="rId6"/>
    <p:sldId id="320" r:id="rId7"/>
    <p:sldId id="321" r:id="rId8"/>
    <p:sldId id="322" r:id="rId9"/>
    <p:sldId id="323" r:id="rId10"/>
    <p:sldId id="324" r:id="rId11"/>
    <p:sldId id="325" r:id="rId12"/>
    <p:sldId id="326" r:id="rId13"/>
  </p:sldIdLst>
  <p:sldSz cx="12188825" cy="6858000"/>
  <p:notesSz cx="6858000" cy="9144000"/>
  <p:custDataLst>
    <p:tags r:id="rId16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041" autoAdjust="0"/>
  </p:normalViewPr>
  <p:slideViewPr>
    <p:cSldViewPr showGuides="1">
      <p:cViewPr varScale="1">
        <p:scale>
          <a:sx n="70" d="100"/>
          <a:sy n="70" d="100"/>
        </p:scale>
        <p:origin x="1123" y="5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FD0811F-65A0-45DC-A418-D7D88257DA14}" type="datetime1">
              <a:rPr lang="fr-FR" smtClean="0"/>
              <a:t>21/08/2019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69BCCB5-3197-42F0-A23E-FBF35BB6BD6D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veut transmettre un fichier représenté par 3 blocs de couleurs de l’ordinateur X vers tous les ordinateurs A, B et C grâce au protocole Bit torrent, Un bloc met 1 seconde pour aller d’un ordinateur à un autre, un ordinateur ne peut recevoir qu’un bloc à chaque seconde et 3 blocs maximum peuvent être transmis à chaque seconde,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30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69FE22-A35D-4AA5-9ED0-CA5AA0D08EE7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B2D50EC-F18A-4356-A82F-ED015F56C2C6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AB5196-52B1-4918-B153-34A0C9A4A7AD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99499F-CA45-4A76-BC24-F973E24AC3FB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17870C-A0A5-4D92-B86D-C2791EFA3A23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2A7B89-83CE-4355-8D19-9AD5D8179E27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4593A4-CD22-4D89-9631-B432485C88BE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F3045D-8AE6-4E47-932F-47FA387FEA34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82C9DA-93FE-4DDE-8920-2C8AB1F5E18A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002A6A-F78C-474F-BA6B-17AE42EC613D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6553-4B01-4903-B663-70E503E45D52}" type="datetime1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Exercice P2P</a:t>
            </a:r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S.N.T. Sciences numériques et technologiques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9E5B32E-EECB-4087-9C37-3EDB622E3159}"/>
              </a:ext>
            </a:extLst>
          </p:cNvPr>
          <p:cNvSpPr/>
          <p:nvPr/>
        </p:nvSpPr>
        <p:spPr>
          <a:xfrm>
            <a:off x="552837" y="100588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C</a:t>
            </a:r>
          </a:p>
        </p:txBody>
      </p:sp>
      <p:pic>
        <p:nvPicPr>
          <p:cNvPr id="8" name="Graphique 7" descr="Ordinateur">
            <a:extLst>
              <a:ext uri="{FF2B5EF4-FFF2-40B4-BE49-F238E27FC236}">
                <a16:creationId xmlns:a16="http://schemas.microsoft.com/office/drawing/2014/main" id="{3F5A94E9-81CF-469C-972B-5AFDE446F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869" y="980728"/>
            <a:ext cx="914400" cy="9144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1E6D26A-789E-4751-B976-83E2B6483B6D}"/>
              </a:ext>
            </a:extLst>
          </p:cNvPr>
          <p:cNvSpPr/>
          <p:nvPr/>
        </p:nvSpPr>
        <p:spPr>
          <a:xfrm>
            <a:off x="549796" y="3194727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A</a:t>
            </a:r>
          </a:p>
        </p:txBody>
      </p:sp>
      <p:pic>
        <p:nvPicPr>
          <p:cNvPr id="12" name="Graphique 11" descr="Ordinateur">
            <a:extLst>
              <a:ext uri="{FF2B5EF4-FFF2-40B4-BE49-F238E27FC236}">
                <a16:creationId xmlns:a16="http://schemas.microsoft.com/office/drawing/2014/main" id="{0D739DA0-58C9-424E-A5E8-7ABED0B03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828" y="3169575"/>
            <a:ext cx="914400" cy="914400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3D332E4-EAA2-44CD-A2C7-3CD52926BF42}"/>
              </a:ext>
            </a:extLst>
          </p:cNvPr>
          <p:cNvSpPr/>
          <p:nvPr/>
        </p:nvSpPr>
        <p:spPr>
          <a:xfrm>
            <a:off x="4006180" y="3219879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B</a:t>
            </a:r>
          </a:p>
        </p:txBody>
      </p:sp>
      <p:pic>
        <p:nvPicPr>
          <p:cNvPr id="16" name="Graphique 15" descr="Ordinateur">
            <a:extLst>
              <a:ext uri="{FF2B5EF4-FFF2-40B4-BE49-F238E27FC236}">
                <a16:creationId xmlns:a16="http://schemas.microsoft.com/office/drawing/2014/main" id="{F406CD8F-8E2D-45BF-B7CF-977BC1F84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212" y="3194727"/>
            <a:ext cx="914400" cy="914400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2009602-BFB7-498D-BB94-146D526576BF}"/>
              </a:ext>
            </a:extLst>
          </p:cNvPr>
          <p:cNvSpPr/>
          <p:nvPr/>
        </p:nvSpPr>
        <p:spPr>
          <a:xfrm>
            <a:off x="4006180" y="5110336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X</a:t>
            </a:r>
          </a:p>
        </p:txBody>
      </p:sp>
      <p:pic>
        <p:nvPicPr>
          <p:cNvPr id="18" name="Graphique 17" descr="Ordinateur">
            <a:extLst>
              <a:ext uri="{FF2B5EF4-FFF2-40B4-BE49-F238E27FC236}">
                <a16:creationId xmlns:a16="http://schemas.microsoft.com/office/drawing/2014/main" id="{A3C2DDA1-BEF2-4D0F-B67D-FE87E2782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212" y="5085184"/>
            <a:ext cx="914400" cy="9144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E8234D8-1033-4E90-91B5-D8C105DC6B71}"/>
              </a:ext>
            </a:extLst>
          </p:cNvPr>
          <p:cNvCxnSpPr>
            <a:stCxn id="2" idx="3"/>
            <a:endCxn id="16" idx="0"/>
          </p:cNvCxnSpPr>
          <p:nvPr/>
        </p:nvCxnSpPr>
        <p:spPr>
          <a:xfrm>
            <a:off x="2497053" y="1437928"/>
            <a:ext cx="2254359" cy="175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FDA6F7B-9B89-43C7-8AE2-3F3D21F2C7F2}"/>
              </a:ext>
            </a:extLst>
          </p:cNvPr>
          <p:cNvCxnSpPr>
            <a:stCxn id="2" idx="3"/>
            <a:endCxn id="17" idx="1"/>
          </p:cNvCxnSpPr>
          <p:nvPr/>
        </p:nvCxnSpPr>
        <p:spPr>
          <a:xfrm>
            <a:off x="2497053" y="1437928"/>
            <a:ext cx="1509127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3B287BC-285B-4189-8E91-D2FF55C65332}"/>
              </a:ext>
            </a:extLst>
          </p:cNvPr>
          <p:cNvCxnSpPr>
            <a:stCxn id="15" idx="1"/>
            <a:endCxn id="11" idx="3"/>
          </p:cNvCxnSpPr>
          <p:nvPr/>
        </p:nvCxnSpPr>
        <p:spPr>
          <a:xfrm flipH="1" flipV="1">
            <a:off x="2494012" y="3626775"/>
            <a:ext cx="1512168" cy="2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1D7EF5F-AF03-4A7B-9FEA-9E207384A663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>
            <a:off x="2494012" y="3626775"/>
            <a:ext cx="1512168" cy="1915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40E7E00-B496-4B3F-84B0-43A0333EDAC6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4751412" y="4109127"/>
            <a:ext cx="0" cy="976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26B5123-0AB6-427E-98E1-9979BF42BEF8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1295028" y="1895128"/>
            <a:ext cx="3041" cy="127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7858C696-81D1-44BD-A1E1-09AF91622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96651"/>
              </p:ext>
            </p:extLst>
          </p:nvPr>
        </p:nvGraphicFramePr>
        <p:xfrm>
          <a:off x="6407595" y="289352"/>
          <a:ext cx="5429435" cy="594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57">
                  <a:extLst>
                    <a:ext uri="{9D8B030D-6E8A-4147-A177-3AD203B41FA5}">
                      <a16:colId xmlns:a16="http://schemas.microsoft.com/office/drawing/2014/main" val="388895119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60934220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285342870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883446880"/>
                    </a:ext>
                  </a:extLst>
                </a:gridCol>
              </a:tblGrid>
              <a:tr h="1486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47321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A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573225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B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42095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C reçoit le bloc 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555796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B0207AC-F31A-422A-9FC2-26DD6E95300F}"/>
              </a:ext>
            </a:extLst>
          </p:cNvPr>
          <p:cNvSpPr/>
          <p:nvPr/>
        </p:nvSpPr>
        <p:spPr>
          <a:xfrm>
            <a:off x="4366220" y="609329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51FC59-DA45-489B-99A1-0B581A679188}"/>
              </a:ext>
            </a:extLst>
          </p:cNvPr>
          <p:cNvSpPr/>
          <p:nvPr/>
        </p:nvSpPr>
        <p:spPr>
          <a:xfrm>
            <a:off x="4725441" y="609329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E7162-C325-4ADA-BBBC-866F4CE302A8}"/>
              </a:ext>
            </a:extLst>
          </p:cNvPr>
          <p:cNvSpPr/>
          <p:nvPr/>
        </p:nvSpPr>
        <p:spPr>
          <a:xfrm>
            <a:off x="5084662" y="6093296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9E5B32E-EECB-4087-9C37-3EDB622E3159}"/>
              </a:ext>
            </a:extLst>
          </p:cNvPr>
          <p:cNvSpPr/>
          <p:nvPr/>
        </p:nvSpPr>
        <p:spPr>
          <a:xfrm>
            <a:off x="552837" y="100588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C</a:t>
            </a:r>
          </a:p>
        </p:txBody>
      </p:sp>
      <p:pic>
        <p:nvPicPr>
          <p:cNvPr id="8" name="Graphique 7" descr="Ordinateur">
            <a:extLst>
              <a:ext uri="{FF2B5EF4-FFF2-40B4-BE49-F238E27FC236}">
                <a16:creationId xmlns:a16="http://schemas.microsoft.com/office/drawing/2014/main" id="{3F5A94E9-81CF-469C-972B-5AFDE446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869" y="980728"/>
            <a:ext cx="914400" cy="9144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1E6D26A-789E-4751-B976-83E2B6483B6D}"/>
              </a:ext>
            </a:extLst>
          </p:cNvPr>
          <p:cNvSpPr/>
          <p:nvPr/>
        </p:nvSpPr>
        <p:spPr>
          <a:xfrm>
            <a:off x="549796" y="3194727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A</a:t>
            </a:r>
          </a:p>
        </p:txBody>
      </p:sp>
      <p:pic>
        <p:nvPicPr>
          <p:cNvPr id="12" name="Graphique 11" descr="Ordinateur">
            <a:extLst>
              <a:ext uri="{FF2B5EF4-FFF2-40B4-BE49-F238E27FC236}">
                <a16:creationId xmlns:a16="http://schemas.microsoft.com/office/drawing/2014/main" id="{0D739DA0-58C9-424E-A5E8-7ABED0B03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28" y="3169575"/>
            <a:ext cx="914400" cy="914400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3D332E4-EAA2-44CD-A2C7-3CD52926BF42}"/>
              </a:ext>
            </a:extLst>
          </p:cNvPr>
          <p:cNvSpPr/>
          <p:nvPr/>
        </p:nvSpPr>
        <p:spPr>
          <a:xfrm>
            <a:off x="4006180" y="3219879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B</a:t>
            </a:r>
          </a:p>
        </p:txBody>
      </p:sp>
      <p:pic>
        <p:nvPicPr>
          <p:cNvPr id="16" name="Graphique 15" descr="Ordinateur">
            <a:extLst>
              <a:ext uri="{FF2B5EF4-FFF2-40B4-BE49-F238E27FC236}">
                <a16:creationId xmlns:a16="http://schemas.microsoft.com/office/drawing/2014/main" id="{F406CD8F-8E2D-45BF-B7CF-977BC1F8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3194727"/>
            <a:ext cx="914400" cy="914400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2009602-BFB7-498D-BB94-146D526576BF}"/>
              </a:ext>
            </a:extLst>
          </p:cNvPr>
          <p:cNvSpPr/>
          <p:nvPr/>
        </p:nvSpPr>
        <p:spPr>
          <a:xfrm>
            <a:off x="4006180" y="5110336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X</a:t>
            </a:r>
          </a:p>
        </p:txBody>
      </p:sp>
      <p:pic>
        <p:nvPicPr>
          <p:cNvPr id="18" name="Graphique 17" descr="Ordinateur">
            <a:extLst>
              <a:ext uri="{FF2B5EF4-FFF2-40B4-BE49-F238E27FC236}">
                <a16:creationId xmlns:a16="http://schemas.microsoft.com/office/drawing/2014/main" id="{A3C2DDA1-BEF2-4D0F-B67D-FE87E278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5085184"/>
            <a:ext cx="914400" cy="9144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E8234D8-1033-4E90-91B5-D8C105DC6B71}"/>
              </a:ext>
            </a:extLst>
          </p:cNvPr>
          <p:cNvCxnSpPr>
            <a:stCxn id="2" idx="3"/>
            <a:endCxn id="16" idx="0"/>
          </p:cNvCxnSpPr>
          <p:nvPr/>
        </p:nvCxnSpPr>
        <p:spPr>
          <a:xfrm>
            <a:off x="2497053" y="1437928"/>
            <a:ext cx="2254359" cy="175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FDA6F7B-9B89-43C7-8AE2-3F3D21F2C7F2}"/>
              </a:ext>
            </a:extLst>
          </p:cNvPr>
          <p:cNvCxnSpPr>
            <a:stCxn id="2" idx="3"/>
            <a:endCxn id="17" idx="1"/>
          </p:cNvCxnSpPr>
          <p:nvPr/>
        </p:nvCxnSpPr>
        <p:spPr>
          <a:xfrm>
            <a:off x="2497053" y="1437928"/>
            <a:ext cx="1509127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3B287BC-285B-4189-8E91-D2FF55C65332}"/>
              </a:ext>
            </a:extLst>
          </p:cNvPr>
          <p:cNvCxnSpPr>
            <a:stCxn id="15" idx="1"/>
            <a:endCxn id="11" idx="3"/>
          </p:cNvCxnSpPr>
          <p:nvPr/>
        </p:nvCxnSpPr>
        <p:spPr>
          <a:xfrm flipH="1" flipV="1">
            <a:off x="2494012" y="3626775"/>
            <a:ext cx="1512168" cy="2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1D7EF5F-AF03-4A7B-9FEA-9E207384A663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>
            <a:off x="2494012" y="3626775"/>
            <a:ext cx="1512168" cy="1915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40E7E00-B496-4B3F-84B0-43A0333EDAC6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4751412" y="4109127"/>
            <a:ext cx="0" cy="976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26B5123-0AB6-427E-98E1-9979BF42BEF8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1295028" y="1895128"/>
            <a:ext cx="3041" cy="127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7858C696-81D1-44BD-A1E1-09AF91622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764205"/>
              </p:ext>
            </p:extLst>
          </p:nvPr>
        </p:nvGraphicFramePr>
        <p:xfrm>
          <a:off x="6407595" y="289352"/>
          <a:ext cx="5429435" cy="594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57">
                  <a:extLst>
                    <a:ext uri="{9D8B030D-6E8A-4147-A177-3AD203B41FA5}">
                      <a16:colId xmlns:a16="http://schemas.microsoft.com/office/drawing/2014/main" val="388895119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60934220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285342870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883446880"/>
                    </a:ext>
                  </a:extLst>
                </a:gridCol>
              </a:tblGrid>
              <a:tr h="1486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47321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A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573225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B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42095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C reçoit le bloc 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555796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B0207AC-F31A-422A-9FC2-26DD6E95300F}"/>
              </a:ext>
            </a:extLst>
          </p:cNvPr>
          <p:cNvSpPr/>
          <p:nvPr/>
        </p:nvSpPr>
        <p:spPr>
          <a:xfrm>
            <a:off x="4366220" y="609329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51FC59-DA45-489B-99A1-0B581A679188}"/>
              </a:ext>
            </a:extLst>
          </p:cNvPr>
          <p:cNvSpPr/>
          <p:nvPr/>
        </p:nvSpPr>
        <p:spPr>
          <a:xfrm>
            <a:off x="4725441" y="609329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E7162-C325-4ADA-BBBC-866F4CE302A8}"/>
              </a:ext>
            </a:extLst>
          </p:cNvPr>
          <p:cNvSpPr/>
          <p:nvPr/>
        </p:nvSpPr>
        <p:spPr>
          <a:xfrm>
            <a:off x="5084662" y="6093296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134A34-E1E1-4CBF-9949-D39564D92E34}"/>
              </a:ext>
            </a:extLst>
          </p:cNvPr>
          <p:cNvSpPr/>
          <p:nvPr/>
        </p:nvSpPr>
        <p:spPr>
          <a:xfrm>
            <a:off x="8370474" y="2388335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DE026-CCC9-4F72-811C-B04534C95D1C}"/>
              </a:ext>
            </a:extLst>
          </p:cNvPr>
          <p:cNvSpPr/>
          <p:nvPr/>
        </p:nvSpPr>
        <p:spPr>
          <a:xfrm>
            <a:off x="8381398" y="3914807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796C47-0458-4471-B291-687D2206631E}"/>
              </a:ext>
            </a:extLst>
          </p:cNvPr>
          <p:cNvSpPr/>
          <p:nvPr/>
        </p:nvSpPr>
        <p:spPr>
          <a:xfrm>
            <a:off x="8372437" y="5398368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33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9E5B32E-EECB-4087-9C37-3EDB622E3159}"/>
              </a:ext>
            </a:extLst>
          </p:cNvPr>
          <p:cNvSpPr/>
          <p:nvPr/>
        </p:nvSpPr>
        <p:spPr>
          <a:xfrm>
            <a:off x="552837" y="100588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C</a:t>
            </a:r>
          </a:p>
        </p:txBody>
      </p:sp>
      <p:pic>
        <p:nvPicPr>
          <p:cNvPr id="8" name="Graphique 7" descr="Ordinateur">
            <a:extLst>
              <a:ext uri="{FF2B5EF4-FFF2-40B4-BE49-F238E27FC236}">
                <a16:creationId xmlns:a16="http://schemas.microsoft.com/office/drawing/2014/main" id="{3F5A94E9-81CF-469C-972B-5AFDE446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869" y="980728"/>
            <a:ext cx="914400" cy="9144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1E6D26A-789E-4751-B976-83E2B6483B6D}"/>
              </a:ext>
            </a:extLst>
          </p:cNvPr>
          <p:cNvSpPr/>
          <p:nvPr/>
        </p:nvSpPr>
        <p:spPr>
          <a:xfrm>
            <a:off x="549796" y="3194727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A</a:t>
            </a:r>
          </a:p>
        </p:txBody>
      </p:sp>
      <p:pic>
        <p:nvPicPr>
          <p:cNvPr id="12" name="Graphique 11" descr="Ordinateur">
            <a:extLst>
              <a:ext uri="{FF2B5EF4-FFF2-40B4-BE49-F238E27FC236}">
                <a16:creationId xmlns:a16="http://schemas.microsoft.com/office/drawing/2014/main" id="{0D739DA0-58C9-424E-A5E8-7ABED0B03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28" y="3169575"/>
            <a:ext cx="914400" cy="914400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3D332E4-EAA2-44CD-A2C7-3CD52926BF42}"/>
              </a:ext>
            </a:extLst>
          </p:cNvPr>
          <p:cNvSpPr/>
          <p:nvPr/>
        </p:nvSpPr>
        <p:spPr>
          <a:xfrm>
            <a:off x="4006180" y="3219879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B</a:t>
            </a:r>
          </a:p>
        </p:txBody>
      </p:sp>
      <p:pic>
        <p:nvPicPr>
          <p:cNvPr id="16" name="Graphique 15" descr="Ordinateur">
            <a:extLst>
              <a:ext uri="{FF2B5EF4-FFF2-40B4-BE49-F238E27FC236}">
                <a16:creationId xmlns:a16="http://schemas.microsoft.com/office/drawing/2014/main" id="{F406CD8F-8E2D-45BF-B7CF-977BC1F8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3194727"/>
            <a:ext cx="914400" cy="914400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2009602-BFB7-498D-BB94-146D526576BF}"/>
              </a:ext>
            </a:extLst>
          </p:cNvPr>
          <p:cNvSpPr/>
          <p:nvPr/>
        </p:nvSpPr>
        <p:spPr>
          <a:xfrm>
            <a:off x="4006180" y="5110336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X</a:t>
            </a:r>
          </a:p>
        </p:txBody>
      </p:sp>
      <p:pic>
        <p:nvPicPr>
          <p:cNvPr id="18" name="Graphique 17" descr="Ordinateur">
            <a:extLst>
              <a:ext uri="{FF2B5EF4-FFF2-40B4-BE49-F238E27FC236}">
                <a16:creationId xmlns:a16="http://schemas.microsoft.com/office/drawing/2014/main" id="{A3C2DDA1-BEF2-4D0F-B67D-FE87E278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5085184"/>
            <a:ext cx="914400" cy="9144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E8234D8-1033-4E90-91B5-D8C105DC6B71}"/>
              </a:ext>
            </a:extLst>
          </p:cNvPr>
          <p:cNvCxnSpPr>
            <a:stCxn id="2" idx="3"/>
            <a:endCxn id="16" idx="0"/>
          </p:cNvCxnSpPr>
          <p:nvPr/>
        </p:nvCxnSpPr>
        <p:spPr>
          <a:xfrm>
            <a:off x="2497053" y="1437928"/>
            <a:ext cx="2254359" cy="175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FDA6F7B-9B89-43C7-8AE2-3F3D21F2C7F2}"/>
              </a:ext>
            </a:extLst>
          </p:cNvPr>
          <p:cNvCxnSpPr>
            <a:stCxn id="2" idx="3"/>
            <a:endCxn id="17" idx="1"/>
          </p:cNvCxnSpPr>
          <p:nvPr/>
        </p:nvCxnSpPr>
        <p:spPr>
          <a:xfrm>
            <a:off x="2497053" y="1437928"/>
            <a:ext cx="1509127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3B287BC-285B-4189-8E91-D2FF55C65332}"/>
              </a:ext>
            </a:extLst>
          </p:cNvPr>
          <p:cNvCxnSpPr>
            <a:stCxn id="15" idx="1"/>
            <a:endCxn id="11" idx="3"/>
          </p:cNvCxnSpPr>
          <p:nvPr/>
        </p:nvCxnSpPr>
        <p:spPr>
          <a:xfrm flipH="1" flipV="1">
            <a:off x="2494012" y="3626775"/>
            <a:ext cx="1512168" cy="2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1D7EF5F-AF03-4A7B-9FEA-9E207384A663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>
            <a:off x="2494012" y="3626775"/>
            <a:ext cx="1512168" cy="1915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40E7E00-B496-4B3F-84B0-43A0333EDAC6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4751412" y="4109127"/>
            <a:ext cx="0" cy="976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26B5123-0AB6-427E-98E1-9979BF42BEF8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1295028" y="1895128"/>
            <a:ext cx="3041" cy="127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7858C696-81D1-44BD-A1E1-09AF91622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76720"/>
              </p:ext>
            </p:extLst>
          </p:nvPr>
        </p:nvGraphicFramePr>
        <p:xfrm>
          <a:off x="6407595" y="289352"/>
          <a:ext cx="5429435" cy="594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57">
                  <a:extLst>
                    <a:ext uri="{9D8B030D-6E8A-4147-A177-3AD203B41FA5}">
                      <a16:colId xmlns:a16="http://schemas.microsoft.com/office/drawing/2014/main" val="388895119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60934220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285342870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883446880"/>
                    </a:ext>
                  </a:extLst>
                </a:gridCol>
              </a:tblGrid>
              <a:tr h="1486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47321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A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573225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B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42095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C reçoit le bloc 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555796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B0207AC-F31A-422A-9FC2-26DD6E95300F}"/>
              </a:ext>
            </a:extLst>
          </p:cNvPr>
          <p:cNvSpPr/>
          <p:nvPr/>
        </p:nvSpPr>
        <p:spPr>
          <a:xfrm>
            <a:off x="4366220" y="609329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51FC59-DA45-489B-99A1-0B581A679188}"/>
              </a:ext>
            </a:extLst>
          </p:cNvPr>
          <p:cNvSpPr/>
          <p:nvPr/>
        </p:nvSpPr>
        <p:spPr>
          <a:xfrm>
            <a:off x="4725441" y="609329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E7162-C325-4ADA-BBBC-866F4CE302A8}"/>
              </a:ext>
            </a:extLst>
          </p:cNvPr>
          <p:cNvSpPr/>
          <p:nvPr/>
        </p:nvSpPr>
        <p:spPr>
          <a:xfrm>
            <a:off x="5084662" y="6093296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134A34-E1E1-4CBF-9949-D39564D92E34}"/>
              </a:ext>
            </a:extLst>
          </p:cNvPr>
          <p:cNvSpPr/>
          <p:nvPr/>
        </p:nvSpPr>
        <p:spPr>
          <a:xfrm>
            <a:off x="8370474" y="2388335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8DE038-AA73-415E-B16E-A73AE1A7B860}"/>
              </a:ext>
            </a:extLst>
          </p:cNvPr>
          <p:cNvSpPr/>
          <p:nvPr/>
        </p:nvSpPr>
        <p:spPr>
          <a:xfrm>
            <a:off x="9546101" y="3939959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6C9E35-3F2A-4BFE-B097-89BAEF1463EC}"/>
              </a:ext>
            </a:extLst>
          </p:cNvPr>
          <p:cNvSpPr/>
          <p:nvPr/>
        </p:nvSpPr>
        <p:spPr>
          <a:xfrm>
            <a:off x="9546101" y="5398368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DE026-CCC9-4F72-811C-B04534C95D1C}"/>
              </a:ext>
            </a:extLst>
          </p:cNvPr>
          <p:cNvSpPr/>
          <p:nvPr/>
        </p:nvSpPr>
        <p:spPr>
          <a:xfrm>
            <a:off x="8381398" y="3914807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796C47-0458-4471-B291-687D2206631E}"/>
              </a:ext>
            </a:extLst>
          </p:cNvPr>
          <p:cNvSpPr/>
          <p:nvPr/>
        </p:nvSpPr>
        <p:spPr>
          <a:xfrm>
            <a:off x="8372437" y="5398368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689D7C-3D5E-46AC-9292-41D580744414}"/>
              </a:ext>
            </a:extLst>
          </p:cNvPr>
          <p:cNvSpPr/>
          <p:nvPr/>
        </p:nvSpPr>
        <p:spPr>
          <a:xfrm>
            <a:off x="9546101" y="2388335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4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9E5B32E-EECB-4087-9C37-3EDB622E3159}"/>
              </a:ext>
            </a:extLst>
          </p:cNvPr>
          <p:cNvSpPr/>
          <p:nvPr/>
        </p:nvSpPr>
        <p:spPr>
          <a:xfrm>
            <a:off x="552837" y="100588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C</a:t>
            </a:r>
          </a:p>
        </p:txBody>
      </p:sp>
      <p:pic>
        <p:nvPicPr>
          <p:cNvPr id="8" name="Graphique 7" descr="Ordinateur">
            <a:extLst>
              <a:ext uri="{FF2B5EF4-FFF2-40B4-BE49-F238E27FC236}">
                <a16:creationId xmlns:a16="http://schemas.microsoft.com/office/drawing/2014/main" id="{3F5A94E9-81CF-469C-972B-5AFDE446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869" y="980728"/>
            <a:ext cx="914400" cy="9144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1E6D26A-789E-4751-B976-83E2B6483B6D}"/>
              </a:ext>
            </a:extLst>
          </p:cNvPr>
          <p:cNvSpPr/>
          <p:nvPr/>
        </p:nvSpPr>
        <p:spPr>
          <a:xfrm>
            <a:off x="549796" y="3194727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A</a:t>
            </a:r>
          </a:p>
        </p:txBody>
      </p:sp>
      <p:pic>
        <p:nvPicPr>
          <p:cNvPr id="12" name="Graphique 11" descr="Ordinateur">
            <a:extLst>
              <a:ext uri="{FF2B5EF4-FFF2-40B4-BE49-F238E27FC236}">
                <a16:creationId xmlns:a16="http://schemas.microsoft.com/office/drawing/2014/main" id="{0D739DA0-58C9-424E-A5E8-7ABED0B03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28" y="3169575"/>
            <a:ext cx="914400" cy="914400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3D332E4-EAA2-44CD-A2C7-3CD52926BF42}"/>
              </a:ext>
            </a:extLst>
          </p:cNvPr>
          <p:cNvSpPr/>
          <p:nvPr/>
        </p:nvSpPr>
        <p:spPr>
          <a:xfrm>
            <a:off x="4006180" y="3219879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B</a:t>
            </a:r>
          </a:p>
        </p:txBody>
      </p:sp>
      <p:pic>
        <p:nvPicPr>
          <p:cNvPr id="16" name="Graphique 15" descr="Ordinateur">
            <a:extLst>
              <a:ext uri="{FF2B5EF4-FFF2-40B4-BE49-F238E27FC236}">
                <a16:creationId xmlns:a16="http://schemas.microsoft.com/office/drawing/2014/main" id="{F406CD8F-8E2D-45BF-B7CF-977BC1F8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3194727"/>
            <a:ext cx="914400" cy="914400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2009602-BFB7-498D-BB94-146D526576BF}"/>
              </a:ext>
            </a:extLst>
          </p:cNvPr>
          <p:cNvSpPr/>
          <p:nvPr/>
        </p:nvSpPr>
        <p:spPr>
          <a:xfrm>
            <a:off x="4006180" y="5110336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X</a:t>
            </a:r>
          </a:p>
        </p:txBody>
      </p:sp>
      <p:pic>
        <p:nvPicPr>
          <p:cNvPr id="18" name="Graphique 17" descr="Ordinateur">
            <a:extLst>
              <a:ext uri="{FF2B5EF4-FFF2-40B4-BE49-F238E27FC236}">
                <a16:creationId xmlns:a16="http://schemas.microsoft.com/office/drawing/2014/main" id="{A3C2DDA1-BEF2-4D0F-B67D-FE87E278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5085184"/>
            <a:ext cx="914400" cy="9144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E8234D8-1033-4E90-91B5-D8C105DC6B71}"/>
              </a:ext>
            </a:extLst>
          </p:cNvPr>
          <p:cNvCxnSpPr>
            <a:stCxn id="2" idx="3"/>
            <a:endCxn id="16" idx="0"/>
          </p:cNvCxnSpPr>
          <p:nvPr/>
        </p:nvCxnSpPr>
        <p:spPr>
          <a:xfrm>
            <a:off x="2497053" y="1437928"/>
            <a:ext cx="2254359" cy="175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FDA6F7B-9B89-43C7-8AE2-3F3D21F2C7F2}"/>
              </a:ext>
            </a:extLst>
          </p:cNvPr>
          <p:cNvCxnSpPr>
            <a:stCxn id="2" idx="3"/>
            <a:endCxn id="17" idx="1"/>
          </p:cNvCxnSpPr>
          <p:nvPr/>
        </p:nvCxnSpPr>
        <p:spPr>
          <a:xfrm>
            <a:off x="2497053" y="1437928"/>
            <a:ext cx="1509127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3B287BC-285B-4189-8E91-D2FF55C65332}"/>
              </a:ext>
            </a:extLst>
          </p:cNvPr>
          <p:cNvCxnSpPr>
            <a:stCxn id="15" idx="1"/>
            <a:endCxn id="11" idx="3"/>
          </p:cNvCxnSpPr>
          <p:nvPr/>
        </p:nvCxnSpPr>
        <p:spPr>
          <a:xfrm flipH="1" flipV="1">
            <a:off x="2494012" y="3626775"/>
            <a:ext cx="1512168" cy="2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1D7EF5F-AF03-4A7B-9FEA-9E207384A663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>
            <a:off x="2494012" y="3626775"/>
            <a:ext cx="1512168" cy="1915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40E7E00-B496-4B3F-84B0-43A0333EDAC6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4751412" y="4109127"/>
            <a:ext cx="0" cy="976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26B5123-0AB6-427E-98E1-9979BF42BEF8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1295028" y="1895128"/>
            <a:ext cx="3041" cy="127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7858C696-81D1-44BD-A1E1-09AF916227E2}"/>
              </a:ext>
            </a:extLst>
          </p:cNvPr>
          <p:cNvGraphicFramePr>
            <a:graphicFrameLocks noGrp="1"/>
          </p:cNvGraphicFramePr>
          <p:nvPr/>
        </p:nvGraphicFramePr>
        <p:xfrm>
          <a:off x="6407595" y="289352"/>
          <a:ext cx="5429435" cy="594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57">
                  <a:extLst>
                    <a:ext uri="{9D8B030D-6E8A-4147-A177-3AD203B41FA5}">
                      <a16:colId xmlns:a16="http://schemas.microsoft.com/office/drawing/2014/main" val="388895119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60934220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285342870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883446880"/>
                    </a:ext>
                  </a:extLst>
                </a:gridCol>
              </a:tblGrid>
              <a:tr h="1486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47321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A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573225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B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42095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C reçoit le bloc 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555796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B0207AC-F31A-422A-9FC2-26DD6E95300F}"/>
              </a:ext>
            </a:extLst>
          </p:cNvPr>
          <p:cNvSpPr/>
          <p:nvPr/>
        </p:nvSpPr>
        <p:spPr>
          <a:xfrm>
            <a:off x="4366220" y="609329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51FC59-DA45-489B-99A1-0B581A679188}"/>
              </a:ext>
            </a:extLst>
          </p:cNvPr>
          <p:cNvSpPr/>
          <p:nvPr/>
        </p:nvSpPr>
        <p:spPr>
          <a:xfrm>
            <a:off x="4725441" y="609329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E7162-C325-4ADA-BBBC-866F4CE302A8}"/>
              </a:ext>
            </a:extLst>
          </p:cNvPr>
          <p:cNvSpPr/>
          <p:nvPr/>
        </p:nvSpPr>
        <p:spPr>
          <a:xfrm>
            <a:off x="5084662" y="6093296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134A34-E1E1-4CBF-9949-D39564D92E34}"/>
              </a:ext>
            </a:extLst>
          </p:cNvPr>
          <p:cNvSpPr/>
          <p:nvPr/>
        </p:nvSpPr>
        <p:spPr>
          <a:xfrm>
            <a:off x="8370474" y="2388335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8DE038-AA73-415E-B16E-A73AE1A7B860}"/>
              </a:ext>
            </a:extLst>
          </p:cNvPr>
          <p:cNvSpPr/>
          <p:nvPr/>
        </p:nvSpPr>
        <p:spPr>
          <a:xfrm>
            <a:off x="9546101" y="3939959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6C9E35-3F2A-4BFE-B097-89BAEF1463EC}"/>
              </a:ext>
            </a:extLst>
          </p:cNvPr>
          <p:cNvSpPr/>
          <p:nvPr/>
        </p:nvSpPr>
        <p:spPr>
          <a:xfrm>
            <a:off x="9546101" y="5398368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DE026-CCC9-4F72-811C-B04534C95D1C}"/>
              </a:ext>
            </a:extLst>
          </p:cNvPr>
          <p:cNvSpPr/>
          <p:nvPr/>
        </p:nvSpPr>
        <p:spPr>
          <a:xfrm>
            <a:off x="8381398" y="3914807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CB9CBA-47A6-4601-B1CB-A3F53931A333}"/>
              </a:ext>
            </a:extLst>
          </p:cNvPr>
          <p:cNvSpPr/>
          <p:nvPr/>
        </p:nvSpPr>
        <p:spPr>
          <a:xfrm>
            <a:off x="10771889" y="2392529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04A8A0-FBDB-462D-96D3-04DAEF6CF091}"/>
              </a:ext>
            </a:extLst>
          </p:cNvPr>
          <p:cNvSpPr/>
          <p:nvPr/>
        </p:nvSpPr>
        <p:spPr>
          <a:xfrm>
            <a:off x="10771889" y="5402758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796C47-0458-4471-B291-687D2206631E}"/>
              </a:ext>
            </a:extLst>
          </p:cNvPr>
          <p:cNvSpPr/>
          <p:nvPr/>
        </p:nvSpPr>
        <p:spPr>
          <a:xfrm>
            <a:off x="8372437" y="5398368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689D7C-3D5E-46AC-9292-41D580744414}"/>
              </a:ext>
            </a:extLst>
          </p:cNvPr>
          <p:cNvSpPr/>
          <p:nvPr/>
        </p:nvSpPr>
        <p:spPr>
          <a:xfrm>
            <a:off x="9546101" y="2388335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347C46-99E8-472F-9064-B18DD02D2E89}"/>
              </a:ext>
            </a:extLst>
          </p:cNvPr>
          <p:cNvSpPr/>
          <p:nvPr/>
        </p:nvSpPr>
        <p:spPr>
          <a:xfrm>
            <a:off x="10771889" y="3939959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9E5B32E-EECB-4087-9C37-3EDB622E3159}"/>
              </a:ext>
            </a:extLst>
          </p:cNvPr>
          <p:cNvSpPr/>
          <p:nvPr/>
        </p:nvSpPr>
        <p:spPr>
          <a:xfrm>
            <a:off x="552837" y="100588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C</a:t>
            </a:r>
          </a:p>
        </p:txBody>
      </p:sp>
      <p:pic>
        <p:nvPicPr>
          <p:cNvPr id="8" name="Graphique 7" descr="Ordinateur">
            <a:extLst>
              <a:ext uri="{FF2B5EF4-FFF2-40B4-BE49-F238E27FC236}">
                <a16:creationId xmlns:a16="http://schemas.microsoft.com/office/drawing/2014/main" id="{3F5A94E9-81CF-469C-972B-5AFDE446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869" y="980728"/>
            <a:ext cx="914400" cy="9144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1E6D26A-789E-4751-B976-83E2B6483B6D}"/>
              </a:ext>
            </a:extLst>
          </p:cNvPr>
          <p:cNvSpPr/>
          <p:nvPr/>
        </p:nvSpPr>
        <p:spPr>
          <a:xfrm>
            <a:off x="549796" y="3194727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A</a:t>
            </a:r>
          </a:p>
        </p:txBody>
      </p:sp>
      <p:pic>
        <p:nvPicPr>
          <p:cNvPr id="12" name="Graphique 11" descr="Ordinateur">
            <a:extLst>
              <a:ext uri="{FF2B5EF4-FFF2-40B4-BE49-F238E27FC236}">
                <a16:creationId xmlns:a16="http://schemas.microsoft.com/office/drawing/2014/main" id="{0D739DA0-58C9-424E-A5E8-7ABED0B03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28" y="3169575"/>
            <a:ext cx="914400" cy="914400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3D332E4-EAA2-44CD-A2C7-3CD52926BF42}"/>
              </a:ext>
            </a:extLst>
          </p:cNvPr>
          <p:cNvSpPr/>
          <p:nvPr/>
        </p:nvSpPr>
        <p:spPr>
          <a:xfrm>
            <a:off x="4006180" y="3219879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B</a:t>
            </a:r>
          </a:p>
        </p:txBody>
      </p:sp>
      <p:pic>
        <p:nvPicPr>
          <p:cNvPr id="16" name="Graphique 15" descr="Ordinateur">
            <a:extLst>
              <a:ext uri="{FF2B5EF4-FFF2-40B4-BE49-F238E27FC236}">
                <a16:creationId xmlns:a16="http://schemas.microsoft.com/office/drawing/2014/main" id="{F406CD8F-8E2D-45BF-B7CF-977BC1F8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3194727"/>
            <a:ext cx="914400" cy="914400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2009602-BFB7-498D-BB94-146D526576BF}"/>
              </a:ext>
            </a:extLst>
          </p:cNvPr>
          <p:cNvSpPr/>
          <p:nvPr/>
        </p:nvSpPr>
        <p:spPr>
          <a:xfrm>
            <a:off x="4006180" y="5110336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X</a:t>
            </a:r>
          </a:p>
        </p:txBody>
      </p:sp>
      <p:pic>
        <p:nvPicPr>
          <p:cNvPr id="18" name="Graphique 17" descr="Ordinateur">
            <a:extLst>
              <a:ext uri="{FF2B5EF4-FFF2-40B4-BE49-F238E27FC236}">
                <a16:creationId xmlns:a16="http://schemas.microsoft.com/office/drawing/2014/main" id="{A3C2DDA1-BEF2-4D0F-B67D-FE87E278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5085184"/>
            <a:ext cx="914400" cy="9144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E8234D8-1033-4E90-91B5-D8C105DC6B71}"/>
              </a:ext>
            </a:extLst>
          </p:cNvPr>
          <p:cNvCxnSpPr>
            <a:stCxn id="2" idx="3"/>
            <a:endCxn id="16" idx="0"/>
          </p:cNvCxnSpPr>
          <p:nvPr/>
        </p:nvCxnSpPr>
        <p:spPr>
          <a:xfrm>
            <a:off x="2497053" y="1437928"/>
            <a:ext cx="2254359" cy="175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FDA6F7B-9B89-43C7-8AE2-3F3D21F2C7F2}"/>
              </a:ext>
            </a:extLst>
          </p:cNvPr>
          <p:cNvCxnSpPr>
            <a:stCxn id="2" idx="3"/>
            <a:endCxn id="17" idx="1"/>
          </p:cNvCxnSpPr>
          <p:nvPr/>
        </p:nvCxnSpPr>
        <p:spPr>
          <a:xfrm>
            <a:off x="2497053" y="1437928"/>
            <a:ext cx="1509127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3B287BC-285B-4189-8E91-D2FF55C65332}"/>
              </a:ext>
            </a:extLst>
          </p:cNvPr>
          <p:cNvCxnSpPr>
            <a:stCxn id="15" idx="1"/>
            <a:endCxn id="11" idx="3"/>
          </p:cNvCxnSpPr>
          <p:nvPr/>
        </p:nvCxnSpPr>
        <p:spPr>
          <a:xfrm flipH="1" flipV="1">
            <a:off x="2494012" y="3626775"/>
            <a:ext cx="1512168" cy="2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1D7EF5F-AF03-4A7B-9FEA-9E207384A663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>
            <a:off x="2494012" y="3626775"/>
            <a:ext cx="1512168" cy="1915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40E7E00-B496-4B3F-84B0-43A0333EDAC6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4751412" y="4109127"/>
            <a:ext cx="0" cy="976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26B5123-0AB6-427E-98E1-9979BF42BEF8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1295028" y="1895128"/>
            <a:ext cx="3041" cy="127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7858C696-81D1-44BD-A1E1-09AF91622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59696"/>
              </p:ext>
            </p:extLst>
          </p:nvPr>
        </p:nvGraphicFramePr>
        <p:xfrm>
          <a:off x="6407595" y="289352"/>
          <a:ext cx="5429435" cy="594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57">
                  <a:extLst>
                    <a:ext uri="{9D8B030D-6E8A-4147-A177-3AD203B41FA5}">
                      <a16:colId xmlns:a16="http://schemas.microsoft.com/office/drawing/2014/main" val="388895119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60934220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285342870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883446880"/>
                    </a:ext>
                  </a:extLst>
                </a:gridCol>
              </a:tblGrid>
              <a:tr h="1486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47321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A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573225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B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42095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C reçoit le bloc 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555796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B0207AC-F31A-422A-9FC2-26DD6E95300F}"/>
              </a:ext>
            </a:extLst>
          </p:cNvPr>
          <p:cNvSpPr/>
          <p:nvPr/>
        </p:nvSpPr>
        <p:spPr>
          <a:xfrm>
            <a:off x="4366220" y="609329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51FC59-DA45-489B-99A1-0B581A679188}"/>
              </a:ext>
            </a:extLst>
          </p:cNvPr>
          <p:cNvSpPr/>
          <p:nvPr/>
        </p:nvSpPr>
        <p:spPr>
          <a:xfrm>
            <a:off x="4725441" y="609329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E7162-C325-4ADA-BBBC-866F4CE302A8}"/>
              </a:ext>
            </a:extLst>
          </p:cNvPr>
          <p:cNvSpPr/>
          <p:nvPr/>
        </p:nvSpPr>
        <p:spPr>
          <a:xfrm>
            <a:off x="5084662" y="6093296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064B70-A4FF-450A-98FD-713E53317461}"/>
              </a:ext>
            </a:extLst>
          </p:cNvPr>
          <p:cNvSpPr txBox="1"/>
          <p:nvPr/>
        </p:nvSpPr>
        <p:spPr>
          <a:xfrm>
            <a:off x="3358108" y="40466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 N°2</a:t>
            </a:r>
          </a:p>
        </p:txBody>
      </p:sp>
    </p:spTree>
    <p:extLst>
      <p:ext uri="{BB962C8B-B14F-4D97-AF65-F5344CB8AC3E}">
        <p14:creationId xmlns:p14="http://schemas.microsoft.com/office/powerpoint/2010/main" val="2559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9E5B32E-EECB-4087-9C37-3EDB622E3159}"/>
              </a:ext>
            </a:extLst>
          </p:cNvPr>
          <p:cNvSpPr/>
          <p:nvPr/>
        </p:nvSpPr>
        <p:spPr>
          <a:xfrm>
            <a:off x="552837" y="100588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C</a:t>
            </a:r>
          </a:p>
        </p:txBody>
      </p:sp>
      <p:pic>
        <p:nvPicPr>
          <p:cNvPr id="8" name="Graphique 7" descr="Ordinateur">
            <a:extLst>
              <a:ext uri="{FF2B5EF4-FFF2-40B4-BE49-F238E27FC236}">
                <a16:creationId xmlns:a16="http://schemas.microsoft.com/office/drawing/2014/main" id="{3F5A94E9-81CF-469C-972B-5AFDE446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869" y="980728"/>
            <a:ext cx="914400" cy="9144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1E6D26A-789E-4751-B976-83E2B6483B6D}"/>
              </a:ext>
            </a:extLst>
          </p:cNvPr>
          <p:cNvSpPr/>
          <p:nvPr/>
        </p:nvSpPr>
        <p:spPr>
          <a:xfrm>
            <a:off x="549796" y="3194727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A</a:t>
            </a:r>
          </a:p>
        </p:txBody>
      </p:sp>
      <p:pic>
        <p:nvPicPr>
          <p:cNvPr id="12" name="Graphique 11" descr="Ordinateur">
            <a:extLst>
              <a:ext uri="{FF2B5EF4-FFF2-40B4-BE49-F238E27FC236}">
                <a16:creationId xmlns:a16="http://schemas.microsoft.com/office/drawing/2014/main" id="{0D739DA0-58C9-424E-A5E8-7ABED0B03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28" y="3169575"/>
            <a:ext cx="914400" cy="914400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3D332E4-EAA2-44CD-A2C7-3CD52926BF42}"/>
              </a:ext>
            </a:extLst>
          </p:cNvPr>
          <p:cNvSpPr/>
          <p:nvPr/>
        </p:nvSpPr>
        <p:spPr>
          <a:xfrm>
            <a:off x="4006180" y="3219879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B</a:t>
            </a:r>
          </a:p>
        </p:txBody>
      </p:sp>
      <p:pic>
        <p:nvPicPr>
          <p:cNvPr id="16" name="Graphique 15" descr="Ordinateur">
            <a:extLst>
              <a:ext uri="{FF2B5EF4-FFF2-40B4-BE49-F238E27FC236}">
                <a16:creationId xmlns:a16="http://schemas.microsoft.com/office/drawing/2014/main" id="{F406CD8F-8E2D-45BF-B7CF-977BC1F8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3194727"/>
            <a:ext cx="914400" cy="914400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2009602-BFB7-498D-BB94-146D526576BF}"/>
              </a:ext>
            </a:extLst>
          </p:cNvPr>
          <p:cNvSpPr/>
          <p:nvPr/>
        </p:nvSpPr>
        <p:spPr>
          <a:xfrm>
            <a:off x="4006180" y="5110336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X</a:t>
            </a:r>
          </a:p>
        </p:txBody>
      </p:sp>
      <p:pic>
        <p:nvPicPr>
          <p:cNvPr id="18" name="Graphique 17" descr="Ordinateur">
            <a:extLst>
              <a:ext uri="{FF2B5EF4-FFF2-40B4-BE49-F238E27FC236}">
                <a16:creationId xmlns:a16="http://schemas.microsoft.com/office/drawing/2014/main" id="{A3C2DDA1-BEF2-4D0F-B67D-FE87E278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5085184"/>
            <a:ext cx="914400" cy="9144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E8234D8-1033-4E90-91B5-D8C105DC6B71}"/>
              </a:ext>
            </a:extLst>
          </p:cNvPr>
          <p:cNvCxnSpPr>
            <a:stCxn id="2" idx="3"/>
            <a:endCxn id="16" idx="0"/>
          </p:cNvCxnSpPr>
          <p:nvPr/>
        </p:nvCxnSpPr>
        <p:spPr>
          <a:xfrm>
            <a:off x="2497053" y="1437928"/>
            <a:ext cx="2254359" cy="175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1D7EF5F-AF03-4A7B-9FEA-9E207384A663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>
            <a:off x="2494012" y="3626775"/>
            <a:ext cx="1512168" cy="1915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40E7E00-B496-4B3F-84B0-43A0333EDAC6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4751412" y="4109127"/>
            <a:ext cx="0" cy="976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26B5123-0AB6-427E-98E1-9979BF42BEF8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1295028" y="1895128"/>
            <a:ext cx="3041" cy="127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7858C696-81D1-44BD-A1E1-09AF91622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39693"/>
              </p:ext>
            </p:extLst>
          </p:nvPr>
        </p:nvGraphicFramePr>
        <p:xfrm>
          <a:off x="6407595" y="289352"/>
          <a:ext cx="5429435" cy="594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57">
                  <a:extLst>
                    <a:ext uri="{9D8B030D-6E8A-4147-A177-3AD203B41FA5}">
                      <a16:colId xmlns:a16="http://schemas.microsoft.com/office/drawing/2014/main" val="388895119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60934220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285342870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883446880"/>
                    </a:ext>
                  </a:extLst>
                </a:gridCol>
              </a:tblGrid>
              <a:tr h="1486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47321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A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573225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B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42095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C reçoit le bloc 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555796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B0207AC-F31A-422A-9FC2-26DD6E95300F}"/>
              </a:ext>
            </a:extLst>
          </p:cNvPr>
          <p:cNvSpPr/>
          <p:nvPr/>
        </p:nvSpPr>
        <p:spPr>
          <a:xfrm>
            <a:off x="4366220" y="609329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51FC59-DA45-489B-99A1-0B581A679188}"/>
              </a:ext>
            </a:extLst>
          </p:cNvPr>
          <p:cNvSpPr/>
          <p:nvPr/>
        </p:nvSpPr>
        <p:spPr>
          <a:xfrm>
            <a:off x="4725441" y="609329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E7162-C325-4ADA-BBBC-866F4CE302A8}"/>
              </a:ext>
            </a:extLst>
          </p:cNvPr>
          <p:cNvSpPr/>
          <p:nvPr/>
        </p:nvSpPr>
        <p:spPr>
          <a:xfrm>
            <a:off x="5084662" y="6093296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134A34-E1E1-4CBF-9949-D39564D92E34}"/>
              </a:ext>
            </a:extLst>
          </p:cNvPr>
          <p:cNvSpPr/>
          <p:nvPr/>
        </p:nvSpPr>
        <p:spPr>
          <a:xfrm>
            <a:off x="8370474" y="2388335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DE026-CCC9-4F72-811C-B04534C95D1C}"/>
              </a:ext>
            </a:extLst>
          </p:cNvPr>
          <p:cNvSpPr/>
          <p:nvPr/>
        </p:nvSpPr>
        <p:spPr>
          <a:xfrm>
            <a:off x="8381398" y="3914807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64281A4-CD96-4DF8-93FB-C1B5F21FA018}"/>
              </a:ext>
            </a:extLst>
          </p:cNvPr>
          <p:cNvSpPr txBox="1"/>
          <p:nvPr/>
        </p:nvSpPr>
        <p:spPr>
          <a:xfrm>
            <a:off x="3358108" y="40466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 N°2</a:t>
            </a:r>
          </a:p>
        </p:txBody>
      </p:sp>
    </p:spTree>
    <p:extLst>
      <p:ext uri="{BB962C8B-B14F-4D97-AF65-F5344CB8AC3E}">
        <p14:creationId xmlns:p14="http://schemas.microsoft.com/office/powerpoint/2010/main" val="40144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9E5B32E-EECB-4087-9C37-3EDB622E3159}"/>
              </a:ext>
            </a:extLst>
          </p:cNvPr>
          <p:cNvSpPr/>
          <p:nvPr/>
        </p:nvSpPr>
        <p:spPr>
          <a:xfrm>
            <a:off x="552837" y="100588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C</a:t>
            </a:r>
          </a:p>
        </p:txBody>
      </p:sp>
      <p:pic>
        <p:nvPicPr>
          <p:cNvPr id="8" name="Graphique 7" descr="Ordinateur">
            <a:extLst>
              <a:ext uri="{FF2B5EF4-FFF2-40B4-BE49-F238E27FC236}">
                <a16:creationId xmlns:a16="http://schemas.microsoft.com/office/drawing/2014/main" id="{3F5A94E9-81CF-469C-972B-5AFDE446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869" y="980728"/>
            <a:ext cx="914400" cy="9144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1E6D26A-789E-4751-B976-83E2B6483B6D}"/>
              </a:ext>
            </a:extLst>
          </p:cNvPr>
          <p:cNvSpPr/>
          <p:nvPr/>
        </p:nvSpPr>
        <p:spPr>
          <a:xfrm>
            <a:off x="549796" y="3194727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A</a:t>
            </a:r>
          </a:p>
        </p:txBody>
      </p:sp>
      <p:pic>
        <p:nvPicPr>
          <p:cNvPr id="12" name="Graphique 11" descr="Ordinateur">
            <a:extLst>
              <a:ext uri="{FF2B5EF4-FFF2-40B4-BE49-F238E27FC236}">
                <a16:creationId xmlns:a16="http://schemas.microsoft.com/office/drawing/2014/main" id="{0D739DA0-58C9-424E-A5E8-7ABED0B03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28" y="3169575"/>
            <a:ext cx="914400" cy="914400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3D332E4-EAA2-44CD-A2C7-3CD52926BF42}"/>
              </a:ext>
            </a:extLst>
          </p:cNvPr>
          <p:cNvSpPr/>
          <p:nvPr/>
        </p:nvSpPr>
        <p:spPr>
          <a:xfrm>
            <a:off x="4006180" y="3219879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B</a:t>
            </a:r>
          </a:p>
        </p:txBody>
      </p:sp>
      <p:pic>
        <p:nvPicPr>
          <p:cNvPr id="16" name="Graphique 15" descr="Ordinateur">
            <a:extLst>
              <a:ext uri="{FF2B5EF4-FFF2-40B4-BE49-F238E27FC236}">
                <a16:creationId xmlns:a16="http://schemas.microsoft.com/office/drawing/2014/main" id="{F406CD8F-8E2D-45BF-B7CF-977BC1F8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3194727"/>
            <a:ext cx="914400" cy="914400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2009602-BFB7-498D-BB94-146D526576BF}"/>
              </a:ext>
            </a:extLst>
          </p:cNvPr>
          <p:cNvSpPr/>
          <p:nvPr/>
        </p:nvSpPr>
        <p:spPr>
          <a:xfrm>
            <a:off x="4006180" y="5110336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X</a:t>
            </a:r>
          </a:p>
        </p:txBody>
      </p:sp>
      <p:pic>
        <p:nvPicPr>
          <p:cNvPr id="18" name="Graphique 17" descr="Ordinateur">
            <a:extLst>
              <a:ext uri="{FF2B5EF4-FFF2-40B4-BE49-F238E27FC236}">
                <a16:creationId xmlns:a16="http://schemas.microsoft.com/office/drawing/2014/main" id="{A3C2DDA1-BEF2-4D0F-B67D-FE87E278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5085184"/>
            <a:ext cx="914400" cy="9144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E8234D8-1033-4E90-91B5-D8C105DC6B71}"/>
              </a:ext>
            </a:extLst>
          </p:cNvPr>
          <p:cNvCxnSpPr>
            <a:stCxn id="2" idx="3"/>
            <a:endCxn id="16" idx="0"/>
          </p:cNvCxnSpPr>
          <p:nvPr/>
        </p:nvCxnSpPr>
        <p:spPr>
          <a:xfrm>
            <a:off x="2497053" y="1437928"/>
            <a:ext cx="2254359" cy="175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1D7EF5F-AF03-4A7B-9FEA-9E207384A663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>
            <a:off x="2494012" y="3626775"/>
            <a:ext cx="1512168" cy="1915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40E7E00-B496-4B3F-84B0-43A0333EDAC6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4751412" y="4109127"/>
            <a:ext cx="0" cy="976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26B5123-0AB6-427E-98E1-9979BF42BEF8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1295028" y="1895128"/>
            <a:ext cx="3041" cy="127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7858C696-81D1-44BD-A1E1-09AF91622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951576"/>
              </p:ext>
            </p:extLst>
          </p:nvPr>
        </p:nvGraphicFramePr>
        <p:xfrm>
          <a:off x="6407595" y="289352"/>
          <a:ext cx="5429435" cy="594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57">
                  <a:extLst>
                    <a:ext uri="{9D8B030D-6E8A-4147-A177-3AD203B41FA5}">
                      <a16:colId xmlns:a16="http://schemas.microsoft.com/office/drawing/2014/main" val="388895119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60934220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285342870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883446880"/>
                    </a:ext>
                  </a:extLst>
                </a:gridCol>
              </a:tblGrid>
              <a:tr h="1486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47321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A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573225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B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42095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C reçoit le bloc 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de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555796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B0207AC-F31A-422A-9FC2-26DD6E95300F}"/>
              </a:ext>
            </a:extLst>
          </p:cNvPr>
          <p:cNvSpPr/>
          <p:nvPr/>
        </p:nvSpPr>
        <p:spPr>
          <a:xfrm>
            <a:off x="4366220" y="609329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51FC59-DA45-489B-99A1-0B581A679188}"/>
              </a:ext>
            </a:extLst>
          </p:cNvPr>
          <p:cNvSpPr/>
          <p:nvPr/>
        </p:nvSpPr>
        <p:spPr>
          <a:xfrm>
            <a:off x="4725441" y="609329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E7162-C325-4ADA-BBBC-866F4CE302A8}"/>
              </a:ext>
            </a:extLst>
          </p:cNvPr>
          <p:cNvSpPr/>
          <p:nvPr/>
        </p:nvSpPr>
        <p:spPr>
          <a:xfrm>
            <a:off x="5084662" y="6093296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134A34-E1E1-4CBF-9949-D39564D92E34}"/>
              </a:ext>
            </a:extLst>
          </p:cNvPr>
          <p:cNvSpPr/>
          <p:nvPr/>
        </p:nvSpPr>
        <p:spPr>
          <a:xfrm>
            <a:off x="8370474" y="2388335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8DE038-AA73-415E-B16E-A73AE1A7B860}"/>
              </a:ext>
            </a:extLst>
          </p:cNvPr>
          <p:cNvSpPr/>
          <p:nvPr/>
        </p:nvSpPr>
        <p:spPr>
          <a:xfrm>
            <a:off x="9546101" y="3939959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6C9E35-3F2A-4BFE-B097-89BAEF1463EC}"/>
              </a:ext>
            </a:extLst>
          </p:cNvPr>
          <p:cNvSpPr/>
          <p:nvPr/>
        </p:nvSpPr>
        <p:spPr>
          <a:xfrm>
            <a:off x="9546101" y="5398368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DE026-CCC9-4F72-811C-B04534C95D1C}"/>
              </a:ext>
            </a:extLst>
          </p:cNvPr>
          <p:cNvSpPr/>
          <p:nvPr/>
        </p:nvSpPr>
        <p:spPr>
          <a:xfrm>
            <a:off x="8381398" y="3914807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689D7C-3D5E-46AC-9292-41D580744414}"/>
              </a:ext>
            </a:extLst>
          </p:cNvPr>
          <p:cNvSpPr/>
          <p:nvPr/>
        </p:nvSpPr>
        <p:spPr>
          <a:xfrm>
            <a:off x="9546101" y="2388335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64281A4-CD96-4DF8-93FB-C1B5F21FA018}"/>
              </a:ext>
            </a:extLst>
          </p:cNvPr>
          <p:cNvSpPr txBox="1"/>
          <p:nvPr/>
        </p:nvSpPr>
        <p:spPr>
          <a:xfrm>
            <a:off x="3358108" y="40466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 N°2</a:t>
            </a:r>
          </a:p>
        </p:txBody>
      </p:sp>
    </p:spTree>
    <p:extLst>
      <p:ext uri="{BB962C8B-B14F-4D97-AF65-F5344CB8AC3E}">
        <p14:creationId xmlns:p14="http://schemas.microsoft.com/office/powerpoint/2010/main" val="18468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9E5B32E-EECB-4087-9C37-3EDB622E3159}"/>
              </a:ext>
            </a:extLst>
          </p:cNvPr>
          <p:cNvSpPr/>
          <p:nvPr/>
        </p:nvSpPr>
        <p:spPr>
          <a:xfrm>
            <a:off x="552837" y="100588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C</a:t>
            </a:r>
          </a:p>
        </p:txBody>
      </p:sp>
      <p:pic>
        <p:nvPicPr>
          <p:cNvPr id="8" name="Graphique 7" descr="Ordinateur">
            <a:extLst>
              <a:ext uri="{FF2B5EF4-FFF2-40B4-BE49-F238E27FC236}">
                <a16:creationId xmlns:a16="http://schemas.microsoft.com/office/drawing/2014/main" id="{3F5A94E9-81CF-469C-972B-5AFDE446F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869" y="980728"/>
            <a:ext cx="914400" cy="9144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1E6D26A-789E-4751-B976-83E2B6483B6D}"/>
              </a:ext>
            </a:extLst>
          </p:cNvPr>
          <p:cNvSpPr/>
          <p:nvPr/>
        </p:nvSpPr>
        <p:spPr>
          <a:xfrm>
            <a:off x="549796" y="3194727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A</a:t>
            </a:r>
          </a:p>
        </p:txBody>
      </p:sp>
      <p:pic>
        <p:nvPicPr>
          <p:cNvPr id="12" name="Graphique 11" descr="Ordinateur">
            <a:extLst>
              <a:ext uri="{FF2B5EF4-FFF2-40B4-BE49-F238E27FC236}">
                <a16:creationId xmlns:a16="http://schemas.microsoft.com/office/drawing/2014/main" id="{0D739DA0-58C9-424E-A5E8-7ABED0B03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828" y="3169575"/>
            <a:ext cx="914400" cy="914400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3D332E4-EAA2-44CD-A2C7-3CD52926BF42}"/>
              </a:ext>
            </a:extLst>
          </p:cNvPr>
          <p:cNvSpPr/>
          <p:nvPr/>
        </p:nvSpPr>
        <p:spPr>
          <a:xfrm>
            <a:off x="4006180" y="3219879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B</a:t>
            </a:r>
          </a:p>
        </p:txBody>
      </p:sp>
      <p:pic>
        <p:nvPicPr>
          <p:cNvPr id="16" name="Graphique 15" descr="Ordinateur">
            <a:extLst>
              <a:ext uri="{FF2B5EF4-FFF2-40B4-BE49-F238E27FC236}">
                <a16:creationId xmlns:a16="http://schemas.microsoft.com/office/drawing/2014/main" id="{F406CD8F-8E2D-45BF-B7CF-977BC1F84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3194727"/>
            <a:ext cx="914400" cy="914400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2009602-BFB7-498D-BB94-146D526576BF}"/>
              </a:ext>
            </a:extLst>
          </p:cNvPr>
          <p:cNvSpPr/>
          <p:nvPr/>
        </p:nvSpPr>
        <p:spPr>
          <a:xfrm>
            <a:off x="4006180" y="5110336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dirty="0"/>
              <a:t>X</a:t>
            </a:r>
          </a:p>
        </p:txBody>
      </p:sp>
      <p:pic>
        <p:nvPicPr>
          <p:cNvPr id="18" name="Graphique 17" descr="Ordinateur">
            <a:extLst>
              <a:ext uri="{FF2B5EF4-FFF2-40B4-BE49-F238E27FC236}">
                <a16:creationId xmlns:a16="http://schemas.microsoft.com/office/drawing/2014/main" id="{A3C2DDA1-BEF2-4D0F-B67D-FE87E278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4212" y="5085184"/>
            <a:ext cx="914400" cy="9144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E8234D8-1033-4E90-91B5-D8C105DC6B71}"/>
              </a:ext>
            </a:extLst>
          </p:cNvPr>
          <p:cNvCxnSpPr>
            <a:stCxn id="2" idx="3"/>
            <a:endCxn id="16" idx="0"/>
          </p:cNvCxnSpPr>
          <p:nvPr/>
        </p:nvCxnSpPr>
        <p:spPr>
          <a:xfrm>
            <a:off x="2497053" y="1437928"/>
            <a:ext cx="2254359" cy="175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1D7EF5F-AF03-4A7B-9FEA-9E207384A663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>
            <a:off x="2494012" y="3626775"/>
            <a:ext cx="1512168" cy="1915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40E7E00-B496-4B3F-84B0-43A0333EDAC6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4751412" y="4109127"/>
            <a:ext cx="0" cy="976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26B5123-0AB6-427E-98E1-9979BF42BEF8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flipH="1">
            <a:off x="1295028" y="1895128"/>
            <a:ext cx="3041" cy="1274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7858C696-81D1-44BD-A1E1-09AF91622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61135"/>
              </p:ext>
            </p:extLst>
          </p:nvPr>
        </p:nvGraphicFramePr>
        <p:xfrm>
          <a:off x="6407595" y="289352"/>
          <a:ext cx="5429435" cy="594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57">
                  <a:extLst>
                    <a:ext uri="{9D8B030D-6E8A-4147-A177-3AD203B41FA5}">
                      <a16:colId xmlns:a16="http://schemas.microsoft.com/office/drawing/2014/main" val="388895119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60934220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2853428709"/>
                    </a:ext>
                  </a:extLst>
                </a:gridCol>
                <a:gridCol w="1194126">
                  <a:extLst>
                    <a:ext uri="{9D8B030D-6E8A-4147-A177-3AD203B41FA5}">
                      <a16:colId xmlns:a16="http://schemas.microsoft.com/office/drawing/2014/main" val="1883446880"/>
                    </a:ext>
                  </a:extLst>
                </a:gridCol>
              </a:tblGrid>
              <a:tr h="1486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Seconde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747321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A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573225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B reçoit le bloc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420956"/>
                  </a:ext>
                </a:extLst>
              </a:tr>
              <a:tr h="1486990">
                <a:tc>
                  <a:txBody>
                    <a:bodyPr/>
                    <a:lstStyle/>
                    <a:p>
                      <a:r>
                        <a:rPr lang="fr-FR" dirty="0"/>
                        <a:t>C reçoit le bloc 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de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 de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555796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B0207AC-F31A-422A-9FC2-26DD6E95300F}"/>
              </a:ext>
            </a:extLst>
          </p:cNvPr>
          <p:cNvSpPr/>
          <p:nvPr/>
        </p:nvSpPr>
        <p:spPr>
          <a:xfrm>
            <a:off x="4366220" y="6093296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51FC59-DA45-489B-99A1-0B581A679188}"/>
              </a:ext>
            </a:extLst>
          </p:cNvPr>
          <p:cNvSpPr/>
          <p:nvPr/>
        </p:nvSpPr>
        <p:spPr>
          <a:xfrm>
            <a:off x="4725441" y="6093296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4AE7162-C325-4ADA-BBBC-866F4CE302A8}"/>
              </a:ext>
            </a:extLst>
          </p:cNvPr>
          <p:cNvSpPr/>
          <p:nvPr/>
        </p:nvSpPr>
        <p:spPr>
          <a:xfrm>
            <a:off x="5084662" y="6093296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134A34-E1E1-4CBF-9949-D39564D92E34}"/>
              </a:ext>
            </a:extLst>
          </p:cNvPr>
          <p:cNvSpPr/>
          <p:nvPr/>
        </p:nvSpPr>
        <p:spPr>
          <a:xfrm>
            <a:off x="8370474" y="2388335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8DE038-AA73-415E-B16E-A73AE1A7B860}"/>
              </a:ext>
            </a:extLst>
          </p:cNvPr>
          <p:cNvSpPr/>
          <p:nvPr/>
        </p:nvSpPr>
        <p:spPr>
          <a:xfrm>
            <a:off x="9546101" y="3939959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6C9E35-3F2A-4BFE-B097-89BAEF1463EC}"/>
              </a:ext>
            </a:extLst>
          </p:cNvPr>
          <p:cNvSpPr/>
          <p:nvPr/>
        </p:nvSpPr>
        <p:spPr>
          <a:xfrm>
            <a:off x="9546101" y="5398368"/>
            <a:ext cx="28803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7DE026-CCC9-4F72-811C-B04534C95D1C}"/>
              </a:ext>
            </a:extLst>
          </p:cNvPr>
          <p:cNvSpPr/>
          <p:nvPr/>
        </p:nvSpPr>
        <p:spPr>
          <a:xfrm>
            <a:off x="8381398" y="3914807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CB9CBA-47A6-4601-B1CB-A3F53931A333}"/>
              </a:ext>
            </a:extLst>
          </p:cNvPr>
          <p:cNvSpPr/>
          <p:nvPr/>
        </p:nvSpPr>
        <p:spPr>
          <a:xfrm>
            <a:off x="10771889" y="2392529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04A8A0-FBDB-462D-96D3-04DAEF6CF091}"/>
              </a:ext>
            </a:extLst>
          </p:cNvPr>
          <p:cNvSpPr/>
          <p:nvPr/>
        </p:nvSpPr>
        <p:spPr>
          <a:xfrm>
            <a:off x="10771889" y="5402758"/>
            <a:ext cx="288032" cy="288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689D7C-3D5E-46AC-9292-41D580744414}"/>
              </a:ext>
            </a:extLst>
          </p:cNvPr>
          <p:cNvSpPr/>
          <p:nvPr/>
        </p:nvSpPr>
        <p:spPr>
          <a:xfrm>
            <a:off x="9546101" y="2388335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347C46-99E8-472F-9064-B18DD02D2E89}"/>
              </a:ext>
            </a:extLst>
          </p:cNvPr>
          <p:cNvSpPr/>
          <p:nvPr/>
        </p:nvSpPr>
        <p:spPr>
          <a:xfrm>
            <a:off x="10771889" y="3939959"/>
            <a:ext cx="288032" cy="288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64281A4-CD96-4DF8-93FB-C1B5F21FA018}"/>
              </a:ext>
            </a:extLst>
          </p:cNvPr>
          <p:cNvSpPr txBox="1"/>
          <p:nvPr/>
        </p:nvSpPr>
        <p:spPr>
          <a:xfrm>
            <a:off x="3358108" y="40466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Cas N°2</a:t>
            </a:r>
          </a:p>
        </p:txBody>
      </p:sp>
    </p:spTree>
    <p:extLst>
      <p:ext uri="{BB962C8B-B14F-4D97-AF65-F5344CB8AC3E}">
        <p14:creationId xmlns:p14="http://schemas.microsoft.com/office/powerpoint/2010/main" val="8041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unnel bleu numérique 16: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5_TF02895261_TF02895261.potx" id="{D591E305-304E-4F08-83F3-B9147EDAAFB5}" vid="{F4994B82-D552-431A-8540-55AA87CE1401}"/>
    </a:ext>
  </a:extLst>
</a:theme>
</file>

<file path=ppt/theme/theme2.xml><?xml version="1.0" encoding="utf-8"?>
<a:theme xmlns:a="http://schemas.openxmlformats.org/drawingml/2006/main" name="Thèm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tunnel bleu numérique pour les professionnels (grand écran)</Template>
  <TotalTime>0</TotalTime>
  <Words>378</Words>
  <Application>Microsoft Office PowerPoint</Application>
  <PresentationFormat>Personnalisé</PresentationFormat>
  <Paragraphs>124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Corbel</vt:lpstr>
      <vt:lpstr>Tunnel bleu numérique 16:9</vt:lpstr>
      <vt:lpstr>Exercice P2P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2019-08-21T09:36:57Z</dcterms:created>
  <dcterms:modified xsi:type="dcterms:W3CDTF">2019-08-21T10:01:06Z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