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60" r:id="rId3"/>
    <p:sldId id="261" r:id="rId4"/>
    <p:sldId id="262" r:id="rId5"/>
    <p:sldId id="263" r:id="rId6"/>
  </p:sldIdLst>
  <p:sldSz cx="10080625" cy="7559675"/>
  <p:notesSz cx="7772400" cy="10058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368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8F2D774-E8E4-424F-AFB3-4DEF09FA76B5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CBB27DB-D9EA-4092-A6DC-29DF4BC4BAC9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D0FF9D5-1180-439B-8D77-8BBE88409085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A42F9CC-87D5-4527-B8E4-2BFBE623D44C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ABE8E093-A539-4256-A35F-D44CC7BCE885}" type="slidenum">
              <a:t>‹N°›</a:t>
            </a:fld>
            <a:endParaRPr lang="fr-FR" sz="1400" b="0" i="0" u="none" strike="noStrike" kern="1200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70512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70AF48F-40C4-4F1B-BCDA-BABC586E1A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5FE4F8C-7615-422E-BA79-D63B6F6A92DE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A334992D-3B6C-4995-9A14-EE2E11131BB4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92A928E-6F5A-41BB-9727-4508AC9D40BA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7334A82-5009-49AF-A299-FC5A93A948EE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8988C3-31A5-43D6-80D9-6A01680A176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B0F442A4-82C9-4F0D-9D9A-390A43947E0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5034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hangingPunct="0">
      <a:tabLst/>
      <a:defRPr lang="fr-FR" sz="2000" b="0" i="0" u="none" strike="noStrike" kern="1200">
        <a:ln>
          <a:noFill/>
        </a:ln>
        <a:latin typeface="Liberation Sans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B9028CE-D7E3-44D9-87FD-F6C95FE71D7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D59D72D-2772-4684-ADAF-82E9C0165BCB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B99935C-5A2A-4FAC-86BE-F258E198185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2C98C740-6229-44AE-9360-503E644DFD8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fr-FR" sz="264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1EFF41-AF49-449E-B4E4-9CAA0D8C537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74FBF30-8ABB-4B5B-9190-3C1543F9F836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C60BFEC-986B-47EA-96DD-EDE370C76A7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96FAFC2-6F0E-4A9E-AFE2-E6BD6654367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fr-FR" sz="264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3E4BEBE-A67B-4B3B-95F2-49BFB226EB3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7EA0A0C-6D07-457A-9B77-F83E1D0F49E5}" type="slidenum">
              <a:t>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CCBF395-F675-4A10-9A71-41955161D58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B2D3008-DF5F-47B8-A31A-014E1B970C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fr-FR" sz="264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B9AB4F-153A-4331-9C3B-A1037159961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1A9FDF7-3F73-4D83-8ED6-7A0A6F4EEB5F}" type="slidenum">
              <a:t>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DDFB785F-E9F9-4A0C-8C4C-6B488ACED2B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FE8FF99-9E02-4267-B42B-DDFF1C9299D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fr-FR" sz="2640">
              <a:latin typeface="Arial" pitchFamily="1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88554A-8D88-4875-88A9-79460686FF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5A8EEB0-48A2-4859-8B56-EE1ADF6DF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2EFBDD-BE86-45A0-B101-EEBBF685B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9D6FC8-42EE-4065-9B81-6550912C8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058B4A-1DDD-458A-90C7-4A7FFDF84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1ACC8A4-3B36-49A3-8D90-4FAF23979E9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557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57DFEF-1FFD-4D51-9820-314781805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BF506C7-01C1-4D76-B9E9-C0E5DC36A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895423-1688-48DE-BC84-78B7AA8D2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364210-4D7C-46BF-913D-04E3E5871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D5F9D5-3CD0-4055-8781-4729D61CF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8CE85A5-4C91-459E-8FE0-FDC2AA71F11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91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9C4C2DB-D00F-4BB3-833E-0DC3F78B0A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CFC46A3-2B2F-48C1-99C7-00F939290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5335C7-E334-4409-AA9C-4EBA9A263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ED735B-CB86-48BF-89BF-9B54E0F49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1B6242-873C-4AA0-ACA6-26276A27B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FAC41EF-D3D4-4EBB-A1B9-A41CE4BCB02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179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C519C2-AB43-49A7-90E7-783A624A0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921FC64-635A-4A85-96E3-FA916AD6E5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AB2094-1FAA-4C5A-8539-B0C19EA24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C68B24-BA44-4272-B0F6-999683467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078D72-2CF6-4FB5-9804-3882B29DE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B244333-A6A3-47C2-8BE6-83775B9FB13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0237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FC7E44-B68A-483B-BB63-8BE84C998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6FB3FE-0121-4CD4-A956-2A7BF89A7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661E5D-6399-4628-A5DA-7C51B0ED9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9B377F-CB5C-444C-986B-9243AAE49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879C6C-5297-4123-A25C-A3457BDFE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6650CFF-5098-442B-AA6E-D9DDDE3E410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234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7B4BFF-20F9-4F50-A8AE-C7CE62F8E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B6F7A9-83F2-483D-9952-1C4F70A20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210437-CDFA-454D-AFD2-A9BD541C6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8522D-4960-40D8-B076-0370CCAF1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5AE02B-07A0-48D4-A1F5-834D6D51C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8FAC07E-32D4-4214-8BEF-5E9EDA3E83B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412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5ADFAA-A34E-4D0A-8EDD-DD98E9D60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9C71A1-1E43-44D3-8A09-F6D57CB97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AADDBD-5065-47D6-8946-BFFF4DC8F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10A2F2-AFB3-4AA0-81A5-C9191C5C1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D7A4AA3-3506-4245-95AF-FB5170FE4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DB6E7F-4BF7-4813-8FA3-665FAF9FD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6157E8-55FF-4A56-AC57-B80D52ECC78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726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B09AD2-99CD-452A-8E52-E72EC3F43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47B5C18-F898-4CB4-9B0C-BFEC2DF7C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A7C3D07-D29E-4159-A9B0-E7D92513E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9DCAEA2-DE4D-4151-BB34-B878D9F68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4A8EF1F-B8EC-432C-91C1-F1F6926284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C1F3FC5-340D-4433-B2E1-BCACE64D9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B2804BA-3671-4D2A-B97C-BAFF281FA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218B6F7-43C6-4808-88C4-C0CFEC723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297D0B-10C5-4D9B-85D1-248B48BD3F1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8537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AF5B8D-3AB2-4731-B709-8C3A3CA63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922D2C7-C47D-4310-A0DE-1D7911C35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19E33C1-AB1B-49B4-AC24-CA019C790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8374061-C105-4403-A044-964E8EF9A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B6AFD43-EED0-48C8-9B81-CB045AA4372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4527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BA28F23-3E4E-46E1-8FBF-8D8F0CCC6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23FF0CF-97AF-42C4-9171-EFAF00DFE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11BC99-9AA4-44A7-808F-E6E908C5F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420AF1C-8661-48A4-A79F-8AC1B6FF431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447935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000166-A513-426A-96A3-2ED71D60F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36F994-2941-4CAF-86BC-9596B041C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DF10198-89AF-4C12-B287-3B682F64C6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97A56BC-75BC-4117-80B8-234310B29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DD59FC-BCF4-46D9-86BB-92B52F5AF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90B2E6-2B36-4357-BD6C-621701AFC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B958E92-0C84-40AA-B300-56B8DE7A91E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796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37C934-831A-44EE-BA87-46A3B9089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4FCF95-1305-40D1-95BD-4A1050CD7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75235F-1B14-4CCB-9D98-00D812AFE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1B0FC0-BAE2-4375-87EE-E09D0DD5B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545C19-DF58-4C8D-99D8-7FE3E3901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EC536E5-8FB6-410C-B91A-52C40B6DF28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7347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796573-CBAF-415E-AEB2-687C2F18A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E10B51C-6E0A-4537-AE13-7444056284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6BFC1FA-F00F-43E9-96E8-7AF10071AF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98D2A1-05E4-4CC6-97E5-0649B037B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8CB7CAD-5B5D-406F-8229-2D741AEF0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FF0C3BC-6475-446E-9D6D-249854359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F32AAAA-F52F-4BAA-A2C3-D5B80C208F9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2954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CE0C1B-EC17-42B6-ACA0-1617E9EA4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B5E7C2A-8FF3-4A11-B5B6-9914A5968C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6DC7A1-8CFC-4153-8BEA-6BFA0C904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2823AC-F42B-4E91-B652-ACD7748A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428FFA-D779-4F2A-84AF-537502402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0337DFD-6058-497C-B7D5-D53C5A37DBF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6448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9A2E01B-C8EC-4E6D-B0A6-ED63A28C9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5FAC0CC-A9F4-4FC1-9224-D47C47767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935E6D-747E-430D-BEC9-98AB9A922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48C78F-3AC9-4391-A9F1-214EFB6EA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B0B32D-97F4-4273-BD12-A62E9D67B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09305E1-8AE5-4C88-B625-9028D62BC36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8541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75BA55-F387-4EC7-B944-B4DDCA1B8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7E9D27D-3D8B-42EC-BC13-C9717C4F3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723EB9-B5E7-4682-A5E0-A0F997EA3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93516A-63ED-4347-A9BA-2B9A872A2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313B59-5785-4B0F-BABE-39EF30A60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D1035E-16E5-4E0B-A5CC-B18EF095BCA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99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034A66-46E3-40CA-8327-AE738BE01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0459DE-6971-4EDE-B6DE-0CE79339F5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24B9A3F-CD12-4E72-89B1-5435896CE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89E385E-E7E0-490F-B3D0-1FCE438C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0430A5E-D602-42BB-8AD5-3EE76F77F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DB1AEF9-B278-4622-8BB4-A8C6BF47C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3DC8C15-CE85-4B9B-9185-739CC00F292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2768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8E65B-E473-42AF-95E6-088AF131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96B95C8-DAA2-4A0B-8E76-821C4E4AD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B2BA873-DE30-404E-AB0B-D1C65E14B4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9EC7DA6-8E64-4590-B604-098A46F865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A62175A-68A5-4497-B3DF-5504DB8D89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105F3D6-AE1A-4441-9ADC-5512224B7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3D871B3-0012-4808-8B6D-831C0D101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695765D-2C03-4CF5-A6B2-D9CF472FB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A2E66F-4F90-4682-8F99-40B3E4BF89B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18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A254C0-D4A0-4126-97CC-D48CE56F8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076CA3D-FC10-41F6-BA66-CE677ACAC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23AD2F0-3BD5-4CF3-AAC9-3FFA90F83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078AB1B-E200-43E5-9471-CB418FFBB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90B7A9-231C-458D-ADB4-C74E6374D17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400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817ECB9-D2D6-46E5-85F2-C2CE95F8D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07DC9D7-D841-48D1-9D08-EF8CD305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074F94D-C741-49D7-8FFA-C7E0CE1AF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EFF4580-F2FF-478B-98E0-7EE03E36903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851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5BA135-9CEB-4E0F-8958-C600ED732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FE2565-D371-41CA-AB09-99B623D7C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07D201C-54A2-4A65-AD79-385BE2074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EB9E19D-8B40-4D11-A0A8-2BD1EF6B0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D1E053-815F-43B2-A2F9-1B89ACFE2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E58C53-5896-4F4A-951E-ACC8F17DE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8B540C-258F-41E7-9D7C-7B37EF1146E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886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752213-E041-4D52-B5C9-D15274751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4FFA01E-AD9F-4790-A39C-97675788B7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4696363-E7A0-4417-B0B5-F348D4D69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F1899B-FEE6-46F2-8C1D-D99D218E6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610F95-02AF-4C93-BF54-A733C6A0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BB113B-37B5-4E9E-85B7-A909BE64B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5982FA7-A9BB-4EE4-85A2-EA04D5D1745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9371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DDDD"/>
            </a:gs>
            <a:gs pos="100000">
              <a:srgbClr val="80808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1759EFF-D8C5-4D42-B72E-B83777AA48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8D8A53-67E1-4A39-854B-49278000C70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76868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00C30D-0CEC-408D-B231-BE414346AFD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6886800"/>
            <a:ext cx="2348280" cy="5209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B31D69-E7CB-4469-9BC0-3FD02B3A18C7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6886800"/>
            <a:ext cx="3195000" cy="5209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C15408-153A-44E8-AE6F-C77877F4AD7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6886800"/>
            <a:ext cx="2348280" cy="5209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57D4C10E-C8CD-4152-A0D3-7F4E064B1B26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hangingPunct="0">
        <a:tabLst/>
        <a:defRPr lang="fr-FR" sz="5870" b="0" i="0" u="none" strike="noStrike" kern="1200">
          <a:ln>
            <a:noFill/>
          </a:ln>
          <a:latin typeface="Liberation Sans" pitchFamily="18"/>
          <a:ea typeface="Microsoft YaHei" pitchFamily="2"/>
          <a:cs typeface="Mangal" pitchFamily="2"/>
        </a:defRPr>
      </a:lvl1pPr>
    </p:titleStyle>
    <p:bodyStyle>
      <a:lvl1pPr marL="0" marR="0" indent="0" hangingPunct="0">
        <a:spcBef>
          <a:spcPts val="1888"/>
        </a:spcBef>
        <a:spcAft>
          <a:spcPts val="0"/>
        </a:spcAft>
        <a:tabLst/>
        <a:defRPr lang="fr-FR" sz="4270" b="0" i="0" u="none" strike="noStrike" kern="1200">
          <a:ln>
            <a:noFill/>
          </a:ln>
          <a:latin typeface="Liberation Sans" pitchFamily="18"/>
          <a:ea typeface="Microsoft YaHei" pitchFamily="2"/>
          <a:cs typeface="Mang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DDDD"/>
            </a:gs>
            <a:gs pos="100000">
              <a:srgbClr val="80808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CB8DECA-6DD4-44D9-8F9E-9D44830CB25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503382A-C701-4E4D-A64C-47A5314041D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03390A-8C58-4158-8149-B8DF4B1F8A3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5C0E7C-6A59-4E96-B559-F3E82D9C4CB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8BB810-A5E5-4047-8BD6-7A2211B7CCB0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7CB007A6-456D-43A5-8C5B-2881D416A354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hangingPunct="0">
        <a:tabLst/>
        <a:defRPr lang="fr-FR" sz="414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indent="0" hangingPunct="0">
        <a:spcBef>
          <a:spcPts val="0"/>
        </a:spcBef>
        <a:spcAft>
          <a:spcPts val="1414"/>
        </a:spcAft>
        <a:tabLst/>
        <a:defRPr lang="fr-FR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">
            <a:extLst>
              <a:ext uri="{FF2B5EF4-FFF2-40B4-BE49-F238E27FC236}">
                <a16:creationId xmlns:a16="http://schemas.microsoft.com/office/drawing/2014/main" id="{B1756DA9-2EA9-4C0B-9EF4-8BEA618A0BF9}"/>
              </a:ext>
            </a:extLst>
          </p:cNvPr>
          <p:cNvSpPr/>
          <p:nvPr/>
        </p:nvSpPr>
        <p:spPr>
          <a:xfrm>
            <a:off x="457200" y="822960"/>
            <a:ext cx="9235440" cy="0"/>
          </a:xfrm>
          <a:prstGeom prst="line">
            <a:avLst/>
          </a:prstGeom>
          <a:noFill/>
          <a:ln w="36000">
            <a:solidFill>
              <a:srgbClr val="FFFFFF"/>
            </a:solidFill>
            <a:prstDash val="solid"/>
          </a:ln>
        </p:spPr>
        <p:txBody>
          <a:bodyPr wrap="none" lIns="108000" tIns="63000" rIns="108000" bIns="63000" anchor="ctr" anchorCtr="0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604BB51-76A2-42FC-B57A-3F63C0DD8723}"/>
              </a:ext>
            </a:extLst>
          </p:cNvPr>
          <p:cNvSpPr txBox="1"/>
          <p:nvPr/>
        </p:nvSpPr>
        <p:spPr>
          <a:xfrm>
            <a:off x="365760" y="180720"/>
            <a:ext cx="915998" cy="5555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sp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6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SNT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8D6B011-0BA3-4526-86CC-92845B615C90}"/>
              </a:ext>
            </a:extLst>
          </p:cNvPr>
          <p:cNvSpPr txBox="1"/>
          <p:nvPr/>
        </p:nvSpPr>
        <p:spPr>
          <a:xfrm>
            <a:off x="5120639" y="180720"/>
            <a:ext cx="4389120" cy="55080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sp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600" b="1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INTERNET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D93CD89-7443-43B4-99CA-349355956BF4}"/>
              </a:ext>
            </a:extLst>
          </p:cNvPr>
          <p:cNvSpPr txBox="1"/>
          <p:nvPr/>
        </p:nvSpPr>
        <p:spPr>
          <a:xfrm>
            <a:off x="457200" y="822960"/>
            <a:ext cx="8583032" cy="5555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sp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600" b="1" i="0" u="none" strike="noStrike" kern="1200" dirty="0">
                <a:ln>
                  <a:noFill/>
                </a:ln>
                <a:solidFill>
                  <a:srgbClr val="FFFFFF"/>
                </a:solidFill>
                <a:latin typeface="Comic Sans MS" pitchFamily="66"/>
                <a:ea typeface="Microsoft YaHei" pitchFamily="2"/>
                <a:cs typeface="Mangal" pitchFamily="2"/>
              </a:rPr>
              <a:t>évolution des câbles internet dans les océans: 1991</a:t>
            </a:r>
          </a:p>
        </p:txBody>
      </p:sp>
      <p:pic>
        <p:nvPicPr>
          <p:cNvPr id="6" name="">
            <a:extLst>
              <a:ext uri="{FF2B5EF4-FFF2-40B4-BE49-F238E27FC236}">
                <a16:creationId xmlns:a16="http://schemas.microsoft.com/office/drawing/2014/main" id="{DA61D39C-3BD1-4C08-82A0-3F6B8370CE6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65760" y="1994400"/>
            <a:ext cx="9051480" cy="45892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">
            <a:extLst>
              <a:ext uri="{FF2B5EF4-FFF2-40B4-BE49-F238E27FC236}">
                <a16:creationId xmlns:a16="http://schemas.microsoft.com/office/drawing/2014/main" id="{C9376F45-25F5-46E6-B112-5A40671DF0C9}"/>
              </a:ext>
            </a:extLst>
          </p:cNvPr>
          <p:cNvSpPr/>
          <p:nvPr/>
        </p:nvSpPr>
        <p:spPr>
          <a:xfrm>
            <a:off x="457200" y="822960"/>
            <a:ext cx="9235440" cy="0"/>
          </a:xfrm>
          <a:prstGeom prst="line">
            <a:avLst/>
          </a:prstGeom>
          <a:noFill/>
          <a:ln w="36000">
            <a:solidFill>
              <a:srgbClr val="FFFFFF"/>
            </a:solidFill>
            <a:prstDash val="solid"/>
          </a:ln>
        </p:spPr>
        <p:txBody>
          <a:bodyPr wrap="none" lIns="108000" tIns="63000" rIns="108000" bIns="63000" anchor="ctr" anchorCtr="0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C7ED843-9986-4E6E-A7D9-9F8FFCFBA2D1}"/>
              </a:ext>
            </a:extLst>
          </p:cNvPr>
          <p:cNvSpPr txBox="1"/>
          <p:nvPr/>
        </p:nvSpPr>
        <p:spPr>
          <a:xfrm>
            <a:off x="365760" y="180720"/>
            <a:ext cx="915998" cy="5555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sp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6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SNT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6FC06CF-1918-4514-99A8-AAF707BDDEC9}"/>
              </a:ext>
            </a:extLst>
          </p:cNvPr>
          <p:cNvSpPr txBox="1"/>
          <p:nvPr/>
        </p:nvSpPr>
        <p:spPr>
          <a:xfrm>
            <a:off x="5120639" y="180720"/>
            <a:ext cx="4389120" cy="55080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sp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600" b="1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INTERNET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6415618-AD80-4425-B079-F7808F67EB14}"/>
              </a:ext>
            </a:extLst>
          </p:cNvPr>
          <p:cNvSpPr txBox="1"/>
          <p:nvPr/>
        </p:nvSpPr>
        <p:spPr>
          <a:xfrm>
            <a:off x="457200" y="822960"/>
            <a:ext cx="8583032" cy="5555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sp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600" b="1" i="0" u="none" strike="noStrike" kern="1200" dirty="0">
                <a:ln>
                  <a:noFill/>
                </a:ln>
                <a:solidFill>
                  <a:srgbClr val="FFFFFF"/>
                </a:solidFill>
                <a:latin typeface="Comic Sans MS" pitchFamily="66"/>
                <a:ea typeface="Microsoft YaHei" pitchFamily="2"/>
                <a:cs typeface="Mangal" pitchFamily="2"/>
              </a:rPr>
              <a:t>évolution des câbles internet dans les océans: 1999</a:t>
            </a:r>
          </a:p>
        </p:txBody>
      </p:sp>
      <p:pic>
        <p:nvPicPr>
          <p:cNvPr id="6" name="">
            <a:extLst>
              <a:ext uri="{FF2B5EF4-FFF2-40B4-BE49-F238E27FC236}">
                <a16:creationId xmlns:a16="http://schemas.microsoft.com/office/drawing/2014/main" id="{84048160-569C-4D0A-9E12-C573FEA44B83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65760" y="2103120"/>
            <a:ext cx="9015480" cy="4480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">
            <a:extLst>
              <a:ext uri="{FF2B5EF4-FFF2-40B4-BE49-F238E27FC236}">
                <a16:creationId xmlns:a16="http://schemas.microsoft.com/office/drawing/2014/main" id="{667A0DC1-808B-46C8-A957-79A14764A3A4}"/>
              </a:ext>
            </a:extLst>
          </p:cNvPr>
          <p:cNvSpPr/>
          <p:nvPr/>
        </p:nvSpPr>
        <p:spPr>
          <a:xfrm>
            <a:off x="457200" y="822960"/>
            <a:ext cx="9235440" cy="0"/>
          </a:xfrm>
          <a:prstGeom prst="line">
            <a:avLst/>
          </a:prstGeom>
          <a:noFill/>
          <a:ln w="36000">
            <a:solidFill>
              <a:srgbClr val="FFFFFF"/>
            </a:solidFill>
            <a:prstDash val="solid"/>
          </a:ln>
        </p:spPr>
        <p:txBody>
          <a:bodyPr wrap="none" lIns="108000" tIns="63000" rIns="108000" bIns="63000" anchor="ctr" anchorCtr="0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096AEC0-1810-4463-A29D-7DF1AB2655B3}"/>
              </a:ext>
            </a:extLst>
          </p:cNvPr>
          <p:cNvSpPr txBox="1"/>
          <p:nvPr/>
        </p:nvSpPr>
        <p:spPr>
          <a:xfrm>
            <a:off x="365760" y="180720"/>
            <a:ext cx="915998" cy="5555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sp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600" b="1" i="0" u="none" strike="noStrike" kern="1200" dirty="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SNT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6D785D9-A88E-441E-9B52-3E9F28C7DDCE}"/>
              </a:ext>
            </a:extLst>
          </p:cNvPr>
          <p:cNvSpPr txBox="1"/>
          <p:nvPr/>
        </p:nvSpPr>
        <p:spPr>
          <a:xfrm>
            <a:off x="5120639" y="180720"/>
            <a:ext cx="4389120" cy="55080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sp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600" b="1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INTERNET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7F287F9-23A3-408A-9B21-59F53C079B40}"/>
              </a:ext>
            </a:extLst>
          </p:cNvPr>
          <p:cNvSpPr txBox="1"/>
          <p:nvPr/>
        </p:nvSpPr>
        <p:spPr>
          <a:xfrm>
            <a:off x="457200" y="822960"/>
            <a:ext cx="8583032" cy="5555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sp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600" b="1" i="0" u="none" strike="noStrike" kern="1200" dirty="0">
                <a:ln>
                  <a:noFill/>
                </a:ln>
                <a:solidFill>
                  <a:srgbClr val="FFFFFF"/>
                </a:solidFill>
                <a:latin typeface="Comic Sans MS" pitchFamily="66"/>
                <a:ea typeface="Microsoft YaHei" pitchFamily="2"/>
                <a:cs typeface="Mangal" pitchFamily="2"/>
              </a:rPr>
              <a:t>évolution des câbles internet dans les océans: 2011</a:t>
            </a:r>
          </a:p>
        </p:txBody>
      </p:sp>
      <p:pic>
        <p:nvPicPr>
          <p:cNvPr id="6" name="">
            <a:extLst>
              <a:ext uri="{FF2B5EF4-FFF2-40B4-BE49-F238E27FC236}">
                <a16:creationId xmlns:a16="http://schemas.microsoft.com/office/drawing/2014/main" id="{3DAEB661-A2D7-4542-B05D-3F006A8B0588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82880" y="2011680"/>
            <a:ext cx="9396360" cy="4389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">
            <a:extLst>
              <a:ext uri="{FF2B5EF4-FFF2-40B4-BE49-F238E27FC236}">
                <a16:creationId xmlns:a16="http://schemas.microsoft.com/office/drawing/2014/main" id="{5D65C745-3856-43D9-9271-AFD12C9FA96A}"/>
              </a:ext>
            </a:extLst>
          </p:cNvPr>
          <p:cNvSpPr/>
          <p:nvPr/>
        </p:nvSpPr>
        <p:spPr>
          <a:xfrm>
            <a:off x="457200" y="822960"/>
            <a:ext cx="9235440" cy="0"/>
          </a:xfrm>
          <a:prstGeom prst="line">
            <a:avLst/>
          </a:prstGeom>
          <a:noFill/>
          <a:ln w="36000">
            <a:solidFill>
              <a:srgbClr val="FFFFFF"/>
            </a:solidFill>
            <a:prstDash val="solid"/>
          </a:ln>
        </p:spPr>
        <p:txBody>
          <a:bodyPr wrap="none" lIns="108000" tIns="63000" rIns="108000" bIns="63000" anchor="ctr" anchorCtr="0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732D27C-7B1A-46BE-B055-6EA0589465C8}"/>
              </a:ext>
            </a:extLst>
          </p:cNvPr>
          <p:cNvSpPr txBox="1"/>
          <p:nvPr/>
        </p:nvSpPr>
        <p:spPr>
          <a:xfrm>
            <a:off x="365760" y="180720"/>
            <a:ext cx="915998" cy="5555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sp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600" b="1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SNT</a:t>
            </a:r>
            <a:endParaRPr lang="fr-FR" sz="2600" b="1" i="0" u="none" strike="noStrike" kern="1200" dirty="0">
              <a:ln>
                <a:noFill/>
              </a:ln>
              <a:latin typeface="Comic Sans MS" pitchFamily="66"/>
              <a:ea typeface="Microsoft YaHei" pitchFamily="2"/>
              <a:cs typeface="Mangal" pitchFamily="2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DAE1170-225A-4FCF-A7D2-F2E9B20B8CB7}"/>
              </a:ext>
            </a:extLst>
          </p:cNvPr>
          <p:cNvSpPr txBox="1"/>
          <p:nvPr/>
        </p:nvSpPr>
        <p:spPr>
          <a:xfrm>
            <a:off x="5120639" y="180720"/>
            <a:ext cx="4389120" cy="55080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sp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600" b="1" i="0" u="none" strike="noStrike" kern="1200">
                <a:ln>
                  <a:noFill/>
                </a:ln>
                <a:latin typeface="Comic Sans MS" pitchFamily="66"/>
                <a:ea typeface="Microsoft YaHei" pitchFamily="2"/>
                <a:cs typeface="Mangal" pitchFamily="2"/>
              </a:rPr>
              <a:t>INTERNET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99D215C-3BAE-4C6A-8CCA-40C14B368AAE}"/>
              </a:ext>
            </a:extLst>
          </p:cNvPr>
          <p:cNvSpPr txBox="1"/>
          <p:nvPr/>
        </p:nvSpPr>
        <p:spPr>
          <a:xfrm>
            <a:off x="457200" y="822960"/>
            <a:ext cx="8583032" cy="5555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sp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600" b="1" i="0" u="none" strike="noStrike" kern="1200" dirty="0">
                <a:ln>
                  <a:noFill/>
                </a:ln>
                <a:solidFill>
                  <a:srgbClr val="FFFFFF"/>
                </a:solidFill>
                <a:latin typeface="Comic Sans MS" pitchFamily="66"/>
                <a:ea typeface="Microsoft YaHei" pitchFamily="2"/>
                <a:cs typeface="Mangal" pitchFamily="2"/>
              </a:rPr>
              <a:t>évolution des câbles internet dans les océans: 2021</a:t>
            </a:r>
          </a:p>
        </p:txBody>
      </p:sp>
      <p:pic>
        <p:nvPicPr>
          <p:cNvPr id="6" name="">
            <a:extLst>
              <a:ext uri="{FF2B5EF4-FFF2-40B4-BE49-F238E27FC236}">
                <a16:creationId xmlns:a16="http://schemas.microsoft.com/office/drawing/2014/main" id="{4C007053-BA71-4E51-8D58-C82343621217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91440" y="2194560"/>
            <a:ext cx="9509760" cy="4480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1682</TotalTime>
  <Words>48</Words>
  <Application>Microsoft Office PowerPoint</Application>
  <PresentationFormat>Grand écran</PresentationFormat>
  <Paragraphs>16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Comic Sans MS</vt:lpstr>
      <vt:lpstr>Liberation Sans</vt:lpstr>
      <vt:lpstr>Times New Roman</vt:lpstr>
      <vt:lpstr>Default</vt:lpstr>
      <vt:lpstr>Standard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Dominique FICHOT</dc:creator>
  <cp:lastModifiedBy>Dominique FICHOT</cp:lastModifiedBy>
  <cp:revision>104</cp:revision>
  <dcterms:created xsi:type="dcterms:W3CDTF">2017-10-20T23:41:18Z</dcterms:created>
  <dcterms:modified xsi:type="dcterms:W3CDTF">2019-09-22T15:10:56Z</dcterms:modified>
</cp:coreProperties>
</file>