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1"/>
  </p:notesMasterIdLst>
  <p:handoutMasterIdLst>
    <p:handoutMasterId r:id="rId12"/>
  </p:handoutMasterIdLst>
  <p:sldIdLst>
    <p:sldId id="265" r:id="rId5"/>
    <p:sldId id="310" r:id="rId6"/>
    <p:sldId id="324" r:id="rId7"/>
    <p:sldId id="325" r:id="rId8"/>
    <p:sldId id="326" r:id="rId9"/>
    <p:sldId id="327" r:id="rId10"/>
  </p:sldIdLst>
  <p:sldSz cx="12188825" cy="6858000"/>
  <p:notesSz cx="6858000" cy="9144000"/>
  <p:custDataLst>
    <p:tags r:id="rId13"/>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491" autoAdjust="0"/>
  </p:normalViewPr>
  <p:slideViewPr>
    <p:cSldViewPr showGuides="1">
      <p:cViewPr varScale="1">
        <p:scale>
          <a:sx n="59" d="100"/>
          <a:sy n="59" d="100"/>
        </p:scale>
        <p:origin x="1570" y="5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C2DB1-26A8-44EF-81D1-74B9A861977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00250701-B29D-4D65-81B8-362479447CE9}">
      <dgm:prSet phldrT="[Texte]"/>
      <dgm:spPr/>
      <dgm:t>
        <a:bodyPr/>
        <a:lstStyle/>
        <a:p>
          <a:r>
            <a:rPr lang="fr-FR" dirty="0"/>
            <a:t>Ajout d’information pour l’accusé de réception</a:t>
          </a:r>
        </a:p>
      </dgm:t>
    </dgm:pt>
    <dgm:pt modelId="{2EBF185B-B609-4F71-B64B-4F73CE2F78B5}" type="parTrans" cxnId="{F4A119B0-5D3A-4F44-9712-3636DB96F24A}">
      <dgm:prSet/>
      <dgm:spPr/>
      <dgm:t>
        <a:bodyPr/>
        <a:lstStyle/>
        <a:p>
          <a:endParaRPr lang="fr-FR"/>
        </a:p>
      </dgm:t>
    </dgm:pt>
    <dgm:pt modelId="{E95CE2FC-8774-4DCD-92B9-2234A8CFB8F3}" type="sibTrans" cxnId="{F4A119B0-5D3A-4F44-9712-3636DB96F24A}">
      <dgm:prSet/>
      <dgm:spPr/>
      <dgm:t>
        <a:bodyPr/>
        <a:lstStyle/>
        <a:p>
          <a:endParaRPr lang="fr-FR"/>
        </a:p>
      </dgm:t>
    </dgm:pt>
    <dgm:pt modelId="{73D916C2-5748-4417-8694-B0795E5AA310}">
      <dgm:prSet phldrT="[Texte]"/>
      <dgm:spPr/>
      <dgm:t>
        <a:bodyPr/>
        <a:lstStyle/>
        <a:p>
          <a:r>
            <a:rPr lang="fr-FR" dirty="0"/>
            <a:t>Ajout du numéro de paquet</a:t>
          </a:r>
        </a:p>
      </dgm:t>
    </dgm:pt>
    <dgm:pt modelId="{C764127A-055C-47CD-A985-C715586C1E00}" type="parTrans" cxnId="{31E5A871-66A5-45A4-B821-6AE643874EC6}">
      <dgm:prSet/>
      <dgm:spPr/>
      <dgm:t>
        <a:bodyPr/>
        <a:lstStyle/>
        <a:p>
          <a:endParaRPr lang="fr-FR"/>
        </a:p>
      </dgm:t>
    </dgm:pt>
    <dgm:pt modelId="{79E0B72C-3079-4438-B5CF-5CCEDA222924}" type="sibTrans" cxnId="{31E5A871-66A5-45A4-B821-6AE643874EC6}">
      <dgm:prSet/>
      <dgm:spPr/>
      <dgm:t>
        <a:bodyPr/>
        <a:lstStyle/>
        <a:p>
          <a:endParaRPr lang="fr-FR"/>
        </a:p>
      </dgm:t>
    </dgm:pt>
    <dgm:pt modelId="{783BEE51-0FF8-465B-83D8-A6AB78E20037}">
      <dgm:prSet phldrT="[Texte]"/>
      <dgm:spPr/>
      <dgm:t>
        <a:bodyPr/>
        <a:lstStyle/>
        <a:p>
          <a:r>
            <a:rPr lang="fr-FR" dirty="0"/>
            <a:t>Ajout des adresses IP de l’émetteur et du destinataire</a:t>
          </a:r>
        </a:p>
      </dgm:t>
    </dgm:pt>
    <dgm:pt modelId="{B71EC523-3D4B-4714-AFE6-D13B55E90905}" type="parTrans" cxnId="{BCD95681-DCC0-41E3-8866-C78549177184}">
      <dgm:prSet/>
      <dgm:spPr/>
      <dgm:t>
        <a:bodyPr/>
        <a:lstStyle/>
        <a:p>
          <a:endParaRPr lang="fr-FR"/>
        </a:p>
      </dgm:t>
    </dgm:pt>
    <dgm:pt modelId="{36E43CA7-066E-4E07-B6A8-9EC36A098EB9}" type="sibTrans" cxnId="{BCD95681-DCC0-41E3-8866-C78549177184}">
      <dgm:prSet/>
      <dgm:spPr/>
      <dgm:t>
        <a:bodyPr/>
        <a:lstStyle/>
        <a:p>
          <a:endParaRPr lang="fr-FR"/>
        </a:p>
      </dgm:t>
    </dgm:pt>
    <dgm:pt modelId="{C9B51C9E-58FB-4402-8A14-9DACC829189D}">
      <dgm:prSet phldrT="[Texte]"/>
      <dgm:spPr/>
      <dgm:t>
        <a:bodyPr/>
        <a:lstStyle/>
        <a:p>
          <a:r>
            <a:rPr lang="fr-FR" dirty="0"/>
            <a:t>Message de l’émetteur</a:t>
          </a:r>
        </a:p>
      </dgm:t>
    </dgm:pt>
    <dgm:pt modelId="{C9431E14-7EA3-4E48-974C-7E5ED512D0CD}" type="parTrans" cxnId="{44F7CBA0-E77E-4019-8A26-D9387561D52A}">
      <dgm:prSet/>
      <dgm:spPr/>
      <dgm:t>
        <a:bodyPr/>
        <a:lstStyle/>
        <a:p>
          <a:endParaRPr lang="fr-FR"/>
        </a:p>
      </dgm:t>
    </dgm:pt>
    <dgm:pt modelId="{0A32AEDA-27AB-41EA-96BD-BF1F392CD32F}" type="sibTrans" cxnId="{44F7CBA0-E77E-4019-8A26-D9387561D52A}">
      <dgm:prSet/>
      <dgm:spPr/>
      <dgm:t>
        <a:bodyPr/>
        <a:lstStyle/>
        <a:p>
          <a:endParaRPr lang="fr-FR"/>
        </a:p>
      </dgm:t>
    </dgm:pt>
    <dgm:pt modelId="{E71DE77E-24D1-4DFA-912A-5D4C4D8C4056}">
      <dgm:prSet phldrT="[Texte]"/>
      <dgm:spPr/>
      <dgm:t>
        <a:bodyPr/>
        <a:lstStyle/>
        <a:p>
          <a:r>
            <a:rPr lang="fr-FR" dirty="0"/>
            <a:t>Ajout du délai avant destruction du message</a:t>
          </a:r>
        </a:p>
      </dgm:t>
    </dgm:pt>
    <dgm:pt modelId="{E0B478ED-E4CC-406A-BAB7-50E1E77C8C8D}" type="parTrans" cxnId="{A43D3794-75D9-4603-BC56-443DA77C6AFA}">
      <dgm:prSet/>
      <dgm:spPr/>
      <dgm:t>
        <a:bodyPr/>
        <a:lstStyle/>
        <a:p>
          <a:endParaRPr lang="fr-FR"/>
        </a:p>
      </dgm:t>
    </dgm:pt>
    <dgm:pt modelId="{12F1B6BA-8D54-4427-AFCF-A5DC770852D5}" type="sibTrans" cxnId="{A43D3794-75D9-4603-BC56-443DA77C6AFA}">
      <dgm:prSet/>
      <dgm:spPr/>
      <dgm:t>
        <a:bodyPr/>
        <a:lstStyle/>
        <a:p>
          <a:endParaRPr lang="fr-FR"/>
        </a:p>
      </dgm:t>
    </dgm:pt>
    <dgm:pt modelId="{84D20890-95EA-43A9-ACFF-EA6EA1D903E3}" type="pres">
      <dgm:prSet presAssocID="{894C2DB1-26A8-44EF-81D1-74B9A8619771}" presName="Name0" presStyleCnt="0">
        <dgm:presLayoutVars>
          <dgm:chMax val="7"/>
          <dgm:dir/>
          <dgm:animLvl val="lvl"/>
          <dgm:resizeHandles val="exact"/>
        </dgm:presLayoutVars>
      </dgm:prSet>
      <dgm:spPr/>
    </dgm:pt>
    <dgm:pt modelId="{194BCFB6-00A3-4D43-861E-BD00E80E7E49}" type="pres">
      <dgm:prSet presAssocID="{00250701-B29D-4D65-81B8-362479447CE9}" presName="circle1" presStyleLbl="node1" presStyleIdx="0" presStyleCnt="5"/>
      <dgm:spPr/>
    </dgm:pt>
    <dgm:pt modelId="{3995AB9B-8267-442E-B94B-B4AB32D6C20E}" type="pres">
      <dgm:prSet presAssocID="{00250701-B29D-4D65-81B8-362479447CE9}" presName="space" presStyleCnt="0"/>
      <dgm:spPr/>
    </dgm:pt>
    <dgm:pt modelId="{9224213B-22E6-4F88-B046-EBC876AD57CC}" type="pres">
      <dgm:prSet presAssocID="{00250701-B29D-4D65-81B8-362479447CE9}" presName="rect1" presStyleLbl="alignAcc1" presStyleIdx="0" presStyleCnt="5"/>
      <dgm:spPr/>
    </dgm:pt>
    <dgm:pt modelId="{6936A0D5-93C1-4D76-908C-EEABD51D7D6A}" type="pres">
      <dgm:prSet presAssocID="{E71DE77E-24D1-4DFA-912A-5D4C4D8C4056}" presName="vertSpace2" presStyleLbl="node1" presStyleIdx="0" presStyleCnt="5"/>
      <dgm:spPr/>
    </dgm:pt>
    <dgm:pt modelId="{0DC637F2-6053-44BF-AAD4-A83E84C850CF}" type="pres">
      <dgm:prSet presAssocID="{E71DE77E-24D1-4DFA-912A-5D4C4D8C4056}" presName="circle2" presStyleLbl="node1" presStyleIdx="1" presStyleCnt="5"/>
      <dgm:spPr/>
    </dgm:pt>
    <dgm:pt modelId="{46E25667-22E4-42BD-9CFC-EC35323B5045}" type="pres">
      <dgm:prSet presAssocID="{E71DE77E-24D1-4DFA-912A-5D4C4D8C4056}" presName="rect2" presStyleLbl="alignAcc1" presStyleIdx="1" presStyleCnt="5"/>
      <dgm:spPr/>
    </dgm:pt>
    <dgm:pt modelId="{243DB3F6-A957-457A-BE26-245EC1267A4E}" type="pres">
      <dgm:prSet presAssocID="{73D916C2-5748-4417-8694-B0795E5AA310}" presName="vertSpace3" presStyleLbl="node1" presStyleIdx="1" presStyleCnt="5"/>
      <dgm:spPr/>
    </dgm:pt>
    <dgm:pt modelId="{A462E478-F681-40FF-BE33-A74B25369BFE}" type="pres">
      <dgm:prSet presAssocID="{73D916C2-5748-4417-8694-B0795E5AA310}" presName="circle3" presStyleLbl="node1" presStyleIdx="2" presStyleCnt="5"/>
      <dgm:spPr/>
    </dgm:pt>
    <dgm:pt modelId="{5B3F0DCB-1E60-47C4-A7F4-0ADD376C6669}" type="pres">
      <dgm:prSet presAssocID="{73D916C2-5748-4417-8694-B0795E5AA310}" presName="rect3" presStyleLbl="alignAcc1" presStyleIdx="2" presStyleCnt="5"/>
      <dgm:spPr/>
    </dgm:pt>
    <dgm:pt modelId="{8AFFDCDD-9BA2-4A13-B072-C216C354F616}" type="pres">
      <dgm:prSet presAssocID="{783BEE51-0FF8-465B-83D8-A6AB78E20037}" presName="vertSpace4" presStyleLbl="node1" presStyleIdx="2" presStyleCnt="5"/>
      <dgm:spPr/>
    </dgm:pt>
    <dgm:pt modelId="{59C254BB-FEF1-4AE2-BABB-2E88F191531D}" type="pres">
      <dgm:prSet presAssocID="{783BEE51-0FF8-465B-83D8-A6AB78E20037}" presName="circle4" presStyleLbl="node1" presStyleIdx="3" presStyleCnt="5"/>
      <dgm:spPr/>
    </dgm:pt>
    <dgm:pt modelId="{5D05CC0A-B95E-4460-AF9A-E116CD5C9654}" type="pres">
      <dgm:prSet presAssocID="{783BEE51-0FF8-465B-83D8-A6AB78E20037}" presName="rect4" presStyleLbl="alignAcc1" presStyleIdx="3" presStyleCnt="5"/>
      <dgm:spPr/>
    </dgm:pt>
    <dgm:pt modelId="{1652E5F5-8616-40CE-B447-4973DCFB40EC}" type="pres">
      <dgm:prSet presAssocID="{C9B51C9E-58FB-4402-8A14-9DACC829189D}" presName="vertSpace5" presStyleLbl="node1" presStyleIdx="3" presStyleCnt="5"/>
      <dgm:spPr/>
    </dgm:pt>
    <dgm:pt modelId="{D7A1934B-B247-4D20-B3C3-656EDF1DE784}" type="pres">
      <dgm:prSet presAssocID="{C9B51C9E-58FB-4402-8A14-9DACC829189D}" presName="circle5" presStyleLbl="node1" presStyleIdx="4" presStyleCnt="5"/>
      <dgm:spPr/>
    </dgm:pt>
    <dgm:pt modelId="{2BBC5A9B-E8B3-421B-A2FA-F44622042335}" type="pres">
      <dgm:prSet presAssocID="{C9B51C9E-58FB-4402-8A14-9DACC829189D}" presName="rect5" presStyleLbl="alignAcc1" presStyleIdx="4" presStyleCnt="5"/>
      <dgm:spPr/>
    </dgm:pt>
    <dgm:pt modelId="{22E6065E-61A8-462F-B3AF-BF760214C010}" type="pres">
      <dgm:prSet presAssocID="{00250701-B29D-4D65-81B8-362479447CE9}" presName="rect1ParTxNoCh" presStyleLbl="alignAcc1" presStyleIdx="4" presStyleCnt="5">
        <dgm:presLayoutVars>
          <dgm:chMax val="1"/>
          <dgm:bulletEnabled val="1"/>
        </dgm:presLayoutVars>
      </dgm:prSet>
      <dgm:spPr/>
    </dgm:pt>
    <dgm:pt modelId="{F7DAA056-8A9A-4132-94A5-7F09652168E8}" type="pres">
      <dgm:prSet presAssocID="{E71DE77E-24D1-4DFA-912A-5D4C4D8C4056}" presName="rect2ParTxNoCh" presStyleLbl="alignAcc1" presStyleIdx="4" presStyleCnt="5">
        <dgm:presLayoutVars>
          <dgm:chMax val="1"/>
          <dgm:bulletEnabled val="1"/>
        </dgm:presLayoutVars>
      </dgm:prSet>
      <dgm:spPr/>
    </dgm:pt>
    <dgm:pt modelId="{70E08CC0-4A7F-4F66-82CF-D7EE803F1EE7}" type="pres">
      <dgm:prSet presAssocID="{73D916C2-5748-4417-8694-B0795E5AA310}" presName="rect3ParTxNoCh" presStyleLbl="alignAcc1" presStyleIdx="4" presStyleCnt="5">
        <dgm:presLayoutVars>
          <dgm:chMax val="1"/>
          <dgm:bulletEnabled val="1"/>
        </dgm:presLayoutVars>
      </dgm:prSet>
      <dgm:spPr/>
    </dgm:pt>
    <dgm:pt modelId="{58EB692B-4004-4747-877E-FE0631BFCB1D}" type="pres">
      <dgm:prSet presAssocID="{783BEE51-0FF8-465B-83D8-A6AB78E20037}" presName="rect4ParTxNoCh" presStyleLbl="alignAcc1" presStyleIdx="4" presStyleCnt="5">
        <dgm:presLayoutVars>
          <dgm:chMax val="1"/>
          <dgm:bulletEnabled val="1"/>
        </dgm:presLayoutVars>
      </dgm:prSet>
      <dgm:spPr/>
    </dgm:pt>
    <dgm:pt modelId="{3CF2F23C-0495-42BC-8F2F-9C8F560F5BE6}" type="pres">
      <dgm:prSet presAssocID="{C9B51C9E-58FB-4402-8A14-9DACC829189D}" presName="rect5ParTxNoCh" presStyleLbl="alignAcc1" presStyleIdx="4" presStyleCnt="5">
        <dgm:presLayoutVars>
          <dgm:chMax val="1"/>
          <dgm:bulletEnabled val="1"/>
        </dgm:presLayoutVars>
      </dgm:prSet>
      <dgm:spPr/>
    </dgm:pt>
  </dgm:ptLst>
  <dgm:cxnLst>
    <dgm:cxn modelId="{CDE4AE2F-3BA3-4999-9D0E-72326D0E1AE0}" type="presOf" srcId="{C9B51C9E-58FB-4402-8A14-9DACC829189D}" destId="{3CF2F23C-0495-42BC-8F2F-9C8F560F5BE6}" srcOrd="1" destOrd="0" presId="urn:microsoft.com/office/officeart/2005/8/layout/target3"/>
    <dgm:cxn modelId="{74BF5731-31CC-4CE1-AE1F-28E74206FA2D}" type="presOf" srcId="{894C2DB1-26A8-44EF-81D1-74B9A8619771}" destId="{84D20890-95EA-43A9-ACFF-EA6EA1D903E3}" srcOrd="0" destOrd="0" presId="urn:microsoft.com/office/officeart/2005/8/layout/target3"/>
    <dgm:cxn modelId="{E045595E-3670-41C1-BB88-516F88348C5D}" type="presOf" srcId="{C9B51C9E-58FB-4402-8A14-9DACC829189D}" destId="{2BBC5A9B-E8B3-421B-A2FA-F44622042335}" srcOrd="0" destOrd="0" presId="urn:microsoft.com/office/officeart/2005/8/layout/target3"/>
    <dgm:cxn modelId="{2BEC1662-0558-46C6-9E4F-CAA7FE757793}" type="presOf" srcId="{E71DE77E-24D1-4DFA-912A-5D4C4D8C4056}" destId="{46E25667-22E4-42BD-9CFC-EC35323B5045}" srcOrd="0" destOrd="0" presId="urn:microsoft.com/office/officeart/2005/8/layout/target3"/>
    <dgm:cxn modelId="{31530A64-6625-40F4-A3C1-945642A44D3A}" type="presOf" srcId="{73D916C2-5748-4417-8694-B0795E5AA310}" destId="{70E08CC0-4A7F-4F66-82CF-D7EE803F1EE7}" srcOrd="1" destOrd="0" presId="urn:microsoft.com/office/officeart/2005/8/layout/target3"/>
    <dgm:cxn modelId="{BF74D545-C503-4B0A-8ADB-ECB9BC7456A8}" type="presOf" srcId="{783BEE51-0FF8-465B-83D8-A6AB78E20037}" destId="{5D05CC0A-B95E-4460-AF9A-E116CD5C9654}" srcOrd="0" destOrd="0" presId="urn:microsoft.com/office/officeart/2005/8/layout/target3"/>
    <dgm:cxn modelId="{C0F4274A-0E7E-4D06-81B7-1D80FEC7EC8B}" type="presOf" srcId="{783BEE51-0FF8-465B-83D8-A6AB78E20037}" destId="{58EB692B-4004-4747-877E-FE0631BFCB1D}" srcOrd="1" destOrd="0" presId="urn:microsoft.com/office/officeart/2005/8/layout/target3"/>
    <dgm:cxn modelId="{31E5A871-66A5-45A4-B821-6AE643874EC6}" srcId="{894C2DB1-26A8-44EF-81D1-74B9A8619771}" destId="{73D916C2-5748-4417-8694-B0795E5AA310}" srcOrd="2" destOrd="0" parTransId="{C764127A-055C-47CD-A985-C715586C1E00}" sibTransId="{79E0B72C-3079-4438-B5CF-5CCEDA222924}"/>
    <dgm:cxn modelId="{BCD95681-DCC0-41E3-8866-C78549177184}" srcId="{894C2DB1-26A8-44EF-81D1-74B9A8619771}" destId="{783BEE51-0FF8-465B-83D8-A6AB78E20037}" srcOrd="3" destOrd="0" parTransId="{B71EC523-3D4B-4714-AFE6-D13B55E90905}" sibTransId="{36E43CA7-066E-4E07-B6A8-9EC36A098EB9}"/>
    <dgm:cxn modelId="{A43D3794-75D9-4603-BC56-443DA77C6AFA}" srcId="{894C2DB1-26A8-44EF-81D1-74B9A8619771}" destId="{E71DE77E-24D1-4DFA-912A-5D4C4D8C4056}" srcOrd="1" destOrd="0" parTransId="{E0B478ED-E4CC-406A-BAB7-50E1E77C8C8D}" sibTransId="{12F1B6BA-8D54-4427-AFCF-A5DC770852D5}"/>
    <dgm:cxn modelId="{44F7CBA0-E77E-4019-8A26-D9387561D52A}" srcId="{894C2DB1-26A8-44EF-81D1-74B9A8619771}" destId="{C9B51C9E-58FB-4402-8A14-9DACC829189D}" srcOrd="4" destOrd="0" parTransId="{C9431E14-7EA3-4E48-974C-7E5ED512D0CD}" sibTransId="{0A32AEDA-27AB-41EA-96BD-BF1F392CD32F}"/>
    <dgm:cxn modelId="{F4A119B0-5D3A-4F44-9712-3636DB96F24A}" srcId="{894C2DB1-26A8-44EF-81D1-74B9A8619771}" destId="{00250701-B29D-4D65-81B8-362479447CE9}" srcOrd="0" destOrd="0" parTransId="{2EBF185B-B609-4F71-B64B-4F73CE2F78B5}" sibTransId="{E95CE2FC-8774-4DCD-92B9-2234A8CFB8F3}"/>
    <dgm:cxn modelId="{885210B5-E2F9-4B4A-802F-111B296D0975}" type="presOf" srcId="{E71DE77E-24D1-4DFA-912A-5D4C4D8C4056}" destId="{F7DAA056-8A9A-4132-94A5-7F09652168E8}" srcOrd="1" destOrd="0" presId="urn:microsoft.com/office/officeart/2005/8/layout/target3"/>
    <dgm:cxn modelId="{1D5FAABE-B3F6-4ED3-837A-D2B2B65BDE4E}" type="presOf" srcId="{00250701-B29D-4D65-81B8-362479447CE9}" destId="{22E6065E-61A8-462F-B3AF-BF760214C010}" srcOrd="1" destOrd="0" presId="urn:microsoft.com/office/officeart/2005/8/layout/target3"/>
    <dgm:cxn modelId="{88D794D3-2C8C-4842-B099-BA0DDC98FFC5}" type="presOf" srcId="{73D916C2-5748-4417-8694-B0795E5AA310}" destId="{5B3F0DCB-1E60-47C4-A7F4-0ADD376C6669}" srcOrd="0" destOrd="0" presId="urn:microsoft.com/office/officeart/2005/8/layout/target3"/>
    <dgm:cxn modelId="{E747D2E0-558D-4843-9CAC-04B7A37CE8CB}" type="presOf" srcId="{00250701-B29D-4D65-81B8-362479447CE9}" destId="{9224213B-22E6-4F88-B046-EBC876AD57CC}" srcOrd="0" destOrd="0" presId="urn:microsoft.com/office/officeart/2005/8/layout/target3"/>
    <dgm:cxn modelId="{D0752210-DDBC-4234-99D0-74F50F075F01}" type="presParOf" srcId="{84D20890-95EA-43A9-ACFF-EA6EA1D903E3}" destId="{194BCFB6-00A3-4D43-861E-BD00E80E7E49}" srcOrd="0" destOrd="0" presId="urn:microsoft.com/office/officeart/2005/8/layout/target3"/>
    <dgm:cxn modelId="{F5919B6A-6B91-4A85-8554-62ED07B42EEA}" type="presParOf" srcId="{84D20890-95EA-43A9-ACFF-EA6EA1D903E3}" destId="{3995AB9B-8267-442E-B94B-B4AB32D6C20E}" srcOrd="1" destOrd="0" presId="urn:microsoft.com/office/officeart/2005/8/layout/target3"/>
    <dgm:cxn modelId="{5755077F-D20A-4BC5-BE50-CF1A091CD461}" type="presParOf" srcId="{84D20890-95EA-43A9-ACFF-EA6EA1D903E3}" destId="{9224213B-22E6-4F88-B046-EBC876AD57CC}" srcOrd="2" destOrd="0" presId="urn:microsoft.com/office/officeart/2005/8/layout/target3"/>
    <dgm:cxn modelId="{5A146FED-9EC1-4ED3-9838-0B52A71CD799}" type="presParOf" srcId="{84D20890-95EA-43A9-ACFF-EA6EA1D903E3}" destId="{6936A0D5-93C1-4D76-908C-EEABD51D7D6A}" srcOrd="3" destOrd="0" presId="urn:microsoft.com/office/officeart/2005/8/layout/target3"/>
    <dgm:cxn modelId="{2550D0C1-B7A6-4A01-AEE6-7F36AC05A42E}" type="presParOf" srcId="{84D20890-95EA-43A9-ACFF-EA6EA1D903E3}" destId="{0DC637F2-6053-44BF-AAD4-A83E84C850CF}" srcOrd="4" destOrd="0" presId="urn:microsoft.com/office/officeart/2005/8/layout/target3"/>
    <dgm:cxn modelId="{5F60CB08-DFDF-496F-ACDE-CEBA3E927C4C}" type="presParOf" srcId="{84D20890-95EA-43A9-ACFF-EA6EA1D903E3}" destId="{46E25667-22E4-42BD-9CFC-EC35323B5045}" srcOrd="5" destOrd="0" presId="urn:microsoft.com/office/officeart/2005/8/layout/target3"/>
    <dgm:cxn modelId="{69319C3E-31BB-4487-91CE-8B314657C65F}" type="presParOf" srcId="{84D20890-95EA-43A9-ACFF-EA6EA1D903E3}" destId="{243DB3F6-A957-457A-BE26-245EC1267A4E}" srcOrd="6" destOrd="0" presId="urn:microsoft.com/office/officeart/2005/8/layout/target3"/>
    <dgm:cxn modelId="{728AEC72-F8EB-4C57-AB62-D35E9572656A}" type="presParOf" srcId="{84D20890-95EA-43A9-ACFF-EA6EA1D903E3}" destId="{A462E478-F681-40FF-BE33-A74B25369BFE}" srcOrd="7" destOrd="0" presId="urn:microsoft.com/office/officeart/2005/8/layout/target3"/>
    <dgm:cxn modelId="{58D23F9D-E2CD-4A2B-AEB6-3032F5526CEA}" type="presParOf" srcId="{84D20890-95EA-43A9-ACFF-EA6EA1D903E3}" destId="{5B3F0DCB-1E60-47C4-A7F4-0ADD376C6669}" srcOrd="8" destOrd="0" presId="urn:microsoft.com/office/officeart/2005/8/layout/target3"/>
    <dgm:cxn modelId="{2CB3C8DB-35AD-4696-B1C2-D12BEA30C860}" type="presParOf" srcId="{84D20890-95EA-43A9-ACFF-EA6EA1D903E3}" destId="{8AFFDCDD-9BA2-4A13-B072-C216C354F616}" srcOrd="9" destOrd="0" presId="urn:microsoft.com/office/officeart/2005/8/layout/target3"/>
    <dgm:cxn modelId="{03152797-2EF2-430B-9E9E-E1A124781523}" type="presParOf" srcId="{84D20890-95EA-43A9-ACFF-EA6EA1D903E3}" destId="{59C254BB-FEF1-4AE2-BABB-2E88F191531D}" srcOrd="10" destOrd="0" presId="urn:microsoft.com/office/officeart/2005/8/layout/target3"/>
    <dgm:cxn modelId="{CDEDBAEB-C512-4856-9B54-E362089857D1}" type="presParOf" srcId="{84D20890-95EA-43A9-ACFF-EA6EA1D903E3}" destId="{5D05CC0A-B95E-4460-AF9A-E116CD5C9654}" srcOrd="11" destOrd="0" presId="urn:microsoft.com/office/officeart/2005/8/layout/target3"/>
    <dgm:cxn modelId="{D89F3AB0-50F9-4F11-9FF3-B6CFF6C856DF}" type="presParOf" srcId="{84D20890-95EA-43A9-ACFF-EA6EA1D903E3}" destId="{1652E5F5-8616-40CE-B447-4973DCFB40EC}" srcOrd="12" destOrd="0" presId="urn:microsoft.com/office/officeart/2005/8/layout/target3"/>
    <dgm:cxn modelId="{12E9F7CD-EA36-4D8D-902B-13DDB5C0357D}" type="presParOf" srcId="{84D20890-95EA-43A9-ACFF-EA6EA1D903E3}" destId="{D7A1934B-B247-4D20-B3C3-656EDF1DE784}" srcOrd="13" destOrd="0" presId="urn:microsoft.com/office/officeart/2005/8/layout/target3"/>
    <dgm:cxn modelId="{0A85E432-707F-49DC-9AC0-776C5DA73E6E}" type="presParOf" srcId="{84D20890-95EA-43A9-ACFF-EA6EA1D903E3}" destId="{2BBC5A9B-E8B3-421B-A2FA-F44622042335}" srcOrd="14" destOrd="0" presId="urn:microsoft.com/office/officeart/2005/8/layout/target3"/>
    <dgm:cxn modelId="{C647CE49-41D2-421F-AD3F-9AEA28CE79B5}" type="presParOf" srcId="{84D20890-95EA-43A9-ACFF-EA6EA1D903E3}" destId="{22E6065E-61A8-462F-B3AF-BF760214C010}" srcOrd="15" destOrd="0" presId="urn:microsoft.com/office/officeart/2005/8/layout/target3"/>
    <dgm:cxn modelId="{353F9538-6074-458C-8E3E-62BE6C4CFB3A}" type="presParOf" srcId="{84D20890-95EA-43A9-ACFF-EA6EA1D903E3}" destId="{F7DAA056-8A9A-4132-94A5-7F09652168E8}" srcOrd="16" destOrd="0" presId="urn:microsoft.com/office/officeart/2005/8/layout/target3"/>
    <dgm:cxn modelId="{FC033FF9-9D59-4ABA-A05D-C175CC6E5758}" type="presParOf" srcId="{84D20890-95EA-43A9-ACFF-EA6EA1D903E3}" destId="{70E08CC0-4A7F-4F66-82CF-D7EE803F1EE7}" srcOrd="17" destOrd="0" presId="urn:microsoft.com/office/officeart/2005/8/layout/target3"/>
    <dgm:cxn modelId="{54BC7AAB-A50C-4DCE-B4B8-344304A8B4E9}" type="presParOf" srcId="{84D20890-95EA-43A9-ACFF-EA6EA1D903E3}" destId="{58EB692B-4004-4747-877E-FE0631BFCB1D}" srcOrd="18" destOrd="0" presId="urn:microsoft.com/office/officeart/2005/8/layout/target3"/>
    <dgm:cxn modelId="{D5D0D59E-E899-47C2-AD4D-505CE9C0229B}" type="presParOf" srcId="{84D20890-95EA-43A9-ACFF-EA6EA1D903E3}" destId="{3CF2F23C-0495-42BC-8F2F-9C8F560F5BE6}"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BCFB6-00A3-4D43-861E-BD00E80E7E49}">
      <dsp:nvSpPr>
        <dsp:cNvPr id="0" name=""/>
        <dsp:cNvSpPr/>
      </dsp:nvSpPr>
      <dsp:spPr>
        <a:xfrm>
          <a:off x="0" y="96714"/>
          <a:ext cx="3397419" cy="339741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4213B-22E6-4F88-B046-EBC876AD57CC}">
      <dsp:nvSpPr>
        <dsp:cNvPr id="0" name=""/>
        <dsp:cNvSpPr/>
      </dsp:nvSpPr>
      <dsp:spPr>
        <a:xfrm>
          <a:off x="1698709" y="96714"/>
          <a:ext cx="3963655" cy="33974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Ajout d’information pour l’accusé de réception</a:t>
          </a:r>
        </a:p>
      </dsp:txBody>
      <dsp:txXfrm>
        <a:off x="1698709" y="96714"/>
        <a:ext cx="3963655" cy="543587"/>
      </dsp:txXfrm>
    </dsp:sp>
    <dsp:sp modelId="{0DC637F2-6053-44BF-AAD4-A83E84C850CF}">
      <dsp:nvSpPr>
        <dsp:cNvPr id="0" name=""/>
        <dsp:cNvSpPr/>
      </dsp:nvSpPr>
      <dsp:spPr>
        <a:xfrm>
          <a:off x="356728" y="640301"/>
          <a:ext cx="2683961" cy="268396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25667-22E4-42BD-9CFC-EC35323B5045}">
      <dsp:nvSpPr>
        <dsp:cNvPr id="0" name=""/>
        <dsp:cNvSpPr/>
      </dsp:nvSpPr>
      <dsp:spPr>
        <a:xfrm>
          <a:off x="1698709" y="640301"/>
          <a:ext cx="3963655" cy="26839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Ajout du délai avant destruction du message</a:t>
          </a:r>
        </a:p>
      </dsp:txBody>
      <dsp:txXfrm>
        <a:off x="1698709" y="640301"/>
        <a:ext cx="3963655" cy="543587"/>
      </dsp:txXfrm>
    </dsp:sp>
    <dsp:sp modelId="{A462E478-F681-40FF-BE33-A74B25369BFE}">
      <dsp:nvSpPr>
        <dsp:cNvPr id="0" name=""/>
        <dsp:cNvSpPr/>
      </dsp:nvSpPr>
      <dsp:spPr>
        <a:xfrm>
          <a:off x="713457" y="1183888"/>
          <a:ext cx="1970503" cy="197050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F0DCB-1E60-47C4-A7F4-0ADD376C6669}">
      <dsp:nvSpPr>
        <dsp:cNvPr id="0" name=""/>
        <dsp:cNvSpPr/>
      </dsp:nvSpPr>
      <dsp:spPr>
        <a:xfrm>
          <a:off x="1698709" y="1183888"/>
          <a:ext cx="3963655" cy="19705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Ajout du numéro de paquet</a:t>
          </a:r>
        </a:p>
      </dsp:txBody>
      <dsp:txXfrm>
        <a:off x="1698709" y="1183888"/>
        <a:ext cx="3963655" cy="543587"/>
      </dsp:txXfrm>
    </dsp:sp>
    <dsp:sp modelId="{59C254BB-FEF1-4AE2-BABB-2E88F191531D}">
      <dsp:nvSpPr>
        <dsp:cNvPr id="0" name=""/>
        <dsp:cNvSpPr/>
      </dsp:nvSpPr>
      <dsp:spPr>
        <a:xfrm>
          <a:off x="1070186" y="1727475"/>
          <a:ext cx="1257045" cy="125704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05CC0A-B95E-4460-AF9A-E116CD5C9654}">
      <dsp:nvSpPr>
        <dsp:cNvPr id="0" name=""/>
        <dsp:cNvSpPr/>
      </dsp:nvSpPr>
      <dsp:spPr>
        <a:xfrm>
          <a:off x="1698709" y="1727475"/>
          <a:ext cx="3963655" cy="12570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Ajout des adresses IP de l’émetteur et du destinataire</a:t>
          </a:r>
        </a:p>
      </dsp:txBody>
      <dsp:txXfrm>
        <a:off x="1698709" y="1727475"/>
        <a:ext cx="3963655" cy="543587"/>
      </dsp:txXfrm>
    </dsp:sp>
    <dsp:sp modelId="{D7A1934B-B247-4D20-B3C3-656EDF1DE784}">
      <dsp:nvSpPr>
        <dsp:cNvPr id="0" name=""/>
        <dsp:cNvSpPr/>
      </dsp:nvSpPr>
      <dsp:spPr>
        <a:xfrm>
          <a:off x="1426915" y="2271062"/>
          <a:ext cx="543587" cy="54358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C5A9B-E8B3-421B-A2FA-F44622042335}">
      <dsp:nvSpPr>
        <dsp:cNvPr id="0" name=""/>
        <dsp:cNvSpPr/>
      </dsp:nvSpPr>
      <dsp:spPr>
        <a:xfrm>
          <a:off x="1698709" y="2271062"/>
          <a:ext cx="3963655" cy="5435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Message de l’émetteur</a:t>
          </a:r>
        </a:p>
      </dsp:txBody>
      <dsp:txXfrm>
        <a:off x="1698709" y="2271062"/>
        <a:ext cx="3963655" cy="5435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FD0811F-65A0-45DC-A418-D7D88257DA14}" type="datetime1">
              <a:rPr lang="fr-FR" smtClean="0"/>
              <a:t>08/07/2019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69BCCB5-3197-42F0-A23E-FBF35BB6BD6D}" type="datetime1">
              <a:rPr lang="fr-FR" smtClean="0"/>
              <a:pPr/>
              <a:t>08/07/2019</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ne peut le confier qu’à l’un de ses voisins directs.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Il est possible qu’il n’ait pas mis le destinataire (ce sera à exploiter)</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Donc pour l’instant nous avons une enveloppe qui contient le message</a:t>
            </a:r>
            <a:br>
              <a:rPr lang="fr-FR" sz="1200" kern="1200" dirty="0">
                <a:solidFill>
                  <a:schemeClr val="tx1"/>
                </a:solidFill>
                <a:effectLst/>
                <a:latin typeface="+mn-lt"/>
                <a:ea typeface="+mn-ea"/>
                <a:cs typeface="+mn-cs"/>
              </a:rPr>
            </a:b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En toute logique, l’enveloppe passe de main en main, la consigne est de ne jamais la renvoyer à quelqu’un qui l’aurait déjà eu en main. Pour une meilleure visualisation, on peut demander aux élèves, par qui est passé le message, de se lever.</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Il y a de fortes chances que du premier coup « Kévin » reçoive l’enveloppe.</a:t>
            </a:r>
            <a:br>
              <a:rPr lang="fr-FR" sz="1200" kern="1200" dirty="0">
                <a:solidFill>
                  <a:schemeClr val="tx1"/>
                </a:solidFill>
                <a:effectLst/>
                <a:latin typeface="+mn-lt"/>
                <a:ea typeface="+mn-ea"/>
                <a:cs typeface="+mn-cs"/>
              </a:rPr>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6145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80733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2057487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C169FE22-A35D-4AA5-9ED0-CA5AA0D08EE7}"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2412" y="381001"/>
            <a:ext cx="1524001" cy="56388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522412" y="381001"/>
            <a:ext cx="7391399" cy="56388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B2D50EC-F18A-4356-A82F-ED015F56C2C6}"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D8AB5196-52B1-4918-B153-34A0C9A4A7AD}"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noProof="0"/>
              <a:t>Cliquez pour modifier les styles du texte du masque</a:t>
            </a:r>
          </a:p>
        </p:txBody>
      </p:sp>
      <p:sp>
        <p:nvSpPr>
          <p:cNvPr id="4" name="Espace réservé de la date 3"/>
          <p:cNvSpPr>
            <a:spLocks noGrp="1"/>
          </p:cNvSpPr>
          <p:nvPr>
            <p:ph type="dt" sz="half" idx="10"/>
          </p:nvPr>
        </p:nvSpPr>
        <p:spPr/>
        <p:txBody>
          <a:bodyPr rtlCol="0"/>
          <a:lstStyle>
            <a:lvl1pPr>
              <a:defRPr/>
            </a:lvl1pPr>
          </a:lstStyle>
          <a:p>
            <a:fld id="{7399499F-CA45-4A76-BC24-F973E24AC3FB}"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3817870C-A0A5-4D92-B86D-C2791EFA3A23}" type="datetime1">
              <a:rPr lang="fr-FR" smtClean="0"/>
              <a:pPr/>
              <a:t>08/07/2019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812A7B89-83CE-4355-8D19-9AD5D8179E27}" type="datetime1">
              <a:rPr lang="fr-FR" smtClean="0"/>
              <a:pPr/>
              <a:t>08/07/2019</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EA4593A4-CD22-4D89-9631-B432485C88BE}" type="datetime1">
              <a:rPr lang="fr-FR" smtClean="0"/>
              <a:pPr/>
              <a:t>08/07/2019</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2"/>
        </a:solid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88F3045D-8AE6-4E47-932F-47FA387FEA34}" type="datetime1">
              <a:rPr lang="fr-FR" smtClean="0"/>
              <a:pPr/>
              <a:t>08/07/2019</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2282C9DA-93FE-4DDE-8920-2C8AB1F5E18A}" type="datetime1">
              <a:rPr lang="fr-FR" smtClean="0"/>
              <a:pPr/>
              <a:t>08/07/2019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image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a:t>Cliquez sur l'icône pour ajouter une image</a:t>
            </a:r>
            <a:endParaRPr lang="fr-FR" noProof="0" dirty="0"/>
          </a:p>
        </p:txBody>
      </p:sp>
      <p:sp>
        <p:nvSpPr>
          <p:cNvPr id="2" name="Titre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EB002A6A-F78C-474F-BA6B-17AE42EC613D}" type="datetime1">
              <a:rPr lang="fr-FR" smtClean="0"/>
              <a:pPr/>
              <a:t>08/07/2019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1406553-4B01-4903-B663-70E503E45D52}" type="datetime1">
              <a:rPr lang="fr-FR" smtClean="0"/>
              <a:pPr/>
              <a:t>08/07/2019</a:t>
            </a:fld>
            <a:endParaRPr lang="fr-FR" dirty="0"/>
          </a:p>
        </p:txBody>
      </p:sp>
      <p:sp>
        <p:nvSpPr>
          <p:cNvPr id="5" name="Espace réservé du pied de page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rtlCol="0"/>
          <a:lstStyle/>
          <a:p>
            <a:pPr rtl="0"/>
            <a:r>
              <a:rPr lang="fr-FR" dirty="0"/>
              <a:t>Les dessous d’internet</a:t>
            </a:r>
          </a:p>
        </p:txBody>
      </p:sp>
      <p:sp>
        <p:nvSpPr>
          <p:cNvPr id="4" name="Sous-titre 3"/>
          <p:cNvSpPr>
            <a:spLocks noGrp="1"/>
          </p:cNvSpPr>
          <p:nvPr>
            <p:ph type="subTitle" idx="1"/>
          </p:nvPr>
        </p:nvSpPr>
        <p:spPr/>
        <p:txBody>
          <a:bodyPr rtlCol="0"/>
          <a:lstStyle/>
          <a:p>
            <a:pPr rtl="0"/>
            <a:r>
              <a:rPr lang="fr-FR" dirty="0"/>
              <a:t>S.N.T. Sciences numériques et technologie</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2"/>
          <p:cNvSpPr>
            <a:spLocks noGrp="1"/>
          </p:cNvSpPr>
          <p:nvPr>
            <p:ph type="title"/>
          </p:nvPr>
        </p:nvSpPr>
        <p:spPr>
          <a:xfrm>
            <a:off x="1055604" y="1905000"/>
            <a:ext cx="3596607" cy="2667000"/>
          </a:xfrm>
          <a:prstGeom prst="rect">
            <a:avLst/>
          </a:prstGeom>
        </p:spPr>
        <p:txBody>
          <a:bodyPr rtlCol="0" anchor="b">
            <a:normAutofit/>
          </a:bodyPr>
          <a:lstStyle/>
          <a:p>
            <a:pPr rtl="0"/>
            <a:r>
              <a:rPr lang="fr-FR" dirty="0"/>
              <a:t>Activité 1</a:t>
            </a:r>
          </a:p>
        </p:txBody>
      </p:sp>
      <p:sp>
        <p:nvSpPr>
          <p:cNvPr id="14" name="Espace réservé du contenu 13"/>
          <p:cNvSpPr>
            <a:spLocks noGrp="1"/>
          </p:cNvSpPr>
          <p:nvPr>
            <p:ph idx="1"/>
          </p:nvPr>
        </p:nvSpPr>
        <p:spPr>
          <a:xfrm>
            <a:off x="5014292" y="188640"/>
            <a:ext cx="6400800" cy="4752528"/>
          </a:xfrm>
          <a:prstGeom prst="rect">
            <a:avLst/>
          </a:prstGeom>
        </p:spPr>
        <p:txBody>
          <a:bodyPr rtlCol="0">
            <a:normAutofit/>
          </a:bodyPr>
          <a:lstStyle/>
          <a:p>
            <a:pPr rtl="0"/>
            <a:r>
              <a:rPr lang="fr-FR" dirty="0"/>
              <a:t>But : Vous faire passer des messages le plus rapidement possible dans la classe</a:t>
            </a:r>
          </a:p>
          <a:p>
            <a:pPr rtl="0"/>
            <a:r>
              <a:rPr lang="fr-FR" dirty="0"/>
              <a:t>Matériel : pliez une feuille A4 en 8 et découpez les 8 bouts de papier selon les plis</a:t>
            </a:r>
          </a:p>
          <a:p>
            <a:pPr rtl="0"/>
            <a:r>
              <a:rPr lang="fr-FR" dirty="0"/>
              <a:t>Règle :</a:t>
            </a:r>
          </a:p>
          <a:p>
            <a:pPr lvl="1"/>
            <a:r>
              <a:rPr lang="fr-FR" sz="2400" dirty="0"/>
              <a:t> Chaque joueur rédige un message pour un destinataire, Le message peut tenir sur 1, 2 ou 3 bouts de papier.</a:t>
            </a:r>
          </a:p>
          <a:p>
            <a:pPr lvl="1"/>
            <a:r>
              <a:rPr lang="fr-FR" sz="2400" dirty="0"/>
              <a:t>Une personne ne peut pas tenir plus d’un bout de papier à la fois.</a:t>
            </a:r>
          </a:p>
          <a:p>
            <a:pPr lvl="1"/>
            <a:r>
              <a:rPr lang="fr-FR" sz="2400" dirty="0"/>
              <a:t>On donne le papier de main en main.</a:t>
            </a:r>
          </a:p>
          <a:p>
            <a:pPr rtl="0"/>
            <a:endParaRPr lang="fr-FR"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5604" y="1905000"/>
            <a:ext cx="3596607" cy="2667000"/>
          </a:xfrm>
          <a:prstGeom prst="rect">
            <a:avLst/>
          </a:prstGeom>
        </p:spPr>
        <p:txBody>
          <a:bodyPr rtlCol="0" anchor="b">
            <a:normAutofit/>
          </a:bodyPr>
          <a:lstStyle/>
          <a:p>
            <a:pPr rtl="0"/>
            <a:r>
              <a:rPr lang="fr-FR" dirty="0"/>
              <a:t>Activité 1</a:t>
            </a:r>
          </a:p>
        </p:txBody>
      </p:sp>
      <p:sp>
        <p:nvSpPr>
          <p:cNvPr id="14" name="Espace réservé du contenu 13"/>
          <p:cNvSpPr>
            <a:spLocks noGrp="1"/>
          </p:cNvSpPr>
          <p:nvPr>
            <p:ph idx="1"/>
          </p:nvPr>
        </p:nvSpPr>
        <p:spPr>
          <a:xfrm>
            <a:off x="5014292" y="188640"/>
            <a:ext cx="6400800" cy="4752528"/>
          </a:xfrm>
          <a:prstGeom prst="rect">
            <a:avLst/>
          </a:prstGeom>
        </p:spPr>
        <p:txBody>
          <a:bodyPr rtlCol="0">
            <a:normAutofit/>
          </a:bodyPr>
          <a:lstStyle/>
          <a:p>
            <a:pPr rtl="0"/>
            <a:r>
              <a:rPr lang="fr-FR" dirty="0"/>
              <a:t>But : Vous faire passer des messages le plus rapidement possible dans la classe</a:t>
            </a:r>
          </a:p>
          <a:p>
            <a:pPr rtl="0"/>
            <a:r>
              <a:rPr lang="fr-FR" dirty="0"/>
              <a:t>Matériel : pliez une feuille A4 en 8 et découpez les 8 bouts de papier selon les plis</a:t>
            </a:r>
          </a:p>
          <a:p>
            <a:pPr rtl="0"/>
            <a:r>
              <a:rPr lang="fr-FR" dirty="0"/>
              <a:t>Règle :</a:t>
            </a:r>
          </a:p>
          <a:p>
            <a:pPr lvl="1"/>
            <a:r>
              <a:rPr lang="fr-FR" sz="2400" dirty="0"/>
              <a:t> Chaque joueur rédige un message pour un destinataire, Le message peut tenir sur 1, 2 ou 3 bouts de papier.</a:t>
            </a:r>
          </a:p>
          <a:p>
            <a:pPr lvl="1"/>
            <a:r>
              <a:rPr lang="fr-FR" sz="2400" dirty="0"/>
              <a:t>Une personne ne peut pas tenir plus d’un bout de papier à la fois.</a:t>
            </a:r>
          </a:p>
          <a:p>
            <a:pPr lvl="1"/>
            <a:r>
              <a:rPr lang="fr-FR" sz="2400" dirty="0"/>
              <a:t>On donne le papier de main en main.</a:t>
            </a:r>
          </a:p>
          <a:p>
            <a:pPr rtl="0"/>
            <a:endParaRPr lang="fr-FR" dirty="0"/>
          </a:p>
        </p:txBody>
      </p:sp>
      <p:sp>
        <p:nvSpPr>
          <p:cNvPr id="6" name="ZoneTexte 5">
            <a:extLst>
              <a:ext uri="{FF2B5EF4-FFF2-40B4-BE49-F238E27FC236}">
                <a16:creationId xmlns:a16="http://schemas.microsoft.com/office/drawing/2014/main" id="{64CB17B5-C952-4C60-AAF8-90F737490ACA}"/>
              </a:ext>
            </a:extLst>
          </p:cNvPr>
          <p:cNvSpPr txBox="1"/>
          <p:nvPr/>
        </p:nvSpPr>
        <p:spPr>
          <a:xfrm>
            <a:off x="2349996" y="5517232"/>
            <a:ext cx="7200800" cy="400110"/>
          </a:xfrm>
          <a:prstGeom prst="rect">
            <a:avLst/>
          </a:prstGeom>
          <a:noFill/>
        </p:spPr>
        <p:txBody>
          <a:bodyPr wrap="square" rtlCol="0">
            <a:spAutoFit/>
          </a:bodyPr>
          <a:lstStyle/>
          <a:p>
            <a:r>
              <a:rPr lang="fr-FR" sz="2000" dirty="0"/>
              <a:t>Test 1 : un message entre deux élèves éloignés l’un de l’autre </a:t>
            </a:r>
          </a:p>
        </p:txBody>
      </p:sp>
    </p:spTree>
    <p:extLst>
      <p:ext uri="{BB962C8B-B14F-4D97-AF65-F5344CB8AC3E}">
        <p14:creationId xmlns:p14="http://schemas.microsoft.com/office/powerpoint/2010/main" val="36076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5604" y="1905000"/>
            <a:ext cx="3596607" cy="2667000"/>
          </a:xfrm>
          <a:prstGeom prst="rect">
            <a:avLst/>
          </a:prstGeom>
        </p:spPr>
        <p:txBody>
          <a:bodyPr rtlCol="0" anchor="b">
            <a:normAutofit/>
          </a:bodyPr>
          <a:lstStyle/>
          <a:p>
            <a:pPr rtl="0"/>
            <a:r>
              <a:rPr lang="fr-FR" dirty="0"/>
              <a:t>Activité 1</a:t>
            </a:r>
          </a:p>
        </p:txBody>
      </p:sp>
      <p:sp>
        <p:nvSpPr>
          <p:cNvPr id="14" name="Espace réservé du contenu 13"/>
          <p:cNvSpPr>
            <a:spLocks noGrp="1"/>
          </p:cNvSpPr>
          <p:nvPr>
            <p:ph idx="1"/>
          </p:nvPr>
        </p:nvSpPr>
        <p:spPr>
          <a:xfrm>
            <a:off x="5014292" y="188640"/>
            <a:ext cx="6400800" cy="4752528"/>
          </a:xfrm>
          <a:prstGeom prst="rect">
            <a:avLst/>
          </a:prstGeom>
        </p:spPr>
        <p:txBody>
          <a:bodyPr rtlCol="0">
            <a:normAutofit/>
          </a:bodyPr>
          <a:lstStyle/>
          <a:p>
            <a:pPr rtl="0"/>
            <a:r>
              <a:rPr lang="fr-FR" dirty="0"/>
              <a:t>But : Vous faire passer des messages le plus rapidement possible dans la classe</a:t>
            </a:r>
          </a:p>
          <a:p>
            <a:pPr rtl="0"/>
            <a:r>
              <a:rPr lang="fr-FR" dirty="0"/>
              <a:t>Matériel : pliez une feuille A4 en 8 et découpez les 8 bouts de papier selon les plis</a:t>
            </a:r>
          </a:p>
          <a:p>
            <a:pPr rtl="0"/>
            <a:r>
              <a:rPr lang="fr-FR" dirty="0"/>
              <a:t>Règle :</a:t>
            </a:r>
          </a:p>
          <a:p>
            <a:pPr lvl="1"/>
            <a:r>
              <a:rPr lang="fr-FR" sz="2400" dirty="0"/>
              <a:t> Chaque joueur rédige un message pour un destinataire, Le message peut tenir sur 1, 2 ou 3 bouts de papier.</a:t>
            </a:r>
          </a:p>
          <a:p>
            <a:pPr lvl="1"/>
            <a:r>
              <a:rPr lang="fr-FR" sz="2400" dirty="0"/>
              <a:t>Une personne ne peut pas tenir plus d’un bout de papier à la fois.</a:t>
            </a:r>
          </a:p>
          <a:p>
            <a:pPr lvl="1"/>
            <a:r>
              <a:rPr lang="fr-FR" sz="2400" dirty="0"/>
              <a:t>On donne le papier de main en main.</a:t>
            </a:r>
          </a:p>
          <a:p>
            <a:pPr rtl="0"/>
            <a:endParaRPr lang="fr-FR" dirty="0"/>
          </a:p>
        </p:txBody>
      </p:sp>
      <p:sp>
        <p:nvSpPr>
          <p:cNvPr id="5" name="ZoneTexte 4">
            <a:extLst>
              <a:ext uri="{FF2B5EF4-FFF2-40B4-BE49-F238E27FC236}">
                <a16:creationId xmlns:a16="http://schemas.microsoft.com/office/drawing/2014/main" id="{0C00E5AC-BC48-4282-B726-8FC6F468AF29}"/>
              </a:ext>
            </a:extLst>
          </p:cNvPr>
          <p:cNvSpPr txBox="1"/>
          <p:nvPr/>
        </p:nvSpPr>
        <p:spPr>
          <a:xfrm>
            <a:off x="1665920" y="5301208"/>
            <a:ext cx="8856984" cy="646331"/>
          </a:xfrm>
          <a:prstGeom prst="rect">
            <a:avLst/>
          </a:prstGeom>
          <a:noFill/>
        </p:spPr>
        <p:txBody>
          <a:bodyPr wrap="square" rtlCol="0">
            <a:spAutoFit/>
          </a:bodyPr>
          <a:lstStyle/>
          <a:p>
            <a:r>
              <a:rPr lang="fr-FR" dirty="0"/>
              <a:t>Test 2 : En fonction de l’expérience précédente, décider d’un protocole pour que cela fonctionne avec tout le groupe, chacun envoie un message. 5 minutes maxi.</a:t>
            </a:r>
          </a:p>
        </p:txBody>
      </p:sp>
    </p:spTree>
    <p:extLst>
      <p:ext uri="{BB962C8B-B14F-4D97-AF65-F5344CB8AC3E}">
        <p14:creationId xmlns:p14="http://schemas.microsoft.com/office/powerpoint/2010/main" val="20295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5604" y="1905000"/>
            <a:ext cx="3596607" cy="2667000"/>
          </a:xfrm>
          <a:prstGeom prst="rect">
            <a:avLst/>
          </a:prstGeom>
        </p:spPr>
        <p:txBody>
          <a:bodyPr rtlCol="0" anchor="b">
            <a:normAutofit/>
          </a:bodyPr>
          <a:lstStyle/>
          <a:p>
            <a:pPr rtl="0"/>
            <a:r>
              <a:rPr lang="fr-FR" dirty="0"/>
              <a:t>Activité 1</a:t>
            </a:r>
          </a:p>
        </p:txBody>
      </p:sp>
      <p:sp>
        <p:nvSpPr>
          <p:cNvPr id="6" name="ZoneTexte 5">
            <a:extLst>
              <a:ext uri="{FF2B5EF4-FFF2-40B4-BE49-F238E27FC236}">
                <a16:creationId xmlns:a16="http://schemas.microsoft.com/office/drawing/2014/main" id="{8B61EAAC-5CD6-4AFA-A65E-288D396F634E}"/>
              </a:ext>
            </a:extLst>
          </p:cNvPr>
          <p:cNvSpPr txBox="1"/>
          <p:nvPr/>
        </p:nvSpPr>
        <p:spPr>
          <a:xfrm>
            <a:off x="333772" y="5384932"/>
            <a:ext cx="6072088" cy="936104"/>
          </a:xfrm>
          <a:prstGeom prst="rect">
            <a:avLst/>
          </a:prstGeom>
          <a:noFill/>
        </p:spPr>
        <p:txBody>
          <a:bodyPr wrap="square" rtlCol="0">
            <a:spAutoFit/>
          </a:bodyPr>
          <a:lstStyle/>
          <a:p>
            <a:r>
              <a:rPr lang="fr-FR" dirty="0"/>
              <a:t>Test 3 : Avec l’aide ci-dessus, améliorer l’envoi de vos messages, tester à nouveau  en chronométrant la transmission de votre propre message.</a:t>
            </a:r>
          </a:p>
        </p:txBody>
      </p:sp>
      <p:sp>
        <p:nvSpPr>
          <p:cNvPr id="8" name="Organigramme : Alternative 7">
            <a:extLst>
              <a:ext uri="{FF2B5EF4-FFF2-40B4-BE49-F238E27FC236}">
                <a16:creationId xmlns:a16="http://schemas.microsoft.com/office/drawing/2014/main" id="{38E63B3A-385A-4483-B841-3006C9E567EB}"/>
              </a:ext>
            </a:extLst>
          </p:cNvPr>
          <p:cNvSpPr/>
          <p:nvPr/>
        </p:nvSpPr>
        <p:spPr>
          <a:xfrm>
            <a:off x="0" y="161644"/>
            <a:ext cx="12165533" cy="2745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rPr>
              <a:t>A quoi sert l’encapsulation ?</a:t>
            </a:r>
          </a:p>
          <a:p>
            <a:r>
              <a:rPr lang="fr-FR" dirty="0">
                <a:solidFill>
                  <a:schemeClr val="bg1"/>
                </a:solidFill>
              </a:rPr>
              <a:t>L’encapsulation dans les réseaux informatique est un procédé qui consiste à ajouter au message toutes les indications lui permettant d’arriver à bon port, dans le réseau internet, au message initial découpé en paquets sont ajoutés toutes les indications nécessaires pour sa transmission : </a:t>
            </a:r>
          </a:p>
          <a:p>
            <a:r>
              <a:rPr lang="fr-FR" dirty="0">
                <a:solidFill>
                  <a:schemeClr val="bg1"/>
                </a:solidFill>
              </a:rPr>
              <a:t>	* Les règles de communication (adresse de l’émetteur et du destinataire) sont de l’ordre du protocole IP (Internet 	Protocol)</a:t>
            </a:r>
          </a:p>
          <a:p>
            <a:r>
              <a:rPr lang="fr-FR" dirty="0">
                <a:solidFill>
                  <a:schemeClr val="bg1"/>
                </a:solidFill>
              </a:rPr>
              <a:t>	* Le protocole TCP (Transmission Control Protocol) ajoute les informations nécessaires à la transmission des 	contenus : numéros des paquets et nombre total de paquets, délai avant destruction, demande de renvoi de 	paquets manquants ou détruits, accusé de réception du message.</a:t>
            </a:r>
          </a:p>
        </p:txBody>
      </p:sp>
      <p:graphicFrame>
        <p:nvGraphicFramePr>
          <p:cNvPr id="7" name="Diagramme 6">
            <a:extLst>
              <a:ext uri="{FF2B5EF4-FFF2-40B4-BE49-F238E27FC236}">
                <a16:creationId xmlns:a16="http://schemas.microsoft.com/office/drawing/2014/main" id="{5ADD94D0-3A7D-46F1-AAC6-446ED7571A04}"/>
              </a:ext>
            </a:extLst>
          </p:cNvPr>
          <p:cNvGraphicFramePr/>
          <p:nvPr>
            <p:extLst>
              <p:ext uri="{D42A27DB-BD31-4B8C-83A1-F6EECF244321}">
                <p14:modId xmlns:p14="http://schemas.microsoft.com/office/powerpoint/2010/main" val="1209789618"/>
              </p:ext>
            </p:extLst>
          </p:nvPr>
        </p:nvGraphicFramePr>
        <p:xfrm>
          <a:off x="6526460" y="3068960"/>
          <a:ext cx="5662365" cy="3590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4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5604" y="1905000"/>
            <a:ext cx="3596607" cy="2667000"/>
          </a:xfrm>
          <a:prstGeom prst="rect">
            <a:avLst/>
          </a:prstGeom>
        </p:spPr>
        <p:txBody>
          <a:bodyPr rtlCol="0" anchor="b">
            <a:normAutofit/>
          </a:bodyPr>
          <a:lstStyle/>
          <a:p>
            <a:pPr rtl="0"/>
            <a:r>
              <a:rPr lang="fr-FR" dirty="0"/>
              <a:t>Activité 1</a:t>
            </a:r>
          </a:p>
        </p:txBody>
      </p:sp>
      <p:sp>
        <p:nvSpPr>
          <p:cNvPr id="6" name="ZoneTexte 5">
            <a:extLst>
              <a:ext uri="{FF2B5EF4-FFF2-40B4-BE49-F238E27FC236}">
                <a16:creationId xmlns:a16="http://schemas.microsoft.com/office/drawing/2014/main" id="{8B61EAAC-5CD6-4AFA-A65E-288D396F634E}"/>
              </a:ext>
            </a:extLst>
          </p:cNvPr>
          <p:cNvSpPr txBox="1"/>
          <p:nvPr/>
        </p:nvSpPr>
        <p:spPr>
          <a:xfrm>
            <a:off x="333772" y="5384932"/>
            <a:ext cx="6072088" cy="936104"/>
          </a:xfrm>
          <a:prstGeom prst="rect">
            <a:avLst/>
          </a:prstGeom>
          <a:noFill/>
        </p:spPr>
        <p:txBody>
          <a:bodyPr wrap="square" rtlCol="0">
            <a:spAutoFit/>
          </a:bodyPr>
          <a:lstStyle/>
          <a:p>
            <a:r>
              <a:rPr lang="fr-FR" dirty="0"/>
              <a:t>Test 4 : Avec l’aide ci-dessus, améliorer l’envoi de vos messages, tester à nouveau  en chronométrant la transmission de votre propre message.</a:t>
            </a:r>
          </a:p>
        </p:txBody>
      </p:sp>
      <p:sp>
        <p:nvSpPr>
          <p:cNvPr id="10" name="Organigramme : Alternative 9">
            <a:extLst>
              <a:ext uri="{FF2B5EF4-FFF2-40B4-BE49-F238E27FC236}">
                <a16:creationId xmlns:a16="http://schemas.microsoft.com/office/drawing/2014/main" id="{1305FF93-C520-4B64-AF94-1314D6C2E395}"/>
              </a:ext>
            </a:extLst>
          </p:cNvPr>
          <p:cNvSpPr/>
          <p:nvPr/>
        </p:nvSpPr>
        <p:spPr>
          <a:xfrm>
            <a:off x="0" y="161645"/>
            <a:ext cx="12165533" cy="21152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rPr>
              <a:t>Quel est le principe du routage sur internet ?</a:t>
            </a:r>
          </a:p>
          <a:p>
            <a:r>
              <a:rPr lang="fr-FR" dirty="0">
                <a:solidFill>
                  <a:schemeClr val="bg1"/>
                </a:solidFill>
              </a:rPr>
              <a:t>Sur un réseau, chaque routeur a sa propre table de rouage, Il ne connaît pas le plan global du réseau mais juste ce qu’il doit faire localement des messages qui lui arrivent, La table de routage est un programme informatique basé sur la recherche du meilleur chemin entre l’émetteur et le destinataire du message en fonction de plusieurs critères comme la vitesse de transmission, la qualité du service et la disponibilité des routeurs. Les trajets les plus courts ne sont pas toujours les plus rapides ! Dans le cas d’une saturation du trafic entre deux  routeurs (ou d’attaque par exemple), la prévision d’un autre chemin peut permettre à deux ordinateurs de continuer à communiquer.</a:t>
            </a:r>
          </a:p>
        </p:txBody>
      </p:sp>
      <p:sp>
        <p:nvSpPr>
          <p:cNvPr id="2" name="ZoneTexte 1">
            <a:extLst>
              <a:ext uri="{FF2B5EF4-FFF2-40B4-BE49-F238E27FC236}">
                <a16:creationId xmlns:a16="http://schemas.microsoft.com/office/drawing/2014/main" id="{11204E87-2227-404C-A740-C7BB47A7DBF2}"/>
              </a:ext>
            </a:extLst>
          </p:cNvPr>
          <p:cNvSpPr txBox="1"/>
          <p:nvPr/>
        </p:nvSpPr>
        <p:spPr>
          <a:xfrm>
            <a:off x="7966620" y="2564904"/>
            <a:ext cx="4222205" cy="3416320"/>
          </a:xfrm>
          <a:prstGeom prst="rect">
            <a:avLst/>
          </a:prstGeom>
          <a:noFill/>
        </p:spPr>
        <p:txBody>
          <a:bodyPr wrap="square" rtlCol="0">
            <a:spAutoFit/>
          </a:bodyPr>
          <a:lstStyle/>
          <a:p>
            <a:r>
              <a:rPr lang="fr-FR" b="1" dirty="0"/>
              <a:t>Comment le routeur </a:t>
            </a:r>
            <a:r>
              <a:rPr lang="fr-FR" b="1" dirty="0" err="1"/>
              <a:t>sait-il</a:t>
            </a:r>
            <a:r>
              <a:rPr lang="fr-FR" b="1" dirty="0"/>
              <a:t> à quel réseau appartient le destinataire d’un message ?</a:t>
            </a:r>
          </a:p>
          <a:p>
            <a:r>
              <a:rPr lang="fr-FR" dirty="0"/>
              <a:t>Pour aiguiller le paquet dans la bonne direction, les routeurs analysent l’adresse IP du destinataire du message contenue dans le paquet, cette adresse IP (unique à un instant donné) est composée de plusieurs parties : une partie permet d’identifier le réseau auquel appartient le destinataire, l’autre partie permet de l’identifier sur le réseau.</a:t>
            </a:r>
          </a:p>
        </p:txBody>
      </p:sp>
    </p:spTree>
    <p:extLst>
      <p:ext uri="{BB962C8B-B14F-4D97-AF65-F5344CB8AC3E}">
        <p14:creationId xmlns:p14="http://schemas.microsoft.com/office/powerpoint/2010/main" val="16265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unnel bleu numérique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5_TF02895261_TF02895261.potx" id="{D591E305-304E-4F08-83F3-B9147EDAAFB5}" vid="{F4994B82-D552-431A-8540-55AA87CE1401}"/>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purl.org/dc/elements/1.1/"/>
    <ds:schemaRef ds:uri="http://www.w3.org/XML/1998/namespace"/>
    <ds:schemaRef ds:uri="4873beb7-5857-4685-be1f-d57550cc96cc"/>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Personnalisé</PresentationFormat>
  <Paragraphs>46</Paragraphs>
  <Slides>6</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Arial</vt:lpstr>
      <vt:lpstr>Corbel</vt:lpstr>
      <vt:lpstr>Tunnel bleu numérique 16:9</vt:lpstr>
      <vt:lpstr>Les dessous d’internet</vt:lpstr>
      <vt:lpstr>Activité 1</vt:lpstr>
      <vt:lpstr>Activité 1</vt:lpstr>
      <vt:lpstr>Activité 1</vt:lpstr>
      <vt:lpstr>Activité 1</vt:lpstr>
      <vt:lpstr>Activité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2019-06-24T14:34:53Z</dcterms:created>
  <dcterms:modified xsi:type="dcterms:W3CDTF">2019-07-08T14:42:21Z</dcterms:modified>
</cp:coreProperties>
</file>